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3792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C3146-58B7-4A24-88DE-A3AB7A9CC85A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4A27-1B3B-4CF8-8F9C-AF67607CC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53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4A27-1B3B-4CF8-8F9C-AF67607CCD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9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0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58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9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2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5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4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A4164-34D5-4452-8196-C085709679C2}" type="datetimeFigureOut">
              <a:rPr lang="nl-NL" smtClean="0"/>
              <a:t>21-1-2021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99817C-485A-4F31-99A2-8B379398FC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2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D636B-5877-43DA-B423-43240EAE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tx2"/>
                </a:solidFill>
              </a:rPr>
              <a:t>2nd-Factor</a:t>
            </a:r>
          </a:p>
        </p:txBody>
      </p:sp>
    </p:spTree>
    <p:extLst>
      <p:ext uri="{BB962C8B-B14F-4D97-AF65-F5344CB8AC3E}">
        <p14:creationId xmlns:p14="http://schemas.microsoft.com/office/powerpoint/2010/main" val="8609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9E560-926B-48FF-BB2A-22317EA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90046-A93C-4894-AFE1-5B13794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Doel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Ontwikkeling methode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 resultaten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Demo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Conclusie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8383-2DC2-4E44-9806-AC68A426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Doel van 2nd-Factor</a:t>
            </a:r>
            <a:endParaRPr lang="nl-NL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464FC-7D20-40DA-B04D-9B640FC5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Een twee-laags authenticatie met kleurcode</a:t>
            </a:r>
          </a:p>
          <a:p>
            <a:r>
              <a:rPr lang="nl-NL" dirty="0">
                <a:solidFill>
                  <a:schemeClr val="tx1"/>
                </a:solidFill>
              </a:rPr>
              <a:t>fysieke sleutel</a:t>
            </a:r>
          </a:p>
          <a:p>
            <a:r>
              <a:rPr lang="nl-NL" dirty="0">
                <a:solidFill>
                  <a:schemeClr val="tx1"/>
                </a:solidFill>
              </a:rPr>
              <a:t>Voor ongeletterde gebruiker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1F030-0AC3-4602-8FB3-132FEDEA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180" y="144624"/>
            <a:ext cx="4832072" cy="6259268"/>
          </a:xfrm>
        </p:spPr>
      </p:pic>
    </p:spTree>
    <p:extLst>
      <p:ext uri="{BB962C8B-B14F-4D97-AF65-F5344CB8AC3E}">
        <p14:creationId xmlns:p14="http://schemas.microsoft.com/office/powerpoint/2010/main" val="39791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C94BE-3181-4613-A2D8-AB15407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nl-NL" sz="4800"/>
              <a:t>Ontwikkeling methode van 2nd-factor</a:t>
            </a:r>
            <a:br>
              <a:rPr lang="nl-NL" sz="4800"/>
            </a:br>
            <a:endParaRPr lang="nl-NL" sz="48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52189-45F7-49A5-8C5F-3916D1E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V-model</a:t>
            </a:r>
          </a:p>
          <a:p>
            <a:r>
              <a:rPr lang="nl-NL" dirty="0" err="1">
                <a:solidFill>
                  <a:schemeClr val="tx1"/>
                </a:solidFill>
              </a:rPr>
              <a:t>Milestones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Ervaring en reflectie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E6C55-72C9-4428-93C7-445242F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Test resultaten</a:t>
            </a:r>
            <a:br>
              <a:rPr lang="nl-NL" sz="3200" dirty="0">
                <a:solidFill>
                  <a:srgbClr val="FFFFFF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3155F-7113-4A99-9218-666049D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Unit 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Integratietesten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Systeem 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Acceptatietesten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</p:txBody>
      </p:sp>
    </p:spTree>
    <p:extLst>
      <p:ext uri="{BB962C8B-B14F-4D97-AF65-F5344CB8AC3E}">
        <p14:creationId xmlns:p14="http://schemas.microsoft.com/office/powerpoint/2010/main" val="91359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C6A87-00C8-4FAD-BCBD-78FC92B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45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36092-C3EB-4CBF-B027-CC1D99A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Conclusie</a:t>
            </a:r>
            <a:br>
              <a:rPr lang="nl-NL" sz="1800" dirty="0">
                <a:solidFill>
                  <a:schemeClr val="tx1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5C6FC28-2F56-4E8D-A9B3-1549E6FC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Initieel idee </a:t>
            </a:r>
            <a:r>
              <a:rPr lang="nl-NL" sz="1800" dirty="0" err="1">
                <a:solidFill>
                  <a:srgbClr val="FFFFFF"/>
                </a:solidFill>
              </a:rPr>
              <a:t>vs</a:t>
            </a:r>
            <a:r>
              <a:rPr lang="nl-NL" sz="1800" dirty="0">
                <a:solidFill>
                  <a:srgbClr val="FFFFFF"/>
                </a:solidFill>
              </a:rPr>
              <a:t> behaald resultaat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Samenwerking</a:t>
            </a:r>
          </a:p>
        </p:txBody>
      </p:sp>
    </p:spTree>
    <p:extLst>
      <p:ext uri="{BB962C8B-B14F-4D97-AF65-F5344CB8AC3E}">
        <p14:creationId xmlns:p14="http://schemas.microsoft.com/office/powerpoint/2010/main" val="124922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ED5E16E-BF8E-4D39-A81D-666E8035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</a:rPr>
              <a:t>Vragen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9208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2nd-Factor</vt:lpstr>
      <vt:lpstr>Inhoudsopgave</vt:lpstr>
      <vt:lpstr>Doel van 2nd-Factor</vt:lpstr>
      <vt:lpstr>PowerPoint Presentation</vt:lpstr>
      <vt:lpstr>Ontwikkeling methode van 2nd-factor </vt:lpstr>
      <vt:lpstr>Test resultaten </vt:lpstr>
      <vt:lpstr>Demo</vt:lpstr>
      <vt:lpstr>Conclusie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2nd-Factor</dc:title>
  <dc:creator>Yorick Laros</dc:creator>
  <cp:lastModifiedBy>Rory L</cp:lastModifiedBy>
  <cp:revision>3</cp:revision>
  <dcterms:created xsi:type="dcterms:W3CDTF">2021-01-21T17:13:19Z</dcterms:created>
  <dcterms:modified xsi:type="dcterms:W3CDTF">2021-01-21T17:21:48Z</dcterms:modified>
</cp:coreProperties>
</file>