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3792" autoAdjust="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C3146-58B7-4A24-88DE-A3AB7A9CC85A}" type="datetimeFigureOut">
              <a:rPr lang="nl-NL" smtClean="0"/>
              <a:t>21-1-2021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64A27-1B3B-4CF8-8F9C-AF67607CCD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3538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64A27-1B3B-4CF8-8F9C-AF67607CCD5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796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21-1-2021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‹nr.›</a:t>
            </a:fld>
            <a:endParaRPr lang="nl-N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74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21-1-2021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018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21-1-2021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7607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21-1-2021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‹nr.›</a:t>
            </a:fld>
            <a:endParaRPr lang="nl-N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592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21-1-2021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5586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21-1-2021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7036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21-1-2021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5197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21-1-2021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4624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21-1-2021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4653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21-1-2021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51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21-1-2021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8600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21-1-2021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478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21-1-2021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756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21-1-2021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682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21-1-2021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645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21-1-2021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817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21-1-2021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453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0AA4164-34D5-4452-8196-C085709679C2}" type="datetimeFigureOut">
              <a:rPr lang="nl-NL" smtClean="0"/>
              <a:t>21-1-2021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D99817C-485A-4F31-99A2-8B379398FC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98244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FD636B-5877-43DA-B423-43240EAE6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nl-NL" sz="6000">
                <a:solidFill>
                  <a:schemeClr val="tx2"/>
                </a:solidFill>
              </a:rPr>
              <a:t>2nd-Factor</a:t>
            </a:r>
          </a:p>
        </p:txBody>
      </p:sp>
    </p:spTree>
    <p:extLst>
      <p:ext uri="{BB962C8B-B14F-4D97-AF65-F5344CB8AC3E}">
        <p14:creationId xmlns:p14="http://schemas.microsoft.com/office/powerpoint/2010/main" val="860952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39E560-926B-48FF-BB2A-22317EA46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919" y="685800"/>
            <a:ext cx="3705269" cy="5308599"/>
          </a:xfrm>
        </p:spPr>
        <p:txBody>
          <a:bodyPr>
            <a:normAutofit/>
          </a:bodyPr>
          <a:lstStyle/>
          <a:p>
            <a:r>
              <a:rPr lang="nl-NL" sz="3000">
                <a:solidFill>
                  <a:srgbClr val="FFFFFF"/>
                </a:solidFill>
              </a:rPr>
              <a:t>Inhoudsopgave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D90046-A93C-4894-AFE1-5B13794BA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6553" y="685800"/>
            <a:ext cx="4754563" cy="5410200"/>
          </a:xfrm>
        </p:spPr>
        <p:txBody>
          <a:bodyPr>
            <a:normAutofit/>
          </a:bodyPr>
          <a:lstStyle/>
          <a:p>
            <a:r>
              <a:rPr lang="nl-NL" sz="1800" dirty="0">
                <a:solidFill>
                  <a:srgbClr val="FFFFFF"/>
                </a:solidFill>
              </a:rPr>
              <a:t>Doel van 2nd-Factor</a:t>
            </a:r>
          </a:p>
          <a:p>
            <a:r>
              <a:rPr lang="nl-NL" sz="1800" dirty="0">
                <a:solidFill>
                  <a:srgbClr val="FFFFFF"/>
                </a:solidFill>
              </a:rPr>
              <a:t>Ontwikkeling methode van 2nd-factor</a:t>
            </a:r>
          </a:p>
          <a:p>
            <a:r>
              <a:rPr lang="nl-NL" sz="1800" dirty="0">
                <a:solidFill>
                  <a:srgbClr val="FFFFFF"/>
                </a:solidFill>
              </a:rPr>
              <a:t>Test resultaten</a:t>
            </a:r>
          </a:p>
          <a:p>
            <a:r>
              <a:rPr lang="nl-NL" sz="1800" dirty="0">
                <a:solidFill>
                  <a:srgbClr val="FFFFFF"/>
                </a:solidFill>
              </a:rPr>
              <a:t>Demo</a:t>
            </a:r>
          </a:p>
          <a:p>
            <a:r>
              <a:rPr lang="nl-NL" sz="1800" dirty="0">
                <a:solidFill>
                  <a:srgbClr val="FFFFFF"/>
                </a:solidFill>
              </a:rPr>
              <a:t>Conclusie</a:t>
            </a:r>
          </a:p>
          <a:p>
            <a:endParaRPr lang="nl-NL" sz="1800" dirty="0">
              <a:solidFill>
                <a:srgbClr val="FFFFFF"/>
              </a:solidFill>
            </a:endParaRPr>
          </a:p>
          <a:p>
            <a:endParaRPr lang="nl-NL" sz="1800" dirty="0">
              <a:solidFill>
                <a:srgbClr val="FFFFFF"/>
              </a:solidFill>
            </a:endParaRPr>
          </a:p>
          <a:p>
            <a:endParaRPr lang="nl-NL" sz="1800" dirty="0">
              <a:solidFill>
                <a:srgbClr val="FFFFFF"/>
              </a:solidFill>
            </a:endParaRPr>
          </a:p>
          <a:p>
            <a:endParaRPr lang="nl-NL" sz="1800" dirty="0">
              <a:solidFill>
                <a:srgbClr val="FFFFFF"/>
              </a:solidFill>
            </a:endParaRPr>
          </a:p>
          <a:p>
            <a:endParaRPr lang="nl-NL" sz="1800" dirty="0">
              <a:solidFill>
                <a:srgbClr val="FFFFFF"/>
              </a:solidFill>
            </a:endParaRPr>
          </a:p>
          <a:p>
            <a:endParaRPr lang="nl-NL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518383-2DC2-4E44-9806-AC68A426C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nl-NL" dirty="0"/>
              <a:t>Doel van 2nd-Factor</a:t>
            </a:r>
            <a:endParaRPr lang="nl-NL"/>
          </a:p>
        </p:txBody>
      </p:sp>
      <p:cxnSp>
        <p:nvCxnSpPr>
          <p:cNvPr id="18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9464FC-7D20-40DA-B04D-9B640FC50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chemeClr val="tx1"/>
                </a:solidFill>
              </a:rPr>
              <a:t>Een twee-laags authenticatie met kleurcode</a:t>
            </a:r>
          </a:p>
          <a:p>
            <a:r>
              <a:rPr lang="nl-NL" dirty="0">
                <a:solidFill>
                  <a:schemeClr val="tx1"/>
                </a:solidFill>
              </a:rPr>
              <a:t>fysieke sleutel</a:t>
            </a:r>
          </a:p>
          <a:p>
            <a:r>
              <a:rPr lang="nl-NL" dirty="0">
                <a:solidFill>
                  <a:schemeClr val="tx1"/>
                </a:solidFill>
              </a:rPr>
              <a:t>Voor ongeletterde gebruiker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600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FC94BE-3181-4613-A2D8-AB154073B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nl-NL" sz="4800"/>
              <a:t>Ontwikkeling methode van 2nd-factor</a:t>
            </a:r>
            <a:br>
              <a:rPr lang="nl-NL" sz="4800"/>
            </a:br>
            <a:endParaRPr lang="nl-NL" sz="4800"/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352189-45F7-49A5-8C5F-3916D1E93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chemeClr val="tx1"/>
                </a:solidFill>
              </a:rPr>
              <a:t>V-model</a:t>
            </a:r>
          </a:p>
          <a:p>
            <a:r>
              <a:rPr lang="nl-NL" dirty="0" err="1">
                <a:solidFill>
                  <a:schemeClr val="tx1"/>
                </a:solidFill>
              </a:rPr>
              <a:t>Milestones</a:t>
            </a:r>
            <a:endParaRPr lang="nl-NL" dirty="0">
              <a:solidFill>
                <a:schemeClr val="tx1"/>
              </a:solidFill>
            </a:endParaRPr>
          </a:p>
          <a:p>
            <a:r>
              <a:rPr lang="nl-NL" dirty="0">
                <a:solidFill>
                  <a:schemeClr val="tx1"/>
                </a:solidFill>
              </a:rPr>
              <a:t>Ervaring en reflectie</a:t>
            </a:r>
          </a:p>
          <a:p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005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FE6C55-72C9-4428-93C7-445242FB0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919" y="685800"/>
            <a:ext cx="3705269" cy="5308599"/>
          </a:xfrm>
        </p:spPr>
        <p:txBody>
          <a:bodyPr>
            <a:normAutofit/>
          </a:bodyPr>
          <a:lstStyle/>
          <a:p>
            <a:r>
              <a:rPr lang="nl-NL" sz="3200" dirty="0">
                <a:solidFill>
                  <a:srgbClr val="FFFFFF"/>
                </a:solidFill>
              </a:rPr>
              <a:t>Test resultaten</a:t>
            </a:r>
            <a:br>
              <a:rPr lang="nl-NL" sz="3200" dirty="0">
                <a:solidFill>
                  <a:srgbClr val="FFFFFF"/>
                </a:solidFill>
              </a:rPr>
            </a:br>
            <a:endParaRPr lang="nl-NL" sz="3200" dirty="0">
              <a:solidFill>
                <a:srgbClr val="FFFFFF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03155F-7113-4A99-9218-666049D5F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6553" y="685800"/>
            <a:ext cx="4754563" cy="5410200"/>
          </a:xfrm>
        </p:spPr>
        <p:txBody>
          <a:bodyPr>
            <a:normAutofit/>
          </a:bodyPr>
          <a:lstStyle/>
          <a:p>
            <a:r>
              <a:rPr lang="nl-NL" sz="1800" dirty="0">
                <a:solidFill>
                  <a:srgbClr val="FFFFFF"/>
                </a:solidFill>
              </a:rPr>
              <a:t>Unit testen </a:t>
            </a:r>
          </a:p>
          <a:p>
            <a:r>
              <a:rPr lang="nl-NL" sz="1800" dirty="0">
                <a:solidFill>
                  <a:srgbClr val="FFFFFF"/>
                </a:solidFill>
              </a:rPr>
              <a:t>Integratietesten </a:t>
            </a:r>
          </a:p>
          <a:p>
            <a:r>
              <a:rPr lang="nl-NL" sz="1800" dirty="0">
                <a:solidFill>
                  <a:srgbClr val="FFFFFF"/>
                </a:solidFill>
              </a:rPr>
              <a:t>Systeem testen</a:t>
            </a:r>
          </a:p>
          <a:p>
            <a:r>
              <a:rPr lang="nl-NL" sz="1800" dirty="0">
                <a:solidFill>
                  <a:srgbClr val="FFFFFF"/>
                </a:solidFill>
              </a:rPr>
              <a:t>Acceptatietesten</a:t>
            </a:r>
          </a:p>
          <a:p>
            <a:endParaRPr lang="nl-NL" sz="1800" dirty="0">
              <a:solidFill>
                <a:srgbClr val="FFFFFF"/>
              </a:solidFill>
            </a:endParaRPr>
          </a:p>
          <a:p>
            <a:r>
              <a:rPr lang="nl-NL" sz="1800" dirty="0">
                <a:solidFill>
                  <a:srgbClr val="FFFFFF"/>
                </a:solidFill>
              </a:rPr>
              <a:t>Conclusie </a:t>
            </a:r>
          </a:p>
        </p:txBody>
      </p:sp>
    </p:spTree>
    <p:extLst>
      <p:ext uri="{BB962C8B-B14F-4D97-AF65-F5344CB8AC3E}">
        <p14:creationId xmlns:p14="http://schemas.microsoft.com/office/powerpoint/2010/main" val="913599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13BE87B-D7FD-4BF3-A7BC-511F52252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5A481B-C639-4892-B0EF-4D8373A9B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3973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2BD58B-6284-459E-9FF4-A97F3A569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E589C21-CEDE-4D90-AC85-6E43B68D1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3449715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4121EC-0ADD-45C0-85F0-D49F67A3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22F012F-0680-4AEC-9884-BA712ED2B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5CEDFE-9EC8-436B-AE10-F85A84778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9C70031-55D8-483B-8452-A6B809D0A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24F1E16-B0BE-4400-9A10-95BB1D52C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F5C6A87-00C8-4FAD-BCBD-78FC92B9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38" y="685798"/>
            <a:ext cx="6159273" cy="44958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94596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4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31" name="Group 18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20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22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D36092-C3EB-4CBF-B027-CC1D99ABD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919" y="685800"/>
            <a:ext cx="3705269" cy="5308599"/>
          </a:xfrm>
        </p:spPr>
        <p:txBody>
          <a:bodyPr>
            <a:normAutofit/>
          </a:bodyPr>
          <a:lstStyle/>
          <a:p>
            <a:r>
              <a:rPr lang="nl-NL" sz="3200" dirty="0">
                <a:solidFill>
                  <a:srgbClr val="FFFFFF"/>
                </a:solidFill>
              </a:rPr>
              <a:t>Conclusie</a:t>
            </a:r>
            <a:br>
              <a:rPr lang="nl-NL" sz="1800" dirty="0">
                <a:solidFill>
                  <a:schemeClr val="tx1"/>
                </a:solidFill>
              </a:rPr>
            </a:br>
            <a:endParaRPr lang="nl-NL" sz="3200" dirty="0">
              <a:solidFill>
                <a:srgbClr val="FFFFFF"/>
              </a:solidFill>
            </a:endParaRPr>
          </a:p>
        </p:txBody>
      </p:sp>
      <p:sp>
        <p:nvSpPr>
          <p:cNvPr id="34" name="Tijdelijke aanduiding voor inhoud 2">
            <a:extLst>
              <a:ext uri="{FF2B5EF4-FFF2-40B4-BE49-F238E27FC236}">
                <a16:creationId xmlns:a16="http://schemas.microsoft.com/office/drawing/2014/main" id="{55C6FC28-2F56-4E8D-A9B3-1549E6FCE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6553" y="685800"/>
            <a:ext cx="4754563" cy="5410200"/>
          </a:xfrm>
        </p:spPr>
        <p:txBody>
          <a:bodyPr>
            <a:normAutofit/>
          </a:bodyPr>
          <a:lstStyle/>
          <a:p>
            <a:r>
              <a:rPr lang="nl-NL" sz="1800" dirty="0">
                <a:solidFill>
                  <a:srgbClr val="FFFFFF"/>
                </a:solidFill>
              </a:rPr>
              <a:t>Initieel idee </a:t>
            </a:r>
            <a:r>
              <a:rPr lang="nl-NL" sz="1800" dirty="0" err="1">
                <a:solidFill>
                  <a:srgbClr val="FFFFFF"/>
                </a:solidFill>
              </a:rPr>
              <a:t>vs</a:t>
            </a:r>
            <a:r>
              <a:rPr lang="nl-NL" sz="1800" dirty="0">
                <a:solidFill>
                  <a:srgbClr val="FFFFFF"/>
                </a:solidFill>
              </a:rPr>
              <a:t> behaald resultaat</a:t>
            </a:r>
          </a:p>
          <a:p>
            <a:r>
              <a:rPr lang="nl-NL" sz="1800" dirty="0">
                <a:solidFill>
                  <a:srgbClr val="FFFFFF"/>
                </a:solidFill>
              </a:rPr>
              <a:t>Samenwerking</a:t>
            </a:r>
          </a:p>
        </p:txBody>
      </p:sp>
    </p:spTree>
    <p:extLst>
      <p:ext uri="{BB962C8B-B14F-4D97-AF65-F5344CB8AC3E}">
        <p14:creationId xmlns:p14="http://schemas.microsoft.com/office/powerpoint/2010/main" val="124922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13BE87B-D7FD-4BF3-A7BC-511F52252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5A481B-C639-4892-B0EF-4D8373A9B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3973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2BD58B-6284-459E-9FF4-A97F3A569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E589C21-CEDE-4D90-AC85-6E43B68D1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3449715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4121EC-0ADD-45C0-85F0-D49F67A3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22F012F-0680-4AEC-9884-BA712ED2B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5CEDFE-9EC8-436B-AE10-F85A84778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9C70031-55D8-483B-8452-A6B809D0A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24F1E16-B0BE-4400-9A10-95BB1D52C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DED5E16E-BF8E-4D39-A81D-666E8035B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38" y="685798"/>
            <a:ext cx="6159273" cy="44958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z="5400" dirty="0">
                <a:solidFill>
                  <a:srgbClr val="FFFFFF"/>
                </a:solidFill>
              </a:rPr>
              <a:t>Vragen</a:t>
            </a:r>
            <a:r>
              <a:rPr lang="en-US" sz="5400" dirty="0">
                <a:solidFill>
                  <a:srgbClr val="FFFFFF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50920855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Breedbeeld</PresentationFormat>
  <Paragraphs>32</Paragraphs>
  <Slides>8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Wingdings 3</vt:lpstr>
      <vt:lpstr>Segment</vt:lpstr>
      <vt:lpstr>2nd-Factor</vt:lpstr>
      <vt:lpstr>Inhoudsopgave</vt:lpstr>
      <vt:lpstr>Doel van 2nd-Factor</vt:lpstr>
      <vt:lpstr>Ontwikkeling methode van 2nd-factor </vt:lpstr>
      <vt:lpstr>Test resultaten </vt:lpstr>
      <vt:lpstr>Demo</vt:lpstr>
      <vt:lpstr>Conclusie 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2nd-Factor</dc:title>
  <dc:creator>Yorick Laros</dc:creator>
  <cp:lastModifiedBy>Yorick Laros</cp:lastModifiedBy>
  <cp:revision>2</cp:revision>
  <dcterms:created xsi:type="dcterms:W3CDTF">2021-01-21T17:13:19Z</dcterms:created>
  <dcterms:modified xsi:type="dcterms:W3CDTF">2021-01-21T17:14:01Z</dcterms:modified>
</cp:coreProperties>
</file>