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35D51-DFDE-48CD-B775-3746953B79D2}" v="1" dt="2021-01-17T18:27:1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ick Laros" userId="360726774b6fdad8" providerId="LiveId" clId="{96835D51-DFDE-48CD-B775-3746953B79D2}"/>
    <pc:docChg chg="undo custSel mod addSld modSld">
      <pc:chgData name="Yorick Laros" userId="360726774b6fdad8" providerId="LiveId" clId="{96835D51-DFDE-48CD-B775-3746953B79D2}" dt="2021-01-18T19:50:37.465" v="641"/>
      <pc:docMkLst>
        <pc:docMk/>
      </pc:docMkLst>
      <pc:sldChg chg="addSp delSp modSp mod setBg setClrOvrMap delDesignElem">
        <pc:chgData name="Yorick Laros" userId="360726774b6fdad8" providerId="LiveId" clId="{96835D51-DFDE-48CD-B775-3746953B79D2}" dt="2021-01-17T18:27:30.983" v="6" actId="26606"/>
        <pc:sldMkLst>
          <pc:docMk/>
          <pc:sldMk cId="860952901" sldId="256"/>
        </pc:sldMkLst>
        <pc:spChg chg="mo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2" creationId="{BFFD636B-5877-43DA-B423-43240EAE6AEE}"/>
          </ac:spMkLst>
        </pc:spChg>
        <pc:spChg chg="mo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3" creationId="{617D1102-23FA-49DE-BD7E-A9A6553610DD}"/>
          </ac:spMkLst>
        </pc:spChg>
        <pc:spChg chg="ad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5" creationId="{7E134C76-7FB4-4BB7-9322-DD8A4B179ACD}"/>
          </ac:spMkLst>
        </pc:spChg>
        <pc:spChg chg="ad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6" creationId="{C0C57804-4F33-4D85-AA3E-DA0F214BBD91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8" creationId="{0B3B9DBC-97CC-4A18-B4A6-66E240292269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0" creationId="{F4492644-1D84-449E-94E4-5FC5C873D32E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2" creationId="{94EE1A74-DEBF-434E-8B5E-7AB296ECBE08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4" creationId="{8C7C4D4B-92D9-4FA4-A294-749E8574FF51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6" creationId="{BADA3358-2A3F-41B0-A458-6FD1DB3AF9BB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8" creationId="{E4737216-37B2-43AD-AB08-05BFCCEFC99E}"/>
          </ac:spMkLst>
        </pc:spChg>
      </pc:sldChg>
      <pc:sldChg chg="addSp modSp mod setBg">
        <pc:chgData name="Yorick Laros" userId="360726774b6fdad8" providerId="LiveId" clId="{96835D51-DFDE-48CD-B775-3746953B79D2}" dt="2021-01-18T19:48:28.834" v="619" actId="20577"/>
        <pc:sldMkLst>
          <pc:docMk/>
          <pc:sldMk cId="33087723" sldId="257"/>
        </pc:sldMkLst>
        <pc:spChg chg="mo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2" creationId="{4739E560-926B-48FF-BB2A-22317EA46D02}"/>
          </ac:spMkLst>
        </pc:spChg>
        <pc:spChg chg="mod">
          <ac:chgData name="Yorick Laros" userId="360726774b6fdad8" providerId="LiveId" clId="{96835D51-DFDE-48CD-B775-3746953B79D2}" dt="2021-01-18T19:48:28.834" v="619" actId="20577"/>
          <ac:spMkLst>
            <pc:docMk/>
            <pc:sldMk cId="33087723" sldId="257"/>
            <ac:spMk id="3" creationId="{08D90046-A93C-4894-AFE1-5B13794BA6AF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8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10" creationId="{4B74BB55-8517-4CFE-9389-81D0E6F81F00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19" creationId="{08452CCF-4A27-488A-AAF4-424933CFC925}"/>
          </ac:spMkLst>
        </pc:spChg>
        <pc:grpChg chg="add">
          <ac:chgData name="Yorick Laros" userId="360726774b6fdad8" providerId="LiveId" clId="{96835D51-DFDE-48CD-B775-3746953B79D2}" dt="2021-01-17T18:27:27.163" v="5" actId="26606"/>
          <ac:grpSpMkLst>
            <pc:docMk/>
            <pc:sldMk cId="33087723" sldId="257"/>
            <ac:grpSpMk id="12" creationId="{A3F7C935-E41E-4E8D-91DF-D3BAB9521DF0}"/>
          </ac:grpSpMkLst>
        </pc:grpChg>
      </pc:sldChg>
      <pc:sldChg chg="addSp delSp modSp new mod setBg">
        <pc:chgData name="Yorick Laros" userId="360726774b6fdad8" providerId="LiveId" clId="{96835D51-DFDE-48CD-B775-3746953B79D2}" dt="2021-01-18T19:50:07.582" v="635" actId="20577"/>
        <pc:sldMkLst>
          <pc:docMk/>
          <pc:sldMk cId="3311600136" sldId="258"/>
        </pc:sldMkLst>
        <pc:spChg chg="mod">
          <ac:chgData name="Yorick Laros" userId="360726774b6fdad8" providerId="LiveId" clId="{96835D51-DFDE-48CD-B775-3746953B79D2}" dt="2021-01-17T18:27:46.323" v="9" actId="26606"/>
          <ac:spMkLst>
            <pc:docMk/>
            <pc:sldMk cId="3311600136" sldId="258"/>
            <ac:spMk id="2" creationId="{1C518383-2DC2-4E44-9806-AC68A426C25E}"/>
          </ac:spMkLst>
        </pc:spChg>
        <pc:spChg chg="mod">
          <ac:chgData name="Yorick Laros" userId="360726774b6fdad8" providerId="LiveId" clId="{96835D51-DFDE-48CD-B775-3746953B79D2}" dt="2021-01-18T19:50:07.582" v="635" actId="20577"/>
          <ac:spMkLst>
            <pc:docMk/>
            <pc:sldMk cId="3311600136" sldId="258"/>
            <ac:spMk id="3" creationId="{A09464FC-7D20-40DA-B04D-9B640FC505FA}"/>
          </ac:spMkLst>
        </pc:spChg>
        <pc:spChg chg="add del">
          <ac:chgData name="Yorick Laros" userId="360726774b6fdad8" providerId="LiveId" clId="{96835D51-DFDE-48CD-B775-3746953B79D2}" dt="2021-01-17T18:27:46.318" v="8" actId="26606"/>
          <ac:spMkLst>
            <pc:docMk/>
            <pc:sldMk cId="3311600136" sldId="258"/>
            <ac:spMk id="8" creationId="{CADF2543-1B6F-4FBC-A7AF-53A0430E05AB}"/>
          </ac:spMkLst>
        </pc:spChg>
        <pc:spChg chg="add">
          <ac:chgData name="Yorick Laros" userId="360726774b6fdad8" providerId="LiveId" clId="{96835D51-DFDE-48CD-B775-3746953B79D2}" dt="2021-01-17T18:27:46.323" v="9" actId="26606"/>
          <ac:spMkLst>
            <pc:docMk/>
            <pc:sldMk cId="3311600136" sldId="258"/>
            <ac:spMk id="17" creationId="{290FE681-1E05-478A-89DC-5F7AB37CFD77}"/>
          </ac:spMkLst>
        </pc:spChg>
        <pc:grpChg chg="add del">
          <ac:chgData name="Yorick Laros" userId="360726774b6fdad8" providerId="LiveId" clId="{96835D51-DFDE-48CD-B775-3746953B79D2}" dt="2021-01-17T18:27:46.318" v="8" actId="26606"/>
          <ac:grpSpMkLst>
            <pc:docMk/>
            <pc:sldMk cId="3311600136" sldId="258"/>
            <ac:grpSpMk id="10" creationId="{A80A6E81-6B71-43DF-877B-E964A9A4CB68}"/>
          </ac:grpSpMkLst>
        </pc:grpChg>
        <pc:cxnChg chg="add">
          <ac:chgData name="Yorick Laros" userId="360726774b6fdad8" providerId="LiveId" clId="{96835D51-DFDE-48CD-B775-3746953B79D2}" dt="2021-01-17T18:27:46.323" v="9" actId="26606"/>
          <ac:cxnSpMkLst>
            <pc:docMk/>
            <pc:sldMk cId="3311600136" sldId="258"/>
            <ac:cxnSpMk id="18" creationId="{2E2F21DC-5F0E-42CF-B89C-C1E25E175CB8}"/>
          </ac:cxnSpMkLst>
        </pc:cxnChg>
      </pc:sldChg>
      <pc:sldChg chg="addSp delSp modSp new mod setBg">
        <pc:chgData name="Yorick Laros" userId="360726774b6fdad8" providerId="LiveId" clId="{96835D51-DFDE-48CD-B775-3746953B79D2}" dt="2021-01-17T18:33:55.306" v="281" actId="20577"/>
        <pc:sldMkLst>
          <pc:docMk/>
          <pc:sldMk cId="568005957" sldId="259"/>
        </pc:sldMkLst>
        <pc:spChg chg="mo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" creationId="{B7FC94BE-3181-4613-A2D8-AB154073BA84}"/>
          </ac:spMkLst>
        </pc:spChg>
        <pc:spChg chg="mod">
          <ac:chgData name="Yorick Laros" userId="360726774b6fdad8" providerId="LiveId" clId="{96835D51-DFDE-48CD-B775-3746953B79D2}" dt="2021-01-17T18:33:55.306" v="281" actId="20577"/>
          <ac:spMkLst>
            <pc:docMk/>
            <pc:sldMk cId="568005957" sldId="259"/>
            <ac:spMk id="3" creationId="{A6352189-45F7-49A5-8C5F-3916D1E930C6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8" creationId="{781BBDC9-2DC6-4959-AC3D-49A5DCB05DA7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10" creationId="{4B74BB55-8517-4CFE-9389-81D0E6F81F00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19" creationId="{08452CCF-4A27-488A-AAF4-424933CFC925}"/>
          </ac:spMkLst>
        </pc:spChg>
        <pc:spChg chg="add del">
          <ac:chgData name="Yorick Laros" userId="360726774b6fdad8" providerId="LiveId" clId="{96835D51-DFDE-48CD-B775-3746953B79D2}" dt="2021-01-17T18:32:24.104" v="182" actId="26606"/>
          <ac:spMkLst>
            <pc:docMk/>
            <pc:sldMk cId="568005957" sldId="259"/>
            <ac:spMk id="21" creationId="{7509B08A-C1EC-478C-86AF-60ADE06D9BBB}"/>
          </ac:spMkLst>
        </pc:spChg>
        <pc:spChg chg="add del">
          <ac:chgData name="Yorick Laros" userId="360726774b6fdad8" providerId="LiveId" clId="{96835D51-DFDE-48CD-B775-3746953B79D2}" dt="2021-01-17T18:32:24.104" v="182" actId="26606"/>
          <ac:spMkLst>
            <pc:docMk/>
            <pc:sldMk cId="568005957" sldId="259"/>
            <ac:spMk id="22" creationId="{221CC330-4259-4C32-BF8B-5FE13FFABB3A}"/>
          </ac:spMkLst>
        </pc:spChg>
        <pc:spChg chg="add del">
          <ac:chgData name="Yorick Laros" userId="360726774b6fdad8" providerId="LiveId" clId="{96835D51-DFDE-48CD-B775-3746953B79D2}" dt="2021-01-17T18:32:25.858" v="184" actId="26606"/>
          <ac:spMkLst>
            <pc:docMk/>
            <pc:sldMk cId="568005957" sldId="259"/>
            <ac:spMk id="24" creationId="{290FE681-1E05-478A-89DC-5F7AB37CFD77}"/>
          </ac:spMkLst>
        </pc:spChg>
        <pc:spChg chg="ad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7" creationId="{7509B08A-C1EC-478C-86AF-60ADE06D9BBB}"/>
          </ac:spMkLst>
        </pc:spChg>
        <pc:spChg chg="ad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8" creationId="{221CC330-4259-4C32-BF8B-5FE13FFABB3A}"/>
          </ac:spMkLst>
        </pc:spChg>
        <pc:grpChg chg="add del">
          <ac:chgData name="Yorick Laros" userId="360726774b6fdad8" providerId="LiveId" clId="{96835D51-DFDE-48CD-B775-3746953B79D2}" dt="2021-01-17T18:32:23.413" v="180" actId="26606"/>
          <ac:grpSpMkLst>
            <pc:docMk/>
            <pc:sldMk cId="568005957" sldId="259"/>
            <ac:grpSpMk id="12" creationId="{A3F7C935-E41E-4E8D-91DF-D3BAB9521DF0}"/>
          </ac:grpSpMkLst>
        </pc:grpChg>
        <pc:cxnChg chg="add del">
          <ac:chgData name="Yorick Laros" userId="360726774b6fdad8" providerId="LiveId" clId="{96835D51-DFDE-48CD-B775-3746953B79D2}" dt="2021-01-17T18:32:25.858" v="184" actId="26606"/>
          <ac:cxnSpMkLst>
            <pc:docMk/>
            <pc:sldMk cId="568005957" sldId="259"/>
            <ac:cxnSpMk id="25" creationId="{2E2F21DC-5F0E-42CF-B89C-C1E25E175CB8}"/>
          </ac:cxnSpMkLst>
        </pc:cxnChg>
      </pc:sldChg>
      <pc:sldChg chg="addSp modSp new mod setBg">
        <pc:chgData name="Yorick Laros" userId="360726774b6fdad8" providerId="LiveId" clId="{96835D51-DFDE-48CD-B775-3746953B79D2}" dt="2021-01-18T19:50:25.785" v="638"/>
        <pc:sldMkLst>
          <pc:docMk/>
          <pc:sldMk cId="913599329" sldId="260"/>
        </pc:sldMkLst>
        <pc:spChg chg="mod">
          <ac:chgData name="Yorick Laros" userId="360726774b6fdad8" providerId="LiveId" clId="{96835D51-DFDE-48CD-B775-3746953B79D2}" dt="2021-01-17T18:38:21.053" v="477" actId="20577"/>
          <ac:spMkLst>
            <pc:docMk/>
            <pc:sldMk cId="913599329" sldId="260"/>
            <ac:spMk id="2" creationId="{37FE6C55-72C9-4428-93C7-445242FB025B}"/>
          </ac:spMkLst>
        </pc:spChg>
        <pc:spChg chg="mod">
          <ac:chgData name="Yorick Laros" userId="360726774b6fdad8" providerId="LiveId" clId="{96835D51-DFDE-48CD-B775-3746953B79D2}" dt="2021-01-18T19:50:25.785" v="638"/>
          <ac:spMkLst>
            <pc:docMk/>
            <pc:sldMk cId="913599329" sldId="260"/>
            <ac:spMk id="3" creationId="{1903155F-7113-4A99-9218-666049D5F0BF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8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10" creationId="{4B74BB55-8517-4CFE-9389-81D0E6F81F00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19" creationId="{08452CCF-4A27-488A-AAF4-424933CFC925}"/>
          </ac:spMkLst>
        </pc:spChg>
        <pc:grpChg chg="add">
          <ac:chgData name="Yorick Laros" userId="360726774b6fdad8" providerId="LiveId" clId="{96835D51-DFDE-48CD-B775-3746953B79D2}" dt="2021-01-17T18:34:20.566" v="283" actId="26606"/>
          <ac:grpSpMkLst>
            <pc:docMk/>
            <pc:sldMk cId="913599329" sldId="260"/>
            <ac:grpSpMk id="12" creationId="{A3F7C935-E41E-4E8D-91DF-D3BAB9521DF0}"/>
          </ac:grpSpMkLst>
        </pc:grpChg>
      </pc:sldChg>
      <pc:sldChg chg="addSp delSp modSp new mod setBg">
        <pc:chgData name="Yorick Laros" userId="360726774b6fdad8" providerId="LiveId" clId="{96835D51-DFDE-48CD-B775-3746953B79D2}" dt="2021-01-17T18:39:15.337" v="489" actId="20577"/>
        <pc:sldMkLst>
          <pc:docMk/>
          <pc:sldMk cId="594596511" sldId="261"/>
        </pc:sldMkLst>
        <pc:spChg chg="mod">
          <ac:chgData name="Yorick Laros" userId="360726774b6fdad8" providerId="LiveId" clId="{96835D51-DFDE-48CD-B775-3746953B79D2}" dt="2021-01-17T18:39:15.337" v="489" actId="20577"/>
          <ac:spMkLst>
            <pc:docMk/>
            <pc:sldMk cId="594596511" sldId="261"/>
            <ac:spMk id="2" creationId="{9F5C6A87-00C8-4FAD-BCBD-78FC92B9A459}"/>
          </ac:spMkLst>
        </pc:spChg>
        <pc:spChg chg="del mo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3" creationId="{EB23AFD2-15E7-4D51-96C9-EF327612423A}"/>
          </ac:spMkLst>
        </pc:spChg>
        <pc:spChg chg="add del">
          <ac:chgData name="Yorick Laros" userId="360726774b6fdad8" providerId="LiveId" clId="{96835D51-DFDE-48CD-B775-3746953B79D2}" dt="2021-01-17T18:39:05.782" v="480" actId="26606"/>
          <ac:spMkLst>
            <pc:docMk/>
            <pc:sldMk cId="594596511" sldId="261"/>
            <ac:spMk id="8" creationId="{CADF2543-1B6F-4FBC-A7AF-53A0430E05AB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18" creationId="{313BE87B-D7FD-4BF3-A7BC-511F522528C2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20" creationId="{035A481B-C639-4892-B0EF-4D8373A9B06A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22" creationId="{052BD58B-6284-459E-9FF4-A97F3A569074}"/>
          </ac:spMkLst>
        </pc:spChg>
        <pc:grpChg chg="add del">
          <ac:chgData name="Yorick Laros" userId="360726774b6fdad8" providerId="LiveId" clId="{96835D51-DFDE-48CD-B775-3746953B79D2}" dt="2021-01-17T18:39:05.782" v="480" actId="26606"/>
          <ac:grpSpMkLst>
            <pc:docMk/>
            <pc:sldMk cId="594596511" sldId="261"/>
            <ac:grpSpMk id="10" creationId="{A80A6E81-6B71-43DF-877B-E964A9A4CB68}"/>
          </ac:grpSpMkLst>
        </pc:grpChg>
        <pc:grpChg chg="add">
          <ac:chgData name="Yorick Laros" userId="360726774b6fdad8" providerId="LiveId" clId="{96835D51-DFDE-48CD-B775-3746953B79D2}" dt="2021-01-17T18:39:05.793" v="481" actId="26606"/>
          <ac:grpSpMkLst>
            <pc:docMk/>
            <pc:sldMk cId="594596511" sldId="261"/>
            <ac:grpSpMk id="24" creationId="{AE589C21-CEDE-4D90-AC85-6E43B68D1316}"/>
          </ac:grpSpMkLst>
        </pc:grp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2" creationId="{4A4F266A-F2F7-47CD-8BBC-E3777E982FD2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4" creationId="{20D69C80-8919-4A32-B897-F2A21F940574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6" creationId="{F427B072-CC5B-481B-9719-8CD4C54444BE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7" creationId="{FEB90296-CFE0-401D-9CA3-32966EC4F01D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9" creationId="{08C9B4EE-7611-4ED9-B356-7BDD377C39B0}"/>
          </ac:cxnSpMkLst>
        </pc:cxnChg>
      </pc:sldChg>
      <pc:sldChg chg="addSp delSp modSp new mod setBg">
        <pc:chgData name="Yorick Laros" userId="360726774b6fdad8" providerId="LiveId" clId="{96835D51-DFDE-48CD-B775-3746953B79D2}" dt="2021-01-18T19:50:37.465" v="641"/>
        <pc:sldMkLst>
          <pc:docMk/>
          <pc:sldMk cId="1249222413" sldId="262"/>
        </pc:sldMkLst>
        <pc:spChg chg="mod">
          <ac:chgData name="Yorick Laros" userId="360726774b6fdad8" providerId="LiveId" clId="{96835D51-DFDE-48CD-B775-3746953B79D2}" dt="2021-01-17T18:40:11.035" v="497"/>
          <ac:spMkLst>
            <pc:docMk/>
            <pc:sldMk cId="1249222413" sldId="262"/>
            <ac:spMk id="2" creationId="{5DD36092-C3EB-4CBF-B027-CC1D99ABD92C}"/>
          </ac:spMkLst>
        </pc:spChg>
        <pc:spChg chg="add del mo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3" creationId="{55C6FC28-2F56-4E8D-A9B3-1549E6FCE920}"/>
          </ac:spMkLst>
        </pc:spChg>
        <pc:spChg chg="add del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8" creationId="{00D64783-0B21-4845-9BB6-4F690B096484}"/>
          </ac:spMkLst>
        </pc:spChg>
        <pc:spChg chg="add del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10" creationId="{500E751B-C75E-409D-8E55-2C95DF86A654}"/>
          </ac:spMkLst>
        </pc:spChg>
        <pc:spChg chg="add del">
          <ac:chgData name="Yorick Laros" userId="360726774b6fdad8" providerId="LiveId" clId="{96835D51-DFDE-48CD-B775-3746953B79D2}" dt="2021-01-17T18:40:08.091" v="495" actId="26606"/>
          <ac:spMkLst>
            <pc:docMk/>
            <pc:sldMk cId="1249222413" sldId="262"/>
            <ac:spMk id="25" creationId="{4609862E-48F9-45AC-8D44-67A0268A7935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26" creationId="{08452CCF-4A27-488A-AAF4-424933CFC925}"/>
          </ac:spMkLst>
        </pc:spChg>
        <pc:spChg chg="add del">
          <ac:chgData name="Yorick Laros" userId="360726774b6fdad8" providerId="LiveId" clId="{96835D51-DFDE-48CD-B775-3746953B79D2}" dt="2021-01-17T18:40:08.091" v="495" actId="26606"/>
          <ac:spMkLst>
            <pc:docMk/>
            <pc:sldMk cId="1249222413" sldId="262"/>
            <ac:spMk id="27" creationId="{2D5EEA8B-2D86-4D1D-96B3-6B8290303786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29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30" creationId="{4B74BB55-8517-4CFE-9389-81D0E6F81F00}"/>
          </ac:spMkLst>
        </pc:spChg>
        <pc:spChg chg="add mod">
          <ac:chgData name="Yorick Laros" userId="360726774b6fdad8" providerId="LiveId" clId="{96835D51-DFDE-48CD-B775-3746953B79D2}" dt="2021-01-18T19:50:37.465" v="641"/>
          <ac:spMkLst>
            <pc:docMk/>
            <pc:sldMk cId="1249222413" sldId="262"/>
            <ac:spMk id="34" creationId="{55C6FC28-2F56-4E8D-A9B3-1549E6FCE920}"/>
          </ac:spMkLst>
        </pc:spChg>
        <pc:grpChg chg="add">
          <ac:chgData name="Yorick Laros" userId="360726774b6fdad8" providerId="LiveId" clId="{96835D51-DFDE-48CD-B775-3746953B79D2}" dt="2021-01-17T18:40:08.099" v="496" actId="26606"/>
          <ac:grpSpMkLst>
            <pc:docMk/>
            <pc:sldMk cId="1249222413" sldId="262"/>
            <ac:grpSpMk id="31" creationId="{A3F7C935-E41E-4E8D-91DF-D3BAB9521DF0}"/>
          </ac:grpSpMkLst>
        </pc:grp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5" creationId="{FEB90296-CFE0-401D-9CA3-32966EC4F01D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7" creationId="{08C9B4EE-7611-4ED9-B356-7BDD377C39B0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9" creationId="{4A4F266A-F2F7-47CD-8BBC-E3777E982FD2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21" creationId="{20D69C80-8919-4A32-B897-F2A21F940574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23" creationId="{F427B072-CC5B-481B-9719-8CD4C54444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60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58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3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9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2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6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5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7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5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4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A4164-34D5-4452-8196-C085709679C2}" type="datetimeFigureOut">
              <a:rPr lang="nl-NL" smtClean="0"/>
              <a:t>18-1-2021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2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D636B-5877-43DA-B423-43240EAE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tx2"/>
                </a:solidFill>
              </a:rPr>
              <a:t>2nd-Factor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7D1102-23FA-49DE-BD7E-A9A65536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endParaRPr lang="nl-NL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9E560-926B-48FF-BB2A-22317EA4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D90046-A93C-4894-AFE1-5B13794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Doel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Ontwikkeling methode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Test resultaten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Demo</a:t>
            </a:r>
          </a:p>
          <a:p>
            <a:r>
              <a:rPr lang="nl-NL" sz="1800" dirty="0">
                <a:solidFill>
                  <a:srgbClr val="FFFFFF"/>
                </a:solidFill>
              </a:rPr>
              <a:t>Conclusie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518383-2DC2-4E44-9806-AC68A426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Doel van 2nd-Factor</a:t>
            </a:r>
            <a:endParaRPr lang="nl-NL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464FC-7D20-40DA-B04D-9B640FC5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Een twee-laags authenticatie met kleurcode</a:t>
            </a:r>
          </a:p>
          <a:p>
            <a:r>
              <a:rPr lang="nl-NL" dirty="0">
                <a:solidFill>
                  <a:schemeClr val="tx1"/>
                </a:solidFill>
              </a:rPr>
              <a:t>fysieke sleutel</a:t>
            </a:r>
          </a:p>
          <a:p>
            <a:r>
              <a:rPr lang="nl-NL" dirty="0">
                <a:solidFill>
                  <a:schemeClr val="tx1"/>
                </a:solidFill>
              </a:rPr>
              <a:t>Voor ongeletterde gebruiker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0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C94BE-3181-4613-A2D8-AB15407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nl-NL" sz="4800"/>
              <a:t>Ontwikkeling methode van 2nd-factor</a:t>
            </a:r>
            <a:br>
              <a:rPr lang="nl-NL" sz="4800"/>
            </a:br>
            <a:endParaRPr lang="nl-NL" sz="48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52189-45F7-49A5-8C5F-3916D1E9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V-model</a:t>
            </a:r>
          </a:p>
          <a:p>
            <a:r>
              <a:rPr lang="nl-NL" dirty="0" err="1">
                <a:solidFill>
                  <a:schemeClr val="tx1"/>
                </a:solidFill>
              </a:rPr>
              <a:t>Milestones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Ervaring en reflectie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E6C55-72C9-4428-93C7-445242F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Test resultaten</a:t>
            </a:r>
            <a:br>
              <a:rPr lang="nl-NL" sz="3200" dirty="0">
                <a:solidFill>
                  <a:srgbClr val="FFFFFF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3155F-7113-4A99-9218-666049D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Unit 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Integratietesten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Systeem testen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Acceptatietesten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Conclusie </a:t>
            </a:r>
          </a:p>
        </p:txBody>
      </p:sp>
    </p:spTree>
    <p:extLst>
      <p:ext uri="{BB962C8B-B14F-4D97-AF65-F5344CB8AC3E}">
        <p14:creationId xmlns:p14="http://schemas.microsoft.com/office/powerpoint/2010/main" val="9135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C6A87-00C8-4FAD-BCBD-78FC92B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45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36092-C3EB-4CBF-B027-CC1D99AB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Conclusie</a:t>
            </a:r>
            <a:br>
              <a:rPr lang="nl-NL" sz="1800" dirty="0">
                <a:solidFill>
                  <a:schemeClr val="tx1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55C6FC28-2F56-4E8D-A9B3-1549E6FC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Initieel idee </a:t>
            </a:r>
            <a:r>
              <a:rPr lang="nl-NL" sz="1800" dirty="0" err="1">
                <a:solidFill>
                  <a:srgbClr val="FFFFFF"/>
                </a:solidFill>
              </a:rPr>
              <a:t>vs</a:t>
            </a:r>
            <a:r>
              <a:rPr lang="nl-NL" sz="1800" dirty="0">
                <a:solidFill>
                  <a:srgbClr val="FFFFFF"/>
                </a:solidFill>
              </a:rPr>
              <a:t> behaald resultaat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Samenwerking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Tips en Tops</a:t>
            </a:r>
          </a:p>
        </p:txBody>
      </p:sp>
    </p:spTree>
    <p:extLst>
      <p:ext uri="{BB962C8B-B14F-4D97-AF65-F5344CB8AC3E}">
        <p14:creationId xmlns:p14="http://schemas.microsoft.com/office/powerpoint/2010/main" val="124922241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Breedbeeld</PresentationFormat>
  <Paragraphs>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Segment</vt:lpstr>
      <vt:lpstr>2nd-Factor</vt:lpstr>
      <vt:lpstr>Inhoudsopgave</vt:lpstr>
      <vt:lpstr>Doel van 2nd-Factor</vt:lpstr>
      <vt:lpstr>Ontwikkeling methode van 2nd-factor </vt:lpstr>
      <vt:lpstr>Test resultaten </vt:lpstr>
      <vt:lpstr>Demo</vt:lpstr>
      <vt:lpstr>Conclusie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2nd-Factor</dc:title>
  <dc:creator>Yorick Laros</dc:creator>
  <cp:lastModifiedBy>Yorick Laros</cp:lastModifiedBy>
  <cp:revision>1</cp:revision>
  <dcterms:created xsi:type="dcterms:W3CDTF">2021-01-17T18:40:08Z</dcterms:created>
  <dcterms:modified xsi:type="dcterms:W3CDTF">2021-01-18T19:50:39Z</dcterms:modified>
</cp:coreProperties>
</file>