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835D51-DFDE-48CD-B775-3746953B79D2}" v="1" dt="2021-01-17T18:27:17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rick Laros" userId="360726774b6fdad8" providerId="LiveId" clId="{96835D51-DFDE-48CD-B775-3746953B79D2}"/>
    <pc:docChg chg="undo custSel mod addSld modSld">
      <pc:chgData name="Yorick Laros" userId="360726774b6fdad8" providerId="LiveId" clId="{96835D51-DFDE-48CD-B775-3746953B79D2}" dt="2021-01-18T19:50:37.465" v="641"/>
      <pc:docMkLst>
        <pc:docMk/>
      </pc:docMkLst>
      <pc:sldChg chg="addSp delSp modSp mod setBg setClrOvrMap delDesignElem">
        <pc:chgData name="Yorick Laros" userId="360726774b6fdad8" providerId="LiveId" clId="{96835D51-DFDE-48CD-B775-3746953B79D2}" dt="2021-01-17T18:27:30.983" v="6" actId="26606"/>
        <pc:sldMkLst>
          <pc:docMk/>
          <pc:sldMk cId="860952901" sldId="256"/>
        </pc:sldMkLst>
        <pc:spChg chg="mod">
          <ac:chgData name="Yorick Laros" userId="360726774b6fdad8" providerId="LiveId" clId="{96835D51-DFDE-48CD-B775-3746953B79D2}" dt="2021-01-17T18:27:30.983" v="6" actId="26606"/>
          <ac:spMkLst>
            <pc:docMk/>
            <pc:sldMk cId="860952901" sldId="256"/>
            <ac:spMk id="2" creationId="{BFFD636B-5877-43DA-B423-43240EAE6AEE}"/>
          </ac:spMkLst>
        </pc:spChg>
        <pc:spChg chg="mod">
          <ac:chgData name="Yorick Laros" userId="360726774b6fdad8" providerId="LiveId" clId="{96835D51-DFDE-48CD-B775-3746953B79D2}" dt="2021-01-17T18:27:30.983" v="6" actId="26606"/>
          <ac:spMkLst>
            <pc:docMk/>
            <pc:sldMk cId="860952901" sldId="256"/>
            <ac:spMk id="3" creationId="{617D1102-23FA-49DE-BD7E-A9A6553610DD}"/>
          </ac:spMkLst>
        </pc:spChg>
        <pc:spChg chg="add">
          <ac:chgData name="Yorick Laros" userId="360726774b6fdad8" providerId="LiveId" clId="{96835D51-DFDE-48CD-B775-3746953B79D2}" dt="2021-01-17T18:27:30.983" v="6" actId="26606"/>
          <ac:spMkLst>
            <pc:docMk/>
            <pc:sldMk cId="860952901" sldId="256"/>
            <ac:spMk id="5" creationId="{7E134C76-7FB4-4BB7-9322-DD8A4B179ACD}"/>
          </ac:spMkLst>
        </pc:spChg>
        <pc:spChg chg="add">
          <ac:chgData name="Yorick Laros" userId="360726774b6fdad8" providerId="LiveId" clId="{96835D51-DFDE-48CD-B775-3746953B79D2}" dt="2021-01-17T18:27:30.983" v="6" actId="26606"/>
          <ac:spMkLst>
            <pc:docMk/>
            <pc:sldMk cId="860952901" sldId="256"/>
            <ac:spMk id="6" creationId="{C0C57804-4F33-4D85-AA3E-DA0F214BBD91}"/>
          </ac:spMkLst>
        </pc:spChg>
        <pc:spChg chg="del">
          <ac:chgData name="Yorick Laros" userId="360726774b6fdad8" providerId="LiveId" clId="{96835D51-DFDE-48CD-B775-3746953B79D2}" dt="2021-01-17T18:27:17.797" v="4"/>
          <ac:spMkLst>
            <pc:docMk/>
            <pc:sldMk cId="860952901" sldId="256"/>
            <ac:spMk id="8" creationId="{0B3B9DBC-97CC-4A18-B4A6-66E240292269}"/>
          </ac:spMkLst>
        </pc:spChg>
        <pc:spChg chg="del">
          <ac:chgData name="Yorick Laros" userId="360726774b6fdad8" providerId="LiveId" clId="{96835D51-DFDE-48CD-B775-3746953B79D2}" dt="2021-01-17T18:27:17.797" v="4"/>
          <ac:spMkLst>
            <pc:docMk/>
            <pc:sldMk cId="860952901" sldId="256"/>
            <ac:spMk id="10" creationId="{F4492644-1D84-449E-94E4-5FC5C873D32E}"/>
          </ac:spMkLst>
        </pc:spChg>
        <pc:spChg chg="del">
          <ac:chgData name="Yorick Laros" userId="360726774b6fdad8" providerId="LiveId" clId="{96835D51-DFDE-48CD-B775-3746953B79D2}" dt="2021-01-17T18:27:17.797" v="4"/>
          <ac:spMkLst>
            <pc:docMk/>
            <pc:sldMk cId="860952901" sldId="256"/>
            <ac:spMk id="12" creationId="{94EE1A74-DEBF-434E-8B5E-7AB296ECBE08}"/>
          </ac:spMkLst>
        </pc:spChg>
        <pc:spChg chg="del">
          <ac:chgData name="Yorick Laros" userId="360726774b6fdad8" providerId="LiveId" clId="{96835D51-DFDE-48CD-B775-3746953B79D2}" dt="2021-01-17T18:27:17.797" v="4"/>
          <ac:spMkLst>
            <pc:docMk/>
            <pc:sldMk cId="860952901" sldId="256"/>
            <ac:spMk id="14" creationId="{8C7C4D4B-92D9-4FA4-A294-749E8574FF51}"/>
          </ac:spMkLst>
        </pc:spChg>
        <pc:spChg chg="del">
          <ac:chgData name="Yorick Laros" userId="360726774b6fdad8" providerId="LiveId" clId="{96835D51-DFDE-48CD-B775-3746953B79D2}" dt="2021-01-17T18:27:17.797" v="4"/>
          <ac:spMkLst>
            <pc:docMk/>
            <pc:sldMk cId="860952901" sldId="256"/>
            <ac:spMk id="16" creationId="{BADA3358-2A3F-41B0-A458-6FD1DB3AF9BB}"/>
          </ac:spMkLst>
        </pc:spChg>
        <pc:spChg chg="del">
          <ac:chgData name="Yorick Laros" userId="360726774b6fdad8" providerId="LiveId" clId="{96835D51-DFDE-48CD-B775-3746953B79D2}" dt="2021-01-17T18:27:17.797" v="4"/>
          <ac:spMkLst>
            <pc:docMk/>
            <pc:sldMk cId="860952901" sldId="256"/>
            <ac:spMk id="18" creationId="{E4737216-37B2-43AD-AB08-05BFCCEFC99E}"/>
          </ac:spMkLst>
        </pc:spChg>
      </pc:sldChg>
      <pc:sldChg chg="addSp modSp mod setBg">
        <pc:chgData name="Yorick Laros" userId="360726774b6fdad8" providerId="LiveId" clId="{96835D51-DFDE-48CD-B775-3746953B79D2}" dt="2021-01-18T19:48:28.834" v="619" actId="20577"/>
        <pc:sldMkLst>
          <pc:docMk/>
          <pc:sldMk cId="33087723" sldId="257"/>
        </pc:sldMkLst>
        <pc:spChg chg="mod">
          <ac:chgData name="Yorick Laros" userId="360726774b6fdad8" providerId="LiveId" clId="{96835D51-DFDE-48CD-B775-3746953B79D2}" dt="2021-01-17T18:27:27.163" v="5" actId="26606"/>
          <ac:spMkLst>
            <pc:docMk/>
            <pc:sldMk cId="33087723" sldId="257"/>
            <ac:spMk id="2" creationId="{4739E560-926B-48FF-BB2A-22317EA46D02}"/>
          </ac:spMkLst>
        </pc:spChg>
        <pc:spChg chg="mod">
          <ac:chgData name="Yorick Laros" userId="360726774b6fdad8" providerId="LiveId" clId="{96835D51-DFDE-48CD-B775-3746953B79D2}" dt="2021-01-18T19:48:28.834" v="619" actId="20577"/>
          <ac:spMkLst>
            <pc:docMk/>
            <pc:sldMk cId="33087723" sldId="257"/>
            <ac:spMk id="3" creationId="{08D90046-A93C-4894-AFE1-5B13794BA6AF}"/>
          </ac:spMkLst>
        </pc:spChg>
        <pc:spChg chg="add">
          <ac:chgData name="Yorick Laros" userId="360726774b6fdad8" providerId="LiveId" clId="{96835D51-DFDE-48CD-B775-3746953B79D2}" dt="2021-01-17T18:27:27.163" v="5" actId="26606"/>
          <ac:spMkLst>
            <pc:docMk/>
            <pc:sldMk cId="33087723" sldId="257"/>
            <ac:spMk id="8" creationId="{781BBDC9-2DC6-4959-AC3D-49A5DCB05DA7}"/>
          </ac:spMkLst>
        </pc:spChg>
        <pc:spChg chg="add">
          <ac:chgData name="Yorick Laros" userId="360726774b6fdad8" providerId="LiveId" clId="{96835D51-DFDE-48CD-B775-3746953B79D2}" dt="2021-01-17T18:27:27.163" v="5" actId="26606"/>
          <ac:spMkLst>
            <pc:docMk/>
            <pc:sldMk cId="33087723" sldId="257"/>
            <ac:spMk id="10" creationId="{4B74BB55-8517-4CFE-9389-81D0E6F81F00}"/>
          </ac:spMkLst>
        </pc:spChg>
        <pc:spChg chg="add">
          <ac:chgData name="Yorick Laros" userId="360726774b6fdad8" providerId="LiveId" clId="{96835D51-DFDE-48CD-B775-3746953B79D2}" dt="2021-01-17T18:27:27.163" v="5" actId="26606"/>
          <ac:spMkLst>
            <pc:docMk/>
            <pc:sldMk cId="33087723" sldId="257"/>
            <ac:spMk id="19" creationId="{08452CCF-4A27-488A-AAF4-424933CFC925}"/>
          </ac:spMkLst>
        </pc:spChg>
        <pc:grpChg chg="add">
          <ac:chgData name="Yorick Laros" userId="360726774b6fdad8" providerId="LiveId" clId="{96835D51-DFDE-48CD-B775-3746953B79D2}" dt="2021-01-17T18:27:27.163" v="5" actId="26606"/>
          <ac:grpSpMkLst>
            <pc:docMk/>
            <pc:sldMk cId="33087723" sldId="257"/>
            <ac:grpSpMk id="12" creationId="{A3F7C935-E41E-4E8D-91DF-D3BAB9521DF0}"/>
          </ac:grpSpMkLst>
        </pc:grpChg>
      </pc:sldChg>
      <pc:sldChg chg="addSp delSp modSp new mod setBg">
        <pc:chgData name="Yorick Laros" userId="360726774b6fdad8" providerId="LiveId" clId="{96835D51-DFDE-48CD-B775-3746953B79D2}" dt="2021-01-18T19:50:07.582" v="635" actId="20577"/>
        <pc:sldMkLst>
          <pc:docMk/>
          <pc:sldMk cId="3311600136" sldId="258"/>
        </pc:sldMkLst>
        <pc:spChg chg="mod">
          <ac:chgData name="Yorick Laros" userId="360726774b6fdad8" providerId="LiveId" clId="{96835D51-DFDE-48CD-B775-3746953B79D2}" dt="2021-01-17T18:27:46.323" v="9" actId="26606"/>
          <ac:spMkLst>
            <pc:docMk/>
            <pc:sldMk cId="3311600136" sldId="258"/>
            <ac:spMk id="2" creationId="{1C518383-2DC2-4E44-9806-AC68A426C25E}"/>
          </ac:spMkLst>
        </pc:spChg>
        <pc:spChg chg="mod">
          <ac:chgData name="Yorick Laros" userId="360726774b6fdad8" providerId="LiveId" clId="{96835D51-DFDE-48CD-B775-3746953B79D2}" dt="2021-01-18T19:50:07.582" v="635" actId="20577"/>
          <ac:spMkLst>
            <pc:docMk/>
            <pc:sldMk cId="3311600136" sldId="258"/>
            <ac:spMk id="3" creationId="{A09464FC-7D20-40DA-B04D-9B640FC505FA}"/>
          </ac:spMkLst>
        </pc:spChg>
        <pc:spChg chg="add del">
          <ac:chgData name="Yorick Laros" userId="360726774b6fdad8" providerId="LiveId" clId="{96835D51-DFDE-48CD-B775-3746953B79D2}" dt="2021-01-17T18:27:46.318" v="8" actId="26606"/>
          <ac:spMkLst>
            <pc:docMk/>
            <pc:sldMk cId="3311600136" sldId="258"/>
            <ac:spMk id="8" creationId="{CADF2543-1B6F-4FBC-A7AF-53A0430E05AB}"/>
          </ac:spMkLst>
        </pc:spChg>
        <pc:spChg chg="add">
          <ac:chgData name="Yorick Laros" userId="360726774b6fdad8" providerId="LiveId" clId="{96835D51-DFDE-48CD-B775-3746953B79D2}" dt="2021-01-17T18:27:46.323" v="9" actId="26606"/>
          <ac:spMkLst>
            <pc:docMk/>
            <pc:sldMk cId="3311600136" sldId="258"/>
            <ac:spMk id="17" creationId="{290FE681-1E05-478A-89DC-5F7AB37CFD77}"/>
          </ac:spMkLst>
        </pc:spChg>
        <pc:grpChg chg="add del">
          <ac:chgData name="Yorick Laros" userId="360726774b6fdad8" providerId="LiveId" clId="{96835D51-DFDE-48CD-B775-3746953B79D2}" dt="2021-01-17T18:27:46.318" v="8" actId="26606"/>
          <ac:grpSpMkLst>
            <pc:docMk/>
            <pc:sldMk cId="3311600136" sldId="258"/>
            <ac:grpSpMk id="10" creationId="{A80A6E81-6B71-43DF-877B-E964A9A4CB68}"/>
          </ac:grpSpMkLst>
        </pc:grpChg>
        <pc:cxnChg chg="add">
          <ac:chgData name="Yorick Laros" userId="360726774b6fdad8" providerId="LiveId" clId="{96835D51-DFDE-48CD-B775-3746953B79D2}" dt="2021-01-17T18:27:46.323" v="9" actId="26606"/>
          <ac:cxnSpMkLst>
            <pc:docMk/>
            <pc:sldMk cId="3311600136" sldId="258"/>
            <ac:cxnSpMk id="18" creationId="{2E2F21DC-5F0E-42CF-B89C-C1E25E175CB8}"/>
          </ac:cxnSpMkLst>
        </pc:cxnChg>
      </pc:sldChg>
      <pc:sldChg chg="addSp delSp modSp new mod setBg">
        <pc:chgData name="Yorick Laros" userId="360726774b6fdad8" providerId="LiveId" clId="{96835D51-DFDE-48CD-B775-3746953B79D2}" dt="2021-01-17T18:33:55.306" v="281" actId="20577"/>
        <pc:sldMkLst>
          <pc:docMk/>
          <pc:sldMk cId="568005957" sldId="259"/>
        </pc:sldMkLst>
        <pc:spChg chg="mod">
          <ac:chgData name="Yorick Laros" userId="360726774b6fdad8" providerId="LiveId" clId="{96835D51-DFDE-48CD-B775-3746953B79D2}" dt="2021-01-17T18:32:25.862" v="185" actId="26606"/>
          <ac:spMkLst>
            <pc:docMk/>
            <pc:sldMk cId="568005957" sldId="259"/>
            <ac:spMk id="2" creationId="{B7FC94BE-3181-4613-A2D8-AB154073BA84}"/>
          </ac:spMkLst>
        </pc:spChg>
        <pc:spChg chg="mod">
          <ac:chgData name="Yorick Laros" userId="360726774b6fdad8" providerId="LiveId" clId="{96835D51-DFDE-48CD-B775-3746953B79D2}" dt="2021-01-17T18:33:55.306" v="281" actId="20577"/>
          <ac:spMkLst>
            <pc:docMk/>
            <pc:sldMk cId="568005957" sldId="259"/>
            <ac:spMk id="3" creationId="{A6352189-45F7-49A5-8C5F-3916D1E930C6}"/>
          </ac:spMkLst>
        </pc:spChg>
        <pc:spChg chg="add del">
          <ac:chgData name="Yorick Laros" userId="360726774b6fdad8" providerId="LiveId" clId="{96835D51-DFDE-48CD-B775-3746953B79D2}" dt="2021-01-17T18:32:23.413" v="180" actId="26606"/>
          <ac:spMkLst>
            <pc:docMk/>
            <pc:sldMk cId="568005957" sldId="259"/>
            <ac:spMk id="8" creationId="{781BBDC9-2DC6-4959-AC3D-49A5DCB05DA7}"/>
          </ac:spMkLst>
        </pc:spChg>
        <pc:spChg chg="add del">
          <ac:chgData name="Yorick Laros" userId="360726774b6fdad8" providerId="LiveId" clId="{96835D51-DFDE-48CD-B775-3746953B79D2}" dt="2021-01-17T18:32:23.413" v="180" actId="26606"/>
          <ac:spMkLst>
            <pc:docMk/>
            <pc:sldMk cId="568005957" sldId="259"/>
            <ac:spMk id="10" creationId="{4B74BB55-8517-4CFE-9389-81D0E6F81F00}"/>
          </ac:spMkLst>
        </pc:spChg>
        <pc:spChg chg="add del">
          <ac:chgData name="Yorick Laros" userId="360726774b6fdad8" providerId="LiveId" clId="{96835D51-DFDE-48CD-B775-3746953B79D2}" dt="2021-01-17T18:32:23.413" v="180" actId="26606"/>
          <ac:spMkLst>
            <pc:docMk/>
            <pc:sldMk cId="568005957" sldId="259"/>
            <ac:spMk id="19" creationId="{08452CCF-4A27-488A-AAF4-424933CFC925}"/>
          </ac:spMkLst>
        </pc:spChg>
        <pc:spChg chg="add del">
          <ac:chgData name="Yorick Laros" userId="360726774b6fdad8" providerId="LiveId" clId="{96835D51-DFDE-48CD-B775-3746953B79D2}" dt="2021-01-17T18:32:24.104" v="182" actId="26606"/>
          <ac:spMkLst>
            <pc:docMk/>
            <pc:sldMk cId="568005957" sldId="259"/>
            <ac:spMk id="21" creationId="{7509B08A-C1EC-478C-86AF-60ADE06D9BBB}"/>
          </ac:spMkLst>
        </pc:spChg>
        <pc:spChg chg="add del">
          <ac:chgData name="Yorick Laros" userId="360726774b6fdad8" providerId="LiveId" clId="{96835D51-DFDE-48CD-B775-3746953B79D2}" dt="2021-01-17T18:32:24.104" v="182" actId="26606"/>
          <ac:spMkLst>
            <pc:docMk/>
            <pc:sldMk cId="568005957" sldId="259"/>
            <ac:spMk id="22" creationId="{221CC330-4259-4C32-BF8B-5FE13FFABB3A}"/>
          </ac:spMkLst>
        </pc:spChg>
        <pc:spChg chg="add del">
          <ac:chgData name="Yorick Laros" userId="360726774b6fdad8" providerId="LiveId" clId="{96835D51-DFDE-48CD-B775-3746953B79D2}" dt="2021-01-17T18:32:25.858" v="184" actId="26606"/>
          <ac:spMkLst>
            <pc:docMk/>
            <pc:sldMk cId="568005957" sldId="259"/>
            <ac:spMk id="24" creationId="{290FE681-1E05-478A-89DC-5F7AB37CFD77}"/>
          </ac:spMkLst>
        </pc:spChg>
        <pc:spChg chg="add">
          <ac:chgData name="Yorick Laros" userId="360726774b6fdad8" providerId="LiveId" clId="{96835D51-DFDE-48CD-B775-3746953B79D2}" dt="2021-01-17T18:32:25.862" v="185" actId="26606"/>
          <ac:spMkLst>
            <pc:docMk/>
            <pc:sldMk cId="568005957" sldId="259"/>
            <ac:spMk id="27" creationId="{7509B08A-C1EC-478C-86AF-60ADE06D9BBB}"/>
          </ac:spMkLst>
        </pc:spChg>
        <pc:spChg chg="add">
          <ac:chgData name="Yorick Laros" userId="360726774b6fdad8" providerId="LiveId" clId="{96835D51-DFDE-48CD-B775-3746953B79D2}" dt="2021-01-17T18:32:25.862" v="185" actId="26606"/>
          <ac:spMkLst>
            <pc:docMk/>
            <pc:sldMk cId="568005957" sldId="259"/>
            <ac:spMk id="28" creationId="{221CC330-4259-4C32-BF8B-5FE13FFABB3A}"/>
          </ac:spMkLst>
        </pc:spChg>
        <pc:grpChg chg="add del">
          <ac:chgData name="Yorick Laros" userId="360726774b6fdad8" providerId="LiveId" clId="{96835D51-DFDE-48CD-B775-3746953B79D2}" dt="2021-01-17T18:32:23.413" v="180" actId="26606"/>
          <ac:grpSpMkLst>
            <pc:docMk/>
            <pc:sldMk cId="568005957" sldId="259"/>
            <ac:grpSpMk id="12" creationId="{A3F7C935-E41E-4E8D-91DF-D3BAB9521DF0}"/>
          </ac:grpSpMkLst>
        </pc:grpChg>
        <pc:cxnChg chg="add del">
          <ac:chgData name="Yorick Laros" userId="360726774b6fdad8" providerId="LiveId" clId="{96835D51-DFDE-48CD-B775-3746953B79D2}" dt="2021-01-17T18:32:25.858" v="184" actId="26606"/>
          <ac:cxnSpMkLst>
            <pc:docMk/>
            <pc:sldMk cId="568005957" sldId="259"/>
            <ac:cxnSpMk id="25" creationId="{2E2F21DC-5F0E-42CF-B89C-C1E25E175CB8}"/>
          </ac:cxnSpMkLst>
        </pc:cxnChg>
      </pc:sldChg>
      <pc:sldChg chg="addSp modSp new mod setBg">
        <pc:chgData name="Yorick Laros" userId="360726774b6fdad8" providerId="LiveId" clId="{96835D51-DFDE-48CD-B775-3746953B79D2}" dt="2021-01-18T19:50:25.785" v="638"/>
        <pc:sldMkLst>
          <pc:docMk/>
          <pc:sldMk cId="913599329" sldId="260"/>
        </pc:sldMkLst>
        <pc:spChg chg="mod">
          <ac:chgData name="Yorick Laros" userId="360726774b6fdad8" providerId="LiveId" clId="{96835D51-DFDE-48CD-B775-3746953B79D2}" dt="2021-01-17T18:38:21.053" v="477" actId="20577"/>
          <ac:spMkLst>
            <pc:docMk/>
            <pc:sldMk cId="913599329" sldId="260"/>
            <ac:spMk id="2" creationId="{37FE6C55-72C9-4428-93C7-445242FB025B}"/>
          </ac:spMkLst>
        </pc:spChg>
        <pc:spChg chg="mod">
          <ac:chgData name="Yorick Laros" userId="360726774b6fdad8" providerId="LiveId" clId="{96835D51-DFDE-48CD-B775-3746953B79D2}" dt="2021-01-18T19:50:25.785" v="638"/>
          <ac:spMkLst>
            <pc:docMk/>
            <pc:sldMk cId="913599329" sldId="260"/>
            <ac:spMk id="3" creationId="{1903155F-7113-4A99-9218-666049D5F0BF}"/>
          </ac:spMkLst>
        </pc:spChg>
        <pc:spChg chg="add">
          <ac:chgData name="Yorick Laros" userId="360726774b6fdad8" providerId="LiveId" clId="{96835D51-DFDE-48CD-B775-3746953B79D2}" dt="2021-01-17T18:34:20.566" v="283" actId="26606"/>
          <ac:spMkLst>
            <pc:docMk/>
            <pc:sldMk cId="913599329" sldId="260"/>
            <ac:spMk id="8" creationId="{781BBDC9-2DC6-4959-AC3D-49A5DCB05DA7}"/>
          </ac:spMkLst>
        </pc:spChg>
        <pc:spChg chg="add">
          <ac:chgData name="Yorick Laros" userId="360726774b6fdad8" providerId="LiveId" clId="{96835D51-DFDE-48CD-B775-3746953B79D2}" dt="2021-01-17T18:34:20.566" v="283" actId="26606"/>
          <ac:spMkLst>
            <pc:docMk/>
            <pc:sldMk cId="913599329" sldId="260"/>
            <ac:spMk id="10" creationId="{4B74BB55-8517-4CFE-9389-81D0E6F81F00}"/>
          </ac:spMkLst>
        </pc:spChg>
        <pc:spChg chg="add">
          <ac:chgData name="Yorick Laros" userId="360726774b6fdad8" providerId="LiveId" clId="{96835D51-DFDE-48CD-B775-3746953B79D2}" dt="2021-01-17T18:34:20.566" v="283" actId="26606"/>
          <ac:spMkLst>
            <pc:docMk/>
            <pc:sldMk cId="913599329" sldId="260"/>
            <ac:spMk id="19" creationId="{08452CCF-4A27-488A-AAF4-424933CFC925}"/>
          </ac:spMkLst>
        </pc:spChg>
        <pc:grpChg chg="add">
          <ac:chgData name="Yorick Laros" userId="360726774b6fdad8" providerId="LiveId" clId="{96835D51-DFDE-48CD-B775-3746953B79D2}" dt="2021-01-17T18:34:20.566" v="283" actId="26606"/>
          <ac:grpSpMkLst>
            <pc:docMk/>
            <pc:sldMk cId="913599329" sldId="260"/>
            <ac:grpSpMk id="12" creationId="{A3F7C935-E41E-4E8D-91DF-D3BAB9521DF0}"/>
          </ac:grpSpMkLst>
        </pc:grpChg>
      </pc:sldChg>
      <pc:sldChg chg="addSp delSp modSp new mod setBg">
        <pc:chgData name="Yorick Laros" userId="360726774b6fdad8" providerId="LiveId" clId="{96835D51-DFDE-48CD-B775-3746953B79D2}" dt="2021-01-17T18:39:15.337" v="489" actId="20577"/>
        <pc:sldMkLst>
          <pc:docMk/>
          <pc:sldMk cId="594596511" sldId="261"/>
        </pc:sldMkLst>
        <pc:spChg chg="mod">
          <ac:chgData name="Yorick Laros" userId="360726774b6fdad8" providerId="LiveId" clId="{96835D51-DFDE-48CD-B775-3746953B79D2}" dt="2021-01-17T18:39:15.337" v="489" actId="20577"/>
          <ac:spMkLst>
            <pc:docMk/>
            <pc:sldMk cId="594596511" sldId="261"/>
            <ac:spMk id="2" creationId="{9F5C6A87-00C8-4FAD-BCBD-78FC92B9A459}"/>
          </ac:spMkLst>
        </pc:spChg>
        <pc:spChg chg="del mod">
          <ac:chgData name="Yorick Laros" userId="360726774b6fdad8" providerId="LiveId" clId="{96835D51-DFDE-48CD-B775-3746953B79D2}" dt="2021-01-17T18:39:05.793" v="481" actId="26606"/>
          <ac:spMkLst>
            <pc:docMk/>
            <pc:sldMk cId="594596511" sldId="261"/>
            <ac:spMk id="3" creationId="{EB23AFD2-15E7-4D51-96C9-EF327612423A}"/>
          </ac:spMkLst>
        </pc:spChg>
        <pc:spChg chg="add del">
          <ac:chgData name="Yorick Laros" userId="360726774b6fdad8" providerId="LiveId" clId="{96835D51-DFDE-48CD-B775-3746953B79D2}" dt="2021-01-17T18:39:05.782" v="480" actId="26606"/>
          <ac:spMkLst>
            <pc:docMk/>
            <pc:sldMk cId="594596511" sldId="261"/>
            <ac:spMk id="8" creationId="{CADF2543-1B6F-4FBC-A7AF-53A0430E05AB}"/>
          </ac:spMkLst>
        </pc:spChg>
        <pc:spChg chg="add">
          <ac:chgData name="Yorick Laros" userId="360726774b6fdad8" providerId="LiveId" clId="{96835D51-DFDE-48CD-B775-3746953B79D2}" dt="2021-01-17T18:39:05.793" v="481" actId="26606"/>
          <ac:spMkLst>
            <pc:docMk/>
            <pc:sldMk cId="594596511" sldId="261"/>
            <ac:spMk id="18" creationId="{313BE87B-D7FD-4BF3-A7BC-511F522528C2}"/>
          </ac:spMkLst>
        </pc:spChg>
        <pc:spChg chg="add">
          <ac:chgData name="Yorick Laros" userId="360726774b6fdad8" providerId="LiveId" clId="{96835D51-DFDE-48CD-B775-3746953B79D2}" dt="2021-01-17T18:39:05.793" v="481" actId="26606"/>
          <ac:spMkLst>
            <pc:docMk/>
            <pc:sldMk cId="594596511" sldId="261"/>
            <ac:spMk id="20" creationId="{035A481B-C639-4892-B0EF-4D8373A9B06A}"/>
          </ac:spMkLst>
        </pc:spChg>
        <pc:spChg chg="add">
          <ac:chgData name="Yorick Laros" userId="360726774b6fdad8" providerId="LiveId" clId="{96835D51-DFDE-48CD-B775-3746953B79D2}" dt="2021-01-17T18:39:05.793" v="481" actId="26606"/>
          <ac:spMkLst>
            <pc:docMk/>
            <pc:sldMk cId="594596511" sldId="261"/>
            <ac:spMk id="22" creationId="{052BD58B-6284-459E-9FF4-A97F3A569074}"/>
          </ac:spMkLst>
        </pc:spChg>
        <pc:grpChg chg="add del">
          <ac:chgData name="Yorick Laros" userId="360726774b6fdad8" providerId="LiveId" clId="{96835D51-DFDE-48CD-B775-3746953B79D2}" dt="2021-01-17T18:39:05.782" v="480" actId="26606"/>
          <ac:grpSpMkLst>
            <pc:docMk/>
            <pc:sldMk cId="594596511" sldId="261"/>
            <ac:grpSpMk id="10" creationId="{A80A6E81-6B71-43DF-877B-E964A9A4CB68}"/>
          </ac:grpSpMkLst>
        </pc:grpChg>
        <pc:grpChg chg="add">
          <ac:chgData name="Yorick Laros" userId="360726774b6fdad8" providerId="LiveId" clId="{96835D51-DFDE-48CD-B775-3746953B79D2}" dt="2021-01-17T18:39:05.793" v="481" actId="26606"/>
          <ac:grpSpMkLst>
            <pc:docMk/>
            <pc:sldMk cId="594596511" sldId="261"/>
            <ac:grpSpMk id="24" creationId="{AE589C21-CEDE-4D90-AC85-6E43B68D1316}"/>
          </ac:grpSpMkLst>
        </pc:grpChg>
        <pc:cxnChg chg="add">
          <ac:chgData name="Yorick Laros" userId="360726774b6fdad8" providerId="LiveId" clId="{96835D51-DFDE-48CD-B775-3746953B79D2}" dt="2021-01-17T18:39:05.793" v="481" actId="26606"/>
          <ac:cxnSpMkLst>
            <pc:docMk/>
            <pc:sldMk cId="594596511" sldId="261"/>
            <ac:cxnSpMk id="12" creationId="{4A4F266A-F2F7-47CD-8BBC-E3777E982FD2}"/>
          </ac:cxnSpMkLst>
        </pc:cxnChg>
        <pc:cxnChg chg="add">
          <ac:chgData name="Yorick Laros" userId="360726774b6fdad8" providerId="LiveId" clId="{96835D51-DFDE-48CD-B775-3746953B79D2}" dt="2021-01-17T18:39:05.793" v="481" actId="26606"/>
          <ac:cxnSpMkLst>
            <pc:docMk/>
            <pc:sldMk cId="594596511" sldId="261"/>
            <ac:cxnSpMk id="14" creationId="{20D69C80-8919-4A32-B897-F2A21F940574}"/>
          </ac:cxnSpMkLst>
        </pc:cxnChg>
        <pc:cxnChg chg="add">
          <ac:chgData name="Yorick Laros" userId="360726774b6fdad8" providerId="LiveId" clId="{96835D51-DFDE-48CD-B775-3746953B79D2}" dt="2021-01-17T18:39:05.793" v="481" actId="26606"/>
          <ac:cxnSpMkLst>
            <pc:docMk/>
            <pc:sldMk cId="594596511" sldId="261"/>
            <ac:cxnSpMk id="16" creationId="{F427B072-CC5B-481B-9719-8CD4C54444BE}"/>
          </ac:cxnSpMkLst>
        </pc:cxnChg>
        <pc:cxnChg chg="add">
          <ac:chgData name="Yorick Laros" userId="360726774b6fdad8" providerId="LiveId" clId="{96835D51-DFDE-48CD-B775-3746953B79D2}" dt="2021-01-17T18:39:05.793" v="481" actId="26606"/>
          <ac:cxnSpMkLst>
            <pc:docMk/>
            <pc:sldMk cId="594596511" sldId="261"/>
            <ac:cxnSpMk id="17" creationId="{FEB90296-CFE0-401D-9CA3-32966EC4F01D}"/>
          </ac:cxnSpMkLst>
        </pc:cxnChg>
        <pc:cxnChg chg="add">
          <ac:chgData name="Yorick Laros" userId="360726774b6fdad8" providerId="LiveId" clId="{96835D51-DFDE-48CD-B775-3746953B79D2}" dt="2021-01-17T18:39:05.793" v="481" actId="26606"/>
          <ac:cxnSpMkLst>
            <pc:docMk/>
            <pc:sldMk cId="594596511" sldId="261"/>
            <ac:cxnSpMk id="19" creationId="{08C9B4EE-7611-4ED9-B356-7BDD377C39B0}"/>
          </ac:cxnSpMkLst>
        </pc:cxnChg>
      </pc:sldChg>
      <pc:sldChg chg="addSp delSp modSp new mod setBg">
        <pc:chgData name="Yorick Laros" userId="360726774b6fdad8" providerId="LiveId" clId="{96835D51-DFDE-48CD-B775-3746953B79D2}" dt="2021-01-18T19:50:37.465" v="641"/>
        <pc:sldMkLst>
          <pc:docMk/>
          <pc:sldMk cId="1249222413" sldId="262"/>
        </pc:sldMkLst>
        <pc:spChg chg="mod">
          <ac:chgData name="Yorick Laros" userId="360726774b6fdad8" providerId="LiveId" clId="{96835D51-DFDE-48CD-B775-3746953B79D2}" dt="2021-01-17T18:40:11.035" v="497"/>
          <ac:spMkLst>
            <pc:docMk/>
            <pc:sldMk cId="1249222413" sldId="262"/>
            <ac:spMk id="2" creationId="{5DD36092-C3EB-4CBF-B027-CC1D99ABD92C}"/>
          </ac:spMkLst>
        </pc:spChg>
        <pc:spChg chg="add del mod">
          <ac:chgData name="Yorick Laros" userId="360726774b6fdad8" providerId="LiveId" clId="{96835D51-DFDE-48CD-B775-3746953B79D2}" dt="2021-01-17T18:40:08.099" v="496" actId="26606"/>
          <ac:spMkLst>
            <pc:docMk/>
            <pc:sldMk cId="1249222413" sldId="262"/>
            <ac:spMk id="3" creationId="{55C6FC28-2F56-4E8D-A9B3-1549E6FCE920}"/>
          </ac:spMkLst>
        </pc:spChg>
        <pc:spChg chg="add del">
          <ac:chgData name="Yorick Laros" userId="360726774b6fdad8" providerId="LiveId" clId="{96835D51-DFDE-48CD-B775-3746953B79D2}" dt="2021-01-17T18:40:08.099" v="496" actId="26606"/>
          <ac:spMkLst>
            <pc:docMk/>
            <pc:sldMk cId="1249222413" sldId="262"/>
            <ac:spMk id="8" creationId="{00D64783-0B21-4845-9BB6-4F690B096484}"/>
          </ac:spMkLst>
        </pc:spChg>
        <pc:spChg chg="add del">
          <ac:chgData name="Yorick Laros" userId="360726774b6fdad8" providerId="LiveId" clId="{96835D51-DFDE-48CD-B775-3746953B79D2}" dt="2021-01-17T18:40:08.099" v="496" actId="26606"/>
          <ac:spMkLst>
            <pc:docMk/>
            <pc:sldMk cId="1249222413" sldId="262"/>
            <ac:spMk id="10" creationId="{500E751B-C75E-409D-8E55-2C95DF86A654}"/>
          </ac:spMkLst>
        </pc:spChg>
        <pc:spChg chg="add del">
          <ac:chgData name="Yorick Laros" userId="360726774b6fdad8" providerId="LiveId" clId="{96835D51-DFDE-48CD-B775-3746953B79D2}" dt="2021-01-17T18:40:08.091" v="495" actId="26606"/>
          <ac:spMkLst>
            <pc:docMk/>
            <pc:sldMk cId="1249222413" sldId="262"/>
            <ac:spMk id="25" creationId="{4609862E-48F9-45AC-8D44-67A0268A7935}"/>
          </ac:spMkLst>
        </pc:spChg>
        <pc:spChg chg="add">
          <ac:chgData name="Yorick Laros" userId="360726774b6fdad8" providerId="LiveId" clId="{96835D51-DFDE-48CD-B775-3746953B79D2}" dt="2021-01-17T18:40:08.099" v="496" actId="26606"/>
          <ac:spMkLst>
            <pc:docMk/>
            <pc:sldMk cId="1249222413" sldId="262"/>
            <ac:spMk id="26" creationId="{08452CCF-4A27-488A-AAF4-424933CFC925}"/>
          </ac:spMkLst>
        </pc:spChg>
        <pc:spChg chg="add del">
          <ac:chgData name="Yorick Laros" userId="360726774b6fdad8" providerId="LiveId" clId="{96835D51-DFDE-48CD-B775-3746953B79D2}" dt="2021-01-17T18:40:08.091" v="495" actId="26606"/>
          <ac:spMkLst>
            <pc:docMk/>
            <pc:sldMk cId="1249222413" sldId="262"/>
            <ac:spMk id="27" creationId="{2D5EEA8B-2D86-4D1D-96B3-6B8290303786}"/>
          </ac:spMkLst>
        </pc:spChg>
        <pc:spChg chg="add">
          <ac:chgData name="Yorick Laros" userId="360726774b6fdad8" providerId="LiveId" clId="{96835D51-DFDE-48CD-B775-3746953B79D2}" dt="2021-01-17T18:40:08.099" v="496" actId="26606"/>
          <ac:spMkLst>
            <pc:docMk/>
            <pc:sldMk cId="1249222413" sldId="262"/>
            <ac:spMk id="29" creationId="{781BBDC9-2DC6-4959-AC3D-49A5DCB05DA7}"/>
          </ac:spMkLst>
        </pc:spChg>
        <pc:spChg chg="add">
          <ac:chgData name="Yorick Laros" userId="360726774b6fdad8" providerId="LiveId" clId="{96835D51-DFDE-48CD-B775-3746953B79D2}" dt="2021-01-17T18:40:08.099" v="496" actId="26606"/>
          <ac:spMkLst>
            <pc:docMk/>
            <pc:sldMk cId="1249222413" sldId="262"/>
            <ac:spMk id="30" creationId="{4B74BB55-8517-4CFE-9389-81D0E6F81F00}"/>
          </ac:spMkLst>
        </pc:spChg>
        <pc:spChg chg="add mod">
          <ac:chgData name="Yorick Laros" userId="360726774b6fdad8" providerId="LiveId" clId="{96835D51-DFDE-48CD-B775-3746953B79D2}" dt="2021-01-18T19:50:37.465" v="641"/>
          <ac:spMkLst>
            <pc:docMk/>
            <pc:sldMk cId="1249222413" sldId="262"/>
            <ac:spMk id="34" creationId="{55C6FC28-2F56-4E8D-A9B3-1549E6FCE920}"/>
          </ac:spMkLst>
        </pc:spChg>
        <pc:grpChg chg="add">
          <ac:chgData name="Yorick Laros" userId="360726774b6fdad8" providerId="LiveId" clId="{96835D51-DFDE-48CD-B775-3746953B79D2}" dt="2021-01-17T18:40:08.099" v="496" actId="26606"/>
          <ac:grpSpMkLst>
            <pc:docMk/>
            <pc:sldMk cId="1249222413" sldId="262"/>
            <ac:grpSpMk id="31" creationId="{A3F7C935-E41E-4E8D-91DF-D3BAB9521DF0}"/>
          </ac:grpSpMkLst>
        </pc:grpChg>
        <pc:cxnChg chg="add del">
          <ac:chgData name="Yorick Laros" userId="360726774b6fdad8" providerId="LiveId" clId="{96835D51-DFDE-48CD-B775-3746953B79D2}" dt="2021-01-17T18:40:08.091" v="495" actId="26606"/>
          <ac:cxnSpMkLst>
            <pc:docMk/>
            <pc:sldMk cId="1249222413" sldId="262"/>
            <ac:cxnSpMk id="15" creationId="{FEB90296-CFE0-401D-9CA3-32966EC4F01D}"/>
          </ac:cxnSpMkLst>
        </pc:cxnChg>
        <pc:cxnChg chg="add del">
          <ac:chgData name="Yorick Laros" userId="360726774b6fdad8" providerId="LiveId" clId="{96835D51-DFDE-48CD-B775-3746953B79D2}" dt="2021-01-17T18:40:08.091" v="495" actId="26606"/>
          <ac:cxnSpMkLst>
            <pc:docMk/>
            <pc:sldMk cId="1249222413" sldId="262"/>
            <ac:cxnSpMk id="17" creationId="{08C9B4EE-7611-4ED9-B356-7BDD377C39B0}"/>
          </ac:cxnSpMkLst>
        </pc:cxnChg>
        <pc:cxnChg chg="add del">
          <ac:chgData name="Yorick Laros" userId="360726774b6fdad8" providerId="LiveId" clId="{96835D51-DFDE-48CD-B775-3746953B79D2}" dt="2021-01-17T18:40:08.091" v="495" actId="26606"/>
          <ac:cxnSpMkLst>
            <pc:docMk/>
            <pc:sldMk cId="1249222413" sldId="262"/>
            <ac:cxnSpMk id="19" creationId="{4A4F266A-F2F7-47CD-8BBC-E3777E982FD2}"/>
          </ac:cxnSpMkLst>
        </pc:cxnChg>
        <pc:cxnChg chg="add del">
          <ac:chgData name="Yorick Laros" userId="360726774b6fdad8" providerId="LiveId" clId="{96835D51-DFDE-48CD-B775-3746953B79D2}" dt="2021-01-17T18:40:08.091" v="495" actId="26606"/>
          <ac:cxnSpMkLst>
            <pc:docMk/>
            <pc:sldMk cId="1249222413" sldId="262"/>
            <ac:cxnSpMk id="21" creationId="{20D69C80-8919-4A32-B897-F2A21F940574}"/>
          </ac:cxnSpMkLst>
        </pc:cxnChg>
        <pc:cxnChg chg="add del">
          <ac:chgData name="Yorick Laros" userId="360726774b6fdad8" providerId="LiveId" clId="{96835D51-DFDE-48CD-B775-3746953B79D2}" dt="2021-01-17T18:40:08.091" v="495" actId="26606"/>
          <ac:cxnSpMkLst>
            <pc:docMk/>
            <pc:sldMk cId="1249222413" sldId="262"/>
            <ac:cxnSpMk id="23" creationId="{F427B072-CC5B-481B-9719-8CD4C54444B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20-1-2021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‹#›</a:t>
            </a:fld>
            <a:endParaRPr lang="nl-N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74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20-1-2021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018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20-1-2021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7607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20-1-2021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‹#›</a:t>
            </a:fld>
            <a:endParaRPr lang="nl-N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59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20-1-2021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5586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20-1-2021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7036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20-1-2021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5197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20-1-2021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4624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20-1-2021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465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20-1-2021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51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20-1-2021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860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20-1-2021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478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20-1-2021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756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20-1-2021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682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20-1-2021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645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20-1-2021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817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20-1-2021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453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0AA4164-34D5-4452-8196-C085709679C2}" type="datetimeFigureOut">
              <a:rPr lang="nl-NL" smtClean="0"/>
              <a:t>20-1-2021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D99817C-485A-4F31-99A2-8B379398FC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9824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FD636B-5877-43DA-B423-43240EAE6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nl-NL" sz="6000">
                <a:solidFill>
                  <a:schemeClr val="tx2"/>
                </a:solidFill>
              </a:rPr>
              <a:t>2nd-Factor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17D1102-23FA-49DE-BD7E-A9A655361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endParaRPr lang="nl-NL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952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39E560-926B-48FF-BB2A-22317EA46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919" y="685800"/>
            <a:ext cx="3705269" cy="5308599"/>
          </a:xfrm>
        </p:spPr>
        <p:txBody>
          <a:bodyPr>
            <a:normAutofit/>
          </a:bodyPr>
          <a:lstStyle/>
          <a:p>
            <a:r>
              <a:rPr lang="nl-NL" sz="3000">
                <a:solidFill>
                  <a:srgbClr val="FFFFFF"/>
                </a:solidFill>
              </a:rPr>
              <a:t>Inhoudsopgave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D90046-A93C-4894-AFE1-5B13794B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553" y="685800"/>
            <a:ext cx="4754563" cy="5410200"/>
          </a:xfrm>
        </p:spPr>
        <p:txBody>
          <a:bodyPr>
            <a:normAutofit/>
          </a:bodyPr>
          <a:lstStyle/>
          <a:p>
            <a:r>
              <a:rPr lang="nl-NL" sz="1800" dirty="0">
                <a:solidFill>
                  <a:srgbClr val="FFFFFF"/>
                </a:solidFill>
              </a:rPr>
              <a:t>Doel van 2nd-Factor</a:t>
            </a:r>
          </a:p>
          <a:p>
            <a:r>
              <a:rPr lang="nl-NL" sz="1800" dirty="0">
                <a:solidFill>
                  <a:srgbClr val="FFFFFF"/>
                </a:solidFill>
              </a:rPr>
              <a:t>Ontwikkeling methode van 2nd-factor</a:t>
            </a:r>
          </a:p>
          <a:p>
            <a:r>
              <a:rPr lang="nl-NL" sz="1800" dirty="0">
                <a:solidFill>
                  <a:srgbClr val="FFFFFF"/>
                </a:solidFill>
              </a:rPr>
              <a:t>Test resultaten</a:t>
            </a:r>
          </a:p>
          <a:p>
            <a:r>
              <a:rPr lang="nl-NL" sz="1800" dirty="0">
                <a:solidFill>
                  <a:srgbClr val="FFFFFF"/>
                </a:solidFill>
              </a:rPr>
              <a:t>Demo</a:t>
            </a:r>
          </a:p>
          <a:p>
            <a:r>
              <a:rPr lang="nl-NL" sz="1800" dirty="0">
                <a:solidFill>
                  <a:srgbClr val="FFFFFF"/>
                </a:solidFill>
              </a:rPr>
              <a:t>Conclusie</a:t>
            </a:r>
          </a:p>
          <a:p>
            <a:endParaRPr lang="nl-NL" sz="1800" dirty="0">
              <a:solidFill>
                <a:srgbClr val="FFFFFF"/>
              </a:solidFill>
            </a:endParaRPr>
          </a:p>
          <a:p>
            <a:endParaRPr lang="nl-NL" sz="1800" dirty="0">
              <a:solidFill>
                <a:srgbClr val="FFFFFF"/>
              </a:solidFill>
            </a:endParaRPr>
          </a:p>
          <a:p>
            <a:endParaRPr lang="nl-NL" sz="1800" dirty="0">
              <a:solidFill>
                <a:srgbClr val="FFFFFF"/>
              </a:solidFill>
            </a:endParaRPr>
          </a:p>
          <a:p>
            <a:endParaRPr lang="nl-NL" sz="1800" dirty="0">
              <a:solidFill>
                <a:srgbClr val="FFFFFF"/>
              </a:solidFill>
            </a:endParaRPr>
          </a:p>
          <a:p>
            <a:endParaRPr lang="nl-NL" sz="1800" dirty="0">
              <a:solidFill>
                <a:srgbClr val="FFFFFF"/>
              </a:solidFill>
            </a:endParaRPr>
          </a:p>
          <a:p>
            <a:endParaRPr lang="nl-NL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518383-2DC2-4E44-9806-AC68A426C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nl-NL" dirty="0"/>
              <a:t>Doel van 2nd-Factor</a:t>
            </a:r>
            <a:endParaRPr lang="nl-NL"/>
          </a:p>
        </p:txBody>
      </p:sp>
      <p:cxnSp>
        <p:nvCxnSpPr>
          <p:cNvPr id="18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9464FC-7D20-40DA-B04D-9B640FC50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tx1"/>
                </a:solidFill>
              </a:rPr>
              <a:t>Een twee-laags authenticatie met kleurcode</a:t>
            </a:r>
          </a:p>
          <a:p>
            <a:r>
              <a:rPr lang="nl-NL" dirty="0">
                <a:solidFill>
                  <a:schemeClr val="tx1"/>
                </a:solidFill>
              </a:rPr>
              <a:t>fysieke sleutel</a:t>
            </a:r>
          </a:p>
          <a:p>
            <a:r>
              <a:rPr lang="nl-NL" dirty="0">
                <a:solidFill>
                  <a:schemeClr val="tx1"/>
                </a:solidFill>
              </a:rPr>
              <a:t>Voor ongeletterde gebruiker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60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FC94BE-3181-4613-A2D8-AB154073B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nl-NL" sz="4800"/>
              <a:t>Ontwikkeling methode van 2nd-factor</a:t>
            </a:r>
            <a:br>
              <a:rPr lang="nl-NL" sz="4800"/>
            </a:br>
            <a:endParaRPr lang="nl-NL" sz="4800"/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352189-45F7-49A5-8C5F-3916D1E93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tx1"/>
                </a:solidFill>
              </a:rPr>
              <a:t>V-model</a:t>
            </a:r>
          </a:p>
          <a:p>
            <a:r>
              <a:rPr lang="nl-NL" dirty="0" err="1">
                <a:solidFill>
                  <a:schemeClr val="tx1"/>
                </a:solidFill>
              </a:rPr>
              <a:t>Milestones</a:t>
            </a:r>
            <a:endParaRPr lang="nl-NL" dirty="0">
              <a:solidFill>
                <a:schemeClr val="tx1"/>
              </a:solidFill>
            </a:endParaRPr>
          </a:p>
          <a:p>
            <a:r>
              <a:rPr lang="nl-NL" dirty="0">
                <a:solidFill>
                  <a:schemeClr val="tx1"/>
                </a:solidFill>
              </a:rPr>
              <a:t>Ervaring en reflectie</a:t>
            </a:r>
          </a:p>
          <a:p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005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FE6C55-72C9-4428-93C7-445242FB0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919" y="685800"/>
            <a:ext cx="3705269" cy="5308599"/>
          </a:xfrm>
        </p:spPr>
        <p:txBody>
          <a:bodyPr>
            <a:normAutofit/>
          </a:bodyPr>
          <a:lstStyle/>
          <a:p>
            <a:r>
              <a:rPr lang="nl-NL" sz="3200" dirty="0">
                <a:solidFill>
                  <a:srgbClr val="FFFFFF"/>
                </a:solidFill>
              </a:rPr>
              <a:t>Test resultaten</a:t>
            </a:r>
            <a:br>
              <a:rPr lang="nl-NL" sz="3200" dirty="0">
                <a:solidFill>
                  <a:srgbClr val="FFFFFF"/>
                </a:solidFill>
              </a:rPr>
            </a:br>
            <a:endParaRPr lang="nl-NL" sz="3200" dirty="0">
              <a:solidFill>
                <a:srgbClr val="FFFFFF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03155F-7113-4A99-9218-666049D5F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553" y="685800"/>
            <a:ext cx="4754563" cy="5410200"/>
          </a:xfrm>
        </p:spPr>
        <p:txBody>
          <a:bodyPr>
            <a:normAutofit/>
          </a:bodyPr>
          <a:lstStyle/>
          <a:p>
            <a:r>
              <a:rPr lang="nl-NL" sz="1800" dirty="0">
                <a:solidFill>
                  <a:srgbClr val="FFFFFF"/>
                </a:solidFill>
              </a:rPr>
              <a:t>Unit testen </a:t>
            </a:r>
          </a:p>
          <a:p>
            <a:r>
              <a:rPr lang="nl-NL" sz="1800" dirty="0">
                <a:solidFill>
                  <a:srgbClr val="FFFFFF"/>
                </a:solidFill>
              </a:rPr>
              <a:t>Integratietesten </a:t>
            </a:r>
          </a:p>
          <a:p>
            <a:r>
              <a:rPr lang="nl-NL" sz="1800" dirty="0">
                <a:solidFill>
                  <a:srgbClr val="FFFFFF"/>
                </a:solidFill>
              </a:rPr>
              <a:t>Systeem testen</a:t>
            </a:r>
          </a:p>
          <a:p>
            <a:r>
              <a:rPr lang="nl-NL" sz="1800" dirty="0">
                <a:solidFill>
                  <a:srgbClr val="FFFFFF"/>
                </a:solidFill>
              </a:rPr>
              <a:t>Acceptatietesten</a:t>
            </a:r>
          </a:p>
          <a:p>
            <a:endParaRPr lang="nl-NL" sz="1800" dirty="0">
              <a:solidFill>
                <a:srgbClr val="FFFFFF"/>
              </a:solidFill>
            </a:endParaRPr>
          </a:p>
          <a:p>
            <a:r>
              <a:rPr lang="nl-NL" sz="1800" dirty="0">
                <a:solidFill>
                  <a:srgbClr val="FFFFFF"/>
                </a:solidFill>
              </a:rPr>
              <a:t>Conclusie </a:t>
            </a:r>
          </a:p>
        </p:txBody>
      </p:sp>
    </p:spTree>
    <p:extLst>
      <p:ext uri="{BB962C8B-B14F-4D97-AF65-F5344CB8AC3E}">
        <p14:creationId xmlns:p14="http://schemas.microsoft.com/office/powerpoint/2010/main" val="913599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13BE87B-D7FD-4BF3-A7BC-511F52252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589C21-CEDE-4D90-AC85-6E43B68D1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4121EC-0ADD-45C0-85F0-D49F67A3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22F012F-0680-4AEC-9884-BA712ED2B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5CEDFE-9EC8-436B-AE10-F85A84778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9C70031-55D8-483B-8452-A6B809D0A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24F1E16-B0BE-4400-9A10-95BB1D52C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F5C6A87-00C8-4FAD-BCBD-78FC92B9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38" y="685798"/>
            <a:ext cx="6159273" cy="44958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9459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4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31" name="Group 18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0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22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D36092-C3EB-4CBF-B027-CC1D99ABD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919" y="685800"/>
            <a:ext cx="3705269" cy="5308599"/>
          </a:xfrm>
        </p:spPr>
        <p:txBody>
          <a:bodyPr>
            <a:normAutofit/>
          </a:bodyPr>
          <a:lstStyle/>
          <a:p>
            <a:r>
              <a:rPr lang="nl-NL" sz="3200" dirty="0">
                <a:solidFill>
                  <a:srgbClr val="FFFFFF"/>
                </a:solidFill>
              </a:rPr>
              <a:t>Conclusie</a:t>
            </a:r>
            <a:br>
              <a:rPr lang="nl-NL" sz="1800" dirty="0">
                <a:solidFill>
                  <a:schemeClr val="tx1"/>
                </a:solidFill>
              </a:rPr>
            </a:br>
            <a:endParaRPr lang="nl-NL" sz="3200" dirty="0">
              <a:solidFill>
                <a:srgbClr val="FFFFFF"/>
              </a:solidFill>
            </a:endParaRPr>
          </a:p>
        </p:txBody>
      </p:sp>
      <p:sp>
        <p:nvSpPr>
          <p:cNvPr id="34" name="Tijdelijke aanduiding voor inhoud 2">
            <a:extLst>
              <a:ext uri="{FF2B5EF4-FFF2-40B4-BE49-F238E27FC236}">
                <a16:creationId xmlns:a16="http://schemas.microsoft.com/office/drawing/2014/main" id="{55C6FC28-2F56-4E8D-A9B3-1549E6FCE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553" y="685800"/>
            <a:ext cx="4754563" cy="5410200"/>
          </a:xfrm>
        </p:spPr>
        <p:txBody>
          <a:bodyPr>
            <a:normAutofit/>
          </a:bodyPr>
          <a:lstStyle/>
          <a:p>
            <a:r>
              <a:rPr lang="nl-NL" sz="1800" dirty="0">
                <a:solidFill>
                  <a:srgbClr val="FFFFFF"/>
                </a:solidFill>
              </a:rPr>
              <a:t>Initieel idee </a:t>
            </a:r>
            <a:r>
              <a:rPr lang="nl-NL" sz="1800" dirty="0" err="1">
                <a:solidFill>
                  <a:srgbClr val="FFFFFF"/>
                </a:solidFill>
              </a:rPr>
              <a:t>vs</a:t>
            </a:r>
            <a:r>
              <a:rPr lang="nl-NL" sz="1800" dirty="0">
                <a:solidFill>
                  <a:srgbClr val="FFFFFF"/>
                </a:solidFill>
              </a:rPr>
              <a:t> behaald resultaat</a:t>
            </a:r>
          </a:p>
          <a:p>
            <a:r>
              <a:rPr lang="nl-NL" sz="1800" dirty="0">
                <a:solidFill>
                  <a:srgbClr val="FFFFFF"/>
                </a:solidFill>
              </a:rPr>
              <a:t>Samenwerking</a:t>
            </a:r>
          </a:p>
          <a:p>
            <a:r>
              <a:rPr lang="nl-NL" sz="1800" dirty="0">
                <a:solidFill>
                  <a:srgbClr val="FFFFFF"/>
                </a:solidFill>
              </a:rPr>
              <a:t>Tips en Tops</a:t>
            </a:r>
          </a:p>
        </p:txBody>
      </p:sp>
    </p:spTree>
    <p:extLst>
      <p:ext uri="{BB962C8B-B14F-4D97-AF65-F5344CB8AC3E}">
        <p14:creationId xmlns:p14="http://schemas.microsoft.com/office/powerpoint/2010/main" val="124922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13BE87B-D7FD-4BF3-A7BC-511F52252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589C21-CEDE-4D90-AC85-6E43B68D1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4121EC-0ADD-45C0-85F0-D49F67A3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22F012F-0680-4AEC-9884-BA712ED2B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5CEDFE-9EC8-436B-AE10-F85A84778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9C70031-55D8-483B-8452-A6B809D0A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24F1E16-B0BE-4400-9A10-95BB1D52C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014BC6-E8B9-4831-9870-0A8705DC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38" y="685798"/>
            <a:ext cx="6159273" cy="44958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 err="1">
                <a:solidFill>
                  <a:srgbClr val="FFFFFF"/>
                </a:solidFill>
              </a:rPr>
              <a:t>Vragen</a:t>
            </a:r>
            <a:r>
              <a:rPr lang="en-US" sz="5400" dirty="0">
                <a:solidFill>
                  <a:srgbClr val="FFFF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41415295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60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Segment</vt:lpstr>
      <vt:lpstr>2nd-Factor</vt:lpstr>
      <vt:lpstr>Inhoudsopgave</vt:lpstr>
      <vt:lpstr>Doel van 2nd-Factor</vt:lpstr>
      <vt:lpstr>Ontwikkeling methode van 2nd-factor </vt:lpstr>
      <vt:lpstr>Test resultaten </vt:lpstr>
      <vt:lpstr>Demo</vt:lpstr>
      <vt:lpstr>Conclusie 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2nd-Factor</dc:title>
  <dc:creator>Yorick Laros</dc:creator>
  <cp:lastModifiedBy>Rory L</cp:lastModifiedBy>
  <cp:revision>2</cp:revision>
  <dcterms:created xsi:type="dcterms:W3CDTF">2021-01-17T18:40:08Z</dcterms:created>
  <dcterms:modified xsi:type="dcterms:W3CDTF">2021-01-20T18:59:14Z</dcterms:modified>
</cp:coreProperties>
</file>