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90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3" r:id="rId3"/>
    <p:sldId id="259" r:id="rId4"/>
    <p:sldId id="297" r:id="rId5"/>
    <p:sldId id="295" r:id="rId6"/>
    <p:sldId id="298" r:id="rId7"/>
    <p:sldId id="301" r:id="rId8"/>
    <p:sldId id="302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9E8828-DE54-496C-95BF-FA59632CD425}">
          <p14:sldIdLst>
            <p14:sldId id="256"/>
            <p14:sldId id="303"/>
          </p14:sldIdLst>
        </p14:section>
        <p14:section name="1" id="{0577F7CA-B4B2-46E3-87CB-D77A367802D6}">
          <p14:sldIdLst>
            <p14:sldId id="259"/>
            <p14:sldId id="297"/>
            <p14:sldId id="295"/>
            <p14:sldId id="298"/>
            <p14:sldId id="301"/>
            <p14:sldId id="302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B3"/>
    <a:srgbClr val="7F7F7F"/>
    <a:srgbClr val="FCC725"/>
    <a:srgbClr val="04A6A1"/>
    <a:srgbClr val="00A8A4"/>
    <a:srgbClr val="008E8B"/>
    <a:srgbClr val="232323"/>
    <a:srgbClr val="0082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43" autoAdjust="0"/>
  </p:normalViewPr>
  <p:slideViewPr>
    <p:cSldViewPr snapToGrid="0" showGuides="1">
      <p:cViewPr>
        <p:scale>
          <a:sx n="50" d="100"/>
          <a:sy n="50" d="100"/>
        </p:scale>
        <p:origin x="1230" y="546"/>
      </p:cViewPr>
      <p:guideLst>
        <p:guide orient="horz" pos="16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4CEBA3-252B-4DE4-A825-5AC199F8E4D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403F99-E9A5-43B8-BC3C-084D04A678CA}">
      <dgm:prSet/>
      <dgm:spPr/>
      <dgm:t>
        <a:bodyPr/>
        <a:lstStyle/>
        <a:p>
          <a:r>
            <a:rPr lang="en-US" i="0" baseline="0"/>
            <a:t>The breach started with a hacker buying stolen credentials of an uber employee from the dark web.</a:t>
          </a:r>
          <a:endParaRPr lang="en-US"/>
        </a:p>
      </dgm:t>
    </dgm:pt>
    <dgm:pt modelId="{A34FB39D-E6EF-4AD2-8463-F6F1A7E55B57}" type="parTrans" cxnId="{CCA30EFC-4BCE-4A2E-89DA-548D9C5E28FA}">
      <dgm:prSet/>
      <dgm:spPr/>
      <dgm:t>
        <a:bodyPr/>
        <a:lstStyle/>
        <a:p>
          <a:endParaRPr lang="en-US"/>
        </a:p>
      </dgm:t>
    </dgm:pt>
    <dgm:pt modelId="{C6BA14AC-B5C9-4988-AEC9-6D68131802FD}" type="sibTrans" cxnId="{CCA30EFC-4BCE-4A2E-89DA-548D9C5E28FA}">
      <dgm:prSet/>
      <dgm:spPr/>
      <dgm:t>
        <a:bodyPr/>
        <a:lstStyle/>
        <a:p>
          <a:endParaRPr lang="en-US"/>
        </a:p>
      </dgm:t>
    </dgm:pt>
    <dgm:pt modelId="{CFC41F53-0548-43C2-8046-A6BFC948A072}">
      <dgm:prSet/>
      <dgm:spPr/>
      <dgm:t>
        <a:bodyPr/>
        <a:lstStyle/>
        <a:p>
          <a:r>
            <a:rPr lang="en-US" i="0" baseline="0"/>
            <a:t>Initial access attempts failed due to multi-factor authentication (mfa).</a:t>
          </a:r>
          <a:endParaRPr lang="en-US"/>
        </a:p>
      </dgm:t>
    </dgm:pt>
    <dgm:pt modelId="{494CCA77-F99F-4A31-B765-2908F56606F1}" type="parTrans" cxnId="{7207DF4D-F49B-4683-A911-4DE488C2D672}">
      <dgm:prSet/>
      <dgm:spPr/>
      <dgm:t>
        <a:bodyPr/>
        <a:lstStyle/>
        <a:p>
          <a:endParaRPr lang="en-US"/>
        </a:p>
      </dgm:t>
    </dgm:pt>
    <dgm:pt modelId="{2DF8088D-617E-408E-8C12-3B369F6C93B7}" type="sibTrans" cxnId="{7207DF4D-F49B-4683-A911-4DE488C2D672}">
      <dgm:prSet/>
      <dgm:spPr/>
      <dgm:t>
        <a:bodyPr/>
        <a:lstStyle/>
        <a:p>
          <a:endParaRPr lang="en-US"/>
        </a:p>
      </dgm:t>
    </dgm:pt>
    <dgm:pt modelId="{4F3FFC7B-0999-4D97-94F1-7C05DA2A2AFB}">
      <dgm:prSet/>
      <dgm:spPr/>
      <dgm:t>
        <a:bodyPr/>
        <a:lstStyle/>
        <a:p>
          <a:r>
            <a:rPr lang="en-US" i="0" baseline="0"/>
            <a:t>The hacker posed as uber security and pressured the employee to approve mfa notifications on their phone.</a:t>
          </a:r>
          <a:endParaRPr lang="en-US"/>
        </a:p>
      </dgm:t>
    </dgm:pt>
    <dgm:pt modelId="{8277D369-50D8-4922-AD1B-CD456D2A7A5A}" type="parTrans" cxnId="{2701F685-BD92-4C9A-842A-06B840909C99}">
      <dgm:prSet/>
      <dgm:spPr/>
      <dgm:t>
        <a:bodyPr/>
        <a:lstStyle/>
        <a:p>
          <a:endParaRPr lang="en-US"/>
        </a:p>
      </dgm:t>
    </dgm:pt>
    <dgm:pt modelId="{C44945FE-70F0-4A07-88DD-BD7328AD7B55}" type="sibTrans" cxnId="{2701F685-BD92-4C9A-842A-06B840909C99}">
      <dgm:prSet/>
      <dgm:spPr/>
      <dgm:t>
        <a:bodyPr/>
        <a:lstStyle/>
        <a:p>
          <a:endParaRPr lang="en-US"/>
        </a:p>
      </dgm:t>
    </dgm:pt>
    <dgm:pt modelId="{88CBB076-B0E4-45EF-9C18-7840C65E7919}">
      <dgm:prSet/>
      <dgm:spPr/>
      <dgm:t>
        <a:bodyPr/>
        <a:lstStyle/>
        <a:p>
          <a:r>
            <a:rPr lang="en-US" i="0" baseline="0"/>
            <a:t>The employee eventually approved an mfa request, giving the hacker network access, leading to the breach.</a:t>
          </a:r>
          <a:endParaRPr lang="en-US"/>
        </a:p>
      </dgm:t>
    </dgm:pt>
    <dgm:pt modelId="{2E76D2B8-DC1A-472B-95AA-6943D2090968}" type="parTrans" cxnId="{4FAC4328-5ADF-4EEA-B235-57E210449F5A}">
      <dgm:prSet/>
      <dgm:spPr/>
      <dgm:t>
        <a:bodyPr/>
        <a:lstStyle/>
        <a:p>
          <a:endParaRPr lang="en-US"/>
        </a:p>
      </dgm:t>
    </dgm:pt>
    <dgm:pt modelId="{380D859C-9B96-4360-B33F-978BF0B4B320}" type="sibTrans" cxnId="{4FAC4328-5ADF-4EEA-B235-57E210449F5A}">
      <dgm:prSet/>
      <dgm:spPr/>
      <dgm:t>
        <a:bodyPr/>
        <a:lstStyle/>
        <a:p>
          <a:endParaRPr lang="en-US"/>
        </a:p>
      </dgm:t>
    </dgm:pt>
    <dgm:pt modelId="{430F770B-C56C-4444-85FF-75F50623CA40}">
      <dgm:prSet/>
      <dgm:spPr/>
      <dgm:t>
        <a:bodyPr/>
        <a:lstStyle/>
        <a:p>
          <a:r>
            <a:rPr lang="en-US" i="0" baseline="0"/>
            <a:t>The hacker later compromised an uber employee's slack account and announced the breach to the entire company.</a:t>
          </a:r>
          <a:endParaRPr lang="en-US"/>
        </a:p>
      </dgm:t>
    </dgm:pt>
    <dgm:pt modelId="{72930E55-DFF7-4DA2-B0E9-CEAD45364C99}" type="parTrans" cxnId="{ACC010BF-0AEA-495D-B33B-29D376841FD9}">
      <dgm:prSet/>
      <dgm:spPr/>
      <dgm:t>
        <a:bodyPr/>
        <a:lstStyle/>
        <a:p>
          <a:endParaRPr lang="en-US"/>
        </a:p>
      </dgm:t>
    </dgm:pt>
    <dgm:pt modelId="{CF10947F-ACC2-44CB-B484-3BBCD0D3AE6D}" type="sibTrans" cxnId="{ACC010BF-0AEA-495D-B33B-29D376841FD9}">
      <dgm:prSet/>
      <dgm:spPr/>
      <dgm:t>
        <a:bodyPr/>
        <a:lstStyle/>
        <a:p>
          <a:endParaRPr lang="en-US"/>
        </a:p>
      </dgm:t>
    </dgm:pt>
    <dgm:pt modelId="{E36FC917-937C-4F97-B8D5-D226EDADC663}">
      <dgm:prSet/>
      <dgm:spPr/>
      <dgm:t>
        <a:bodyPr/>
        <a:lstStyle/>
        <a:p>
          <a:r>
            <a:rPr lang="en-US" i="0" baseline="0" dirty="0"/>
            <a:t>This wasn't the first time uber faced a breach; a previous one in 2016 exposed data of 57 million users.</a:t>
          </a:r>
          <a:endParaRPr lang="en-US" dirty="0"/>
        </a:p>
      </dgm:t>
    </dgm:pt>
    <dgm:pt modelId="{E90E72BF-3728-4DFF-9E2F-682C99406BF8}" type="parTrans" cxnId="{48D9398B-5BE8-479F-87DF-05DA735366A6}">
      <dgm:prSet/>
      <dgm:spPr/>
      <dgm:t>
        <a:bodyPr/>
        <a:lstStyle/>
        <a:p>
          <a:endParaRPr lang="en-US"/>
        </a:p>
      </dgm:t>
    </dgm:pt>
    <dgm:pt modelId="{2C24F370-DAFC-4BB6-86B2-B97D017FDA9C}" type="sibTrans" cxnId="{48D9398B-5BE8-479F-87DF-05DA735366A6}">
      <dgm:prSet/>
      <dgm:spPr/>
      <dgm:t>
        <a:bodyPr/>
        <a:lstStyle/>
        <a:p>
          <a:endParaRPr lang="en-US"/>
        </a:p>
      </dgm:t>
    </dgm:pt>
    <dgm:pt modelId="{83F819B0-171E-4368-B2B9-E10D76712E07}" type="pres">
      <dgm:prSet presAssocID="{C14CEBA3-252B-4DE4-A825-5AC199F8E4D2}" presName="diagram" presStyleCnt="0">
        <dgm:presLayoutVars>
          <dgm:dir/>
          <dgm:resizeHandles val="exact"/>
        </dgm:presLayoutVars>
      </dgm:prSet>
      <dgm:spPr/>
    </dgm:pt>
    <dgm:pt modelId="{9CF92C84-8F64-4894-8032-4D75EF0D02DD}" type="pres">
      <dgm:prSet presAssocID="{67403F99-E9A5-43B8-BC3C-084D04A678CA}" presName="node" presStyleLbl="node1" presStyleIdx="0" presStyleCnt="6">
        <dgm:presLayoutVars>
          <dgm:bulletEnabled val="1"/>
        </dgm:presLayoutVars>
      </dgm:prSet>
      <dgm:spPr/>
    </dgm:pt>
    <dgm:pt modelId="{7297F1AE-A0FE-4BCD-8794-8A423ECD24C9}" type="pres">
      <dgm:prSet presAssocID="{C6BA14AC-B5C9-4988-AEC9-6D68131802FD}" presName="sibTrans" presStyleCnt="0"/>
      <dgm:spPr/>
    </dgm:pt>
    <dgm:pt modelId="{95038778-4014-4FC0-9DCF-26BDDFFE057D}" type="pres">
      <dgm:prSet presAssocID="{CFC41F53-0548-43C2-8046-A6BFC948A072}" presName="node" presStyleLbl="node1" presStyleIdx="1" presStyleCnt="6">
        <dgm:presLayoutVars>
          <dgm:bulletEnabled val="1"/>
        </dgm:presLayoutVars>
      </dgm:prSet>
      <dgm:spPr/>
    </dgm:pt>
    <dgm:pt modelId="{D87DB41E-9FFC-4578-8E21-F69A7923D3CE}" type="pres">
      <dgm:prSet presAssocID="{2DF8088D-617E-408E-8C12-3B369F6C93B7}" presName="sibTrans" presStyleCnt="0"/>
      <dgm:spPr/>
    </dgm:pt>
    <dgm:pt modelId="{3E258F9B-5278-4B35-8CBE-D465C460D62A}" type="pres">
      <dgm:prSet presAssocID="{4F3FFC7B-0999-4D97-94F1-7C05DA2A2AFB}" presName="node" presStyleLbl="node1" presStyleIdx="2" presStyleCnt="6">
        <dgm:presLayoutVars>
          <dgm:bulletEnabled val="1"/>
        </dgm:presLayoutVars>
      </dgm:prSet>
      <dgm:spPr/>
    </dgm:pt>
    <dgm:pt modelId="{0D62077F-67C4-48D3-B3AF-26CE9FF2A623}" type="pres">
      <dgm:prSet presAssocID="{C44945FE-70F0-4A07-88DD-BD7328AD7B55}" presName="sibTrans" presStyleCnt="0"/>
      <dgm:spPr/>
    </dgm:pt>
    <dgm:pt modelId="{07F4E669-A0CF-48D9-AEA2-E7F43DC4FF4C}" type="pres">
      <dgm:prSet presAssocID="{88CBB076-B0E4-45EF-9C18-7840C65E7919}" presName="node" presStyleLbl="node1" presStyleIdx="3" presStyleCnt="6">
        <dgm:presLayoutVars>
          <dgm:bulletEnabled val="1"/>
        </dgm:presLayoutVars>
      </dgm:prSet>
      <dgm:spPr/>
    </dgm:pt>
    <dgm:pt modelId="{3F8A729E-26D9-43A1-A55E-3BFC4D12B67B}" type="pres">
      <dgm:prSet presAssocID="{380D859C-9B96-4360-B33F-978BF0B4B320}" presName="sibTrans" presStyleCnt="0"/>
      <dgm:spPr/>
    </dgm:pt>
    <dgm:pt modelId="{F0055C2D-6CA3-470D-B449-441BBAC369CC}" type="pres">
      <dgm:prSet presAssocID="{430F770B-C56C-4444-85FF-75F50623CA40}" presName="node" presStyleLbl="node1" presStyleIdx="4" presStyleCnt="6">
        <dgm:presLayoutVars>
          <dgm:bulletEnabled val="1"/>
        </dgm:presLayoutVars>
      </dgm:prSet>
      <dgm:spPr/>
    </dgm:pt>
    <dgm:pt modelId="{3C702222-1C34-401F-8459-0EA5EDC985D1}" type="pres">
      <dgm:prSet presAssocID="{CF10947F-ACC2-44CB-B484-3BBCD0D3AE6D}" presName="sibTrans" presStyleCnt="0"/>
      <dgm:spPr/>
    </dgm:pt>
    <dgm:pt modelId="{6111842B-87FE-467F-9672-23D8D0D0F2F9}" type="pres">
      <dgm:prSet presAssocID="{E36FC917-937C-4F97-B8D5-D226EDADC663}" presName="node" presStyleLbl="node1" presStyleIdx="5" presStyleCnt="6">
        <dgm:presLayoutVars>
          <dgm:bulletEnabled val="1"/>
        </dgm:presLayoutVars>
      </dgm:prSet>
      <dgm:spPr/>
    </dgm:pt>
  </dgm:ptLst>
  <dgm:cxnLst>
    <dgm:cxn modelId="{F7185E0E-D9A6-43A9-8186-16753DF4B02A}" type="presOf" srcId="{88CBB076-B0E4-45EF-9C18-7840C65E7919}" destId="{07F4E669-A0CF-48D9-AEA2-E7F43DC4FF4C}" srcOrd="0" destOrd="0" presId="urn:microsoft.com/office/officeart/2005/8/layout/default"/>
    <dgm:cxn modelId="{E09CDF18-CFB0-4F9A-A846-DF72B24FEF3B}" type="presOf" srcId="{430F770B-C56C-4444-85FF-75F50623CA40}" destId="{F0055C2D-6CA3-470D-B449-441BBAC369CC}" srcOrd="0" destOrd="0" presId="urn:microsoft.com/office/officeart/2005/8/layout/default"/>
    <dgm:cxn modelId="{52F3B824-6970-4C4D-9CCB-F7DF63A6FBE2}" type="presOf" srcId="{E36FC917-937C-4F97-B8D5-D226EDADC663}" destId="{6111842B-87FE-467F-9672-23D8D0D0F2F9}" srcOrd="0" destOrd="0" presId="urn:microsoft.com/office/officeart/2005/8/layout/default"/>
    <dgm:cxn modelId="{4FAC4328-5ADF-4EEA-B235-57E210449F5A}" srcId="{C14CEBA3-252B-4DE4-A825-5AC199F8E4D2}" destId="{88CBB076-B0E4-45EF-9C18-7840C65E7919}" srcOrd="3" destOrd="0" parTransId="{2E76D2B8-DC1A-472B-95AA-6943D2090968}" sibTransId="{380D859C-9B96-4360-B33F-978BF0B4B320}"/>
    <dgm:cxn modelId="{0DF52233-8EC8-4228-9EAA-3712A7DC25AF}" type="presOf" srcId="{67403F99-E9A5-43B8-BC3C-084D04A678CA}" destId="{9CF92C84-8F64-4894-8032-4D75EF0D02DD}" srcOrd="0" destOrd="0" presId="urn:microsoft.com/office/officeart/2005/8/layout/default"/>
    <dgm:cxn modelId="{D4334344-CF33-4C8A-9EAC-F9762DBC62FD}" type="presOf" srcId="{4F3FFC7B-0999-4D97-94F1-7C05DA2A2AFB}" destId="{3E258F9B-5278-4B35-8CBE-D465C460D62A}" srcOrd="0" destOrd="0" presId="urn:microsoft.com/office/officeart/2005/8/layout/default"/>
    <dgm:cxn modelId="{30FE034A-CF63-449B-A6F0-2AA469468734}" type="presOf" srcId="{CFC41F53-0548-43C2-8046-A6BFC948A072}" destId="{95038778-4014-4FC0-9DCF-26BDDFFE057D}" srcOrd="0" destOrd="0" presId="urn:microsoft.com/office/officeart/2005/8/layout/default"/>
    <dgm:cxn modelId="{7207DF4D-F49B-4683-A911-4DE488C2D672}" srcId="{C14CEBA3-252B-4DE4-A825-5AC199F8E4D2}" destId="{CFC41F53-0548-43C2-8046-A6BFC948A072}" srcOrd="1" destOrd="0" parTransId="{494CCA77-F99F-4A31-B765-2908F56606F1}" sibTransId="{2DF8088D-617E-408E-8C12-3B369F6C93B7}"/>
    <dgm:cxn modelId="{2701F685-BD92-4C9A-842A-06B840909C99}" srcId="{C14CEBA3-252B-4DE4-A825-5AC199F8E4D2}" destId="{4F3FFC7B-0999-4D97-94F1-7C05DA2A2AFB}" srcOrd="2" destOrd="0" parTransId="{8277D369-50D8-4922-AD1B-CD456D2A7A5A}" sibTransId="{C44945FE-70F0-4A07-88DD-BD7328AD7B55}"/>
    <dgm:cxn modelId="{48D9398B-5BE8-479F-87DF-05DA735366A6}" srcId="{C14CEBA3-252B-4DE4-A825-5AC199F8E4D2}" destId="{E36FC917-937C-4F97-B8D5-D226EDADC663}" srcOrd="5" destOrd="0" parTransId="{E90E72BF-3728-4DFF-9E2F-682C99406BF8}" sibTransId="{2C24F370-DAFC-4BB6-86B2-B97D017FDA9C}"/>
    <dgm:cxn modelId="{ACC010BF-0AEA-495D-B33B-29D376841FD9}" srcId="{C14CEBA3-252B-4DE4-A825-5AC199F8E4D2}" destId="{430F770B-C56C-4444-85FF-75F50623CA40}" srcOrd="4" destOrd="0" parTransId="{72930E55-DFF7-4DA2-B0E9-CEAD45364C99}" sibTransId="{CF10947F-ACC2-44CB-B484-3BBCD0D3AE6D}"/>
    <dgm:cxn modelId="{C4F297F1-430D-4FAB-B77A-9C892A366BE2}" type="presOf" srcId="{C14CEBA3-252B-4DE4-A825-5AC199F8E4D2}" destId="{83F819B0-171E-4368-B2B9-E10D76712E07}" srcOrd="0" destOrd="0" presId="urn:microsoft.com/office/officeart/2005/8/layout/default"/>
    <dgm:cxn modelId="{CCA30EFC-4BCE-4A2E-89DA-548D9C5E28FA}" srcId="{C14CEBA3-252B-4DE4-A825-5AC199F8E4D2}" destId="{67403F99-E9A5-43B8-BC3C-084D04A678CA}" srcOrd="0" destOrd="0" parTransId="{A34FB39D-E6EF-4AD2-8463-F6F1A7E55B57}" sibTransId="{C6BA14AC-B5C9-4988-AEC9-6D68131802FD}"/>
    <dgm:cxn modelId="{E0EFDB90-A315-4A2C-9C68-BEC199701755}" type="presParOf" srcId="{83F819B0-171E-4368-B2B9-E10D76712E07}" destId="{9CF92C84-8F64-4894-8032-4D75EF0D02DD}" srcOrd="0" destOrd="0" presId="urn:microsoft.com/office/officeart/2005/8/layout/default"/>
    <dgm:cxn modelId="{E14FEDBC-0389-4129-AB8E-B0CBC3F2D7A2}" type="presParOf" srcId="{83F819B0-171E-4368-B2B9-E10D76712E07}" destId="{7297F1AE-A0FE-4BCD-8794-8A423ECD24C9}" srcOrd="1" destOrd="0" presId="urn:microsoft.com/office/officeart/2005/8/layout/default"/>
    <dgm:cxn modelId="{E23C72B9-D161-4E3D-AE9B-6A52FB5D35CE}" type="presParOf" srcId="{83F819B0-171E-4368-B2B9-E10D76712E07}" destId="{95038778-4014-4FC0-9DCF-26BDDFFE057D}" srcOrd="2" destOrd="0" presId="urn:microsoft.com/office/officeart/2005/8/layout/default"/>
    <dgm:cxn modelId="{88284720-FA18-457E-A2BA-CF1808664D30}" type="presParOf" srcId="{83F819B0-171E-4368-B2B9-E10D76712E07}" destId="{D87DB41E-9FFC-4578-8E21-F69A7923D3CE}" srcOrd="3" destOrd="0" presId="urn:microsoft.com/office/officeart/2005/8/layout/default"/>
    <dgm:cxn modelId="{F221AA9F-3448-45E9-B16E-FAFA297BDBE1}" type="presParOf" srcId="{83F819B0-171E-4368-B2B9-E10D76712E07}" destId="{3E258F9B-5278-4B35-8CBE-D465C460D62A}" srcOrd="4" destOrd="0" presId="urn:microsoft.com/office/officeart/2005/8/layout/default"/>
    <dgm:cxn modelId="{1A2DEC40-16BA-475F-B8ED-EDFA34823959}" type="presParOf" srcId="{83F819B0-171E-4368-B2B9-E10D76712E07}" destId="{0D62077F-67C4-48D3-B3AF-26CE9FF2A623}" srcOrd="5" destOrd="0" presId="urn:microsoft.com/office/officeart/2005/8/layout/default"/>
    <dgm:cxn modelId="{D9C4245B-029C-4098-86B7-92C66FAEE51B}" type="presParOf" srcId="{83F819B0-171E-4368-B2B9-E10D76712E07}" destId="{07F4E669-A0CF-48D9-AEA2-E7F43DC4FF4C}" srcOrd="6" destOrd="0" presId="urn:microsoft.com/office/officeart/2005/8/layout/default"/>
    <dgm:cxn modelId="{7D067DA9-8838-4187-92F3-D1A44E4F5BD7}" type="presParOf" srcId="{83F819B0-171E-4368-B2B9-E10D76712E07}" destId="{3F8A729E-26D9-43A1-A55E-3BFC4D12B67B}" srcOrd="7" destOrd="0" presId="urn:microsoft.com/office/officeart/2005/8/layout/default"/>
    <dgm:cxn modelId="{502D0E3F-8836-4292-B614-722EF1FE8E3B}" type="presParOf" srcId="{83F819B0-171E-4368-B2B9-E10D76712E07}" destId="{F0055C2D-6CA3-470D-B449-441BBAC369CC}" srcOrd="8" destOrd="0" presId="urn:microsoft.com/office/officeart/2005/8/layout/default"/>
    <dgm:cxn modelId="{BD69CA9A-C625-42DF-BA7A-51747E4A5C14}" type="presParOf" srcId="{83F819B0-171E-4368-B2B9-E10D76712E07}" destId="{3C702222-1C34-401F-8459-0EA5EDC985D1}" srcOrd="9" destOrd="0" presId="urn:microsoft.com/office/officeart/2005/8/layout/default"/>
    <dgm:cxn modelId="{C053E8EF-462F-451D-9D0D-CF04717C6977}" type="presParOf" srcId="{83F819B0-171E-4368-B2B9-E10D76712E07}" destId="{6111842B-87FE-467F-9672-23D8D0D0F2F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FDEB73-9336-4F62-BF19-2D4AD663447B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E53C745-A05F-4C8C-BB8F-E73ECC2FD6A6}">
      <dgm:prSet/>
      <dgm:spPr/>
      <dgm:t>
        <a:bodyPr/>
        <a:lstStyle/>
        <a:p>
          <a:r>
            <a:rPr lang="en-US" b="1" baseline="0"/>
            <a:t>Detection and Confirmation</a:t>
          </a:r>
          <a:endParaRPr lang="en-US"/>
        </a:p>
      </dgm:t>
    </dgm:pt>
    <dgm:pt modelId="{62D2BC4C-B914-431C-9AE2-FFC4AE30639E}" type="parTrans" cxnId="{6B3B0336-7687-4FFA-9146-0F26CE5B97CB}">
      <dgm:prSet/>
      <dgm:spPr/>
      <dgm:t>
        <a:bodyPr/>
        <a:lstStyle/>
        <a:p>
          <a:endParaRPr lang="en-US"/>
        </a:p>
      </dgm:t>
    </dgm:pt>
    <dgm:pt modelId="{1E699B9B-23A5-4F48-A053-609E4CB17D4C}" type="sibTrans" cxnId="{6B3B0336-7687-4FFA-9146-0F26CE5B97CB}">
      <dgm:prSet/>
      <dgm:spPr/>
      <dgm:t>
        <a:bodyPr/>
        <a:lstStyle/>
        <a:p>
          <a:endParaRPr lang="en-US"/>
        </a:p>
      </dgm:t>
    </dgm:pt>
    <dgm:pt modelId="{224217B4-7BF9-4A95-8165-8177F143AA8B}">
      <dgm:prSet/>
      <dgm:spPr/>
      <dgm:t>
        <a:bodyPr/>
        <a:lstStyle/>
        <a:p>
          <a:r>
            <a:rPr lang="en-US" b="1" baseline="0"/>
            <a:t>Activate Incident Response Team</a:t>
          </a:r>
          <a:endParaRPr lang="en-US"/>
        </a:p>
      </dgm:t>
    </dgm:pt>
    <dgm:pt modelId="{77ADF958-9035-4A79-A09E-0C3CD3A6B5F4}" type="parTrans" cxnId="{CD3CDDD3-C532-4176-937F-4191E4B79A83}">
      <dgm:prSet/>
      <dgm:spPr/>
      <dgm:t>
        <a:bodyPr/>
        <a:lstStyle/>
        <a:p>
          <a:endParaRPr lang="en-US"/>
        </a:p>
      </dgm:t>
    </dgm:pt>
    <dgm:pt modelId="{4ACC16A3-F14B-45C5-BDB4-EB7370978DD8}" type="sibTrans" cxnId="{CD3CDDD3-C532-4176-937F-4191E4B79A83}">
      <dgm:prSet/>
      <dgm:spPr/>
      <dgm:t>
        <a:bodyPr/>
        <a:lstStyle/>
        <a:p>
          <a:endParaRPr lang="en-US"/>
        </a:p>
      </dgm:t>
    </dgm:pt>
    <dgm:pt modelId="{75C5D840-3087-481C-8FAE-1080BEAF25E0}">
      <dgm:prSet/>
      <dgm:spPr/>
      <dgm:t>
        <a:bodyPr/>
        <a:lstStyle/>
        <a:p>
          <a:r>
            <a:rPr lang="en-US" b="1" baseline="0"/>
            <a:t>Isolate Affected Systems</a:t>
          </a:r>
          <a:endParaRPr lang="en-US"/>
        </a:p>
      </dgm:t>
    </dgm:pt>
    <dgm:pt modelId="{C68B0FD1-E89F-43DC-816D-2CAF0FE0A54C}" type="parTrans" cxnId="{D889365B-40DA-4CDC-9823-7122003F14D5}">
      <dgm:prSet/>
      <dgm:spPr/>
      <dgm:t>
        <a:bodyPr/>
        <a:lstStyle/>
        <a:p>
          <a:endParaRPr lang="en-US"/>
        </a:p>
      </dgm:t>
    </dgm:pt>
    <dgm:pt modelId="{5F84B156-8D8D-4432-8058-5A0160304952}" type="sibTrans" cxnId="{D889365B-40DA-4CDC-9823-7122003F14D5}">
      <dgm:prSet/>
      <dgm:spPr/>
      <dgm:t>
        <a:bodyPr/>
        <a:lstStyle/>
        <a:p>
          <a:endParaRPr lang="en-US"/>
        </a:p>
      </dgm:t>
    </dgm:pt>
    <dgm:pt modelId="{56AEC1F3-C463-4BB3-B65E-A1CC39ADFD42}">
      <dgm:prSet/>
      <dgm:spPr/>
      <dgm:t>
        <a:bodyPr/>
        <a:lstStyle/>
        <a:p>
          <a:r>
            <a:rPr lang="en-US" b="1" baseline="0"/>
            <a:t>Contain the Breach</a:t>
          </a:r>
          <a:endParaRPr lang="en-US"/>
        </a:p>
      </dgm:t>
    </dgm:pt>
    <dgm:pt modelId="{0544FF46-0D3B-48F6-A777-C2E06D8B9449}" type="parTrans" cxnId="{C537CE25-5491-4AF3-B76A-378353648BB8}">
      <dgm:prSet/>
      <dgm:spPr/>
      <dgm:t>
        <a:bodyPr/>
        <a:lstStyle/>
        <a:p>
          <a:endParaRPr lang="en-US"/>
        </a:p>
      </dgm:t>
    </dgm:pt>
    <dgm:pt modelId="{C9A9C893-BF07-4835-B1B6-8125D0C15FF4}" type="sibTrans" cxnId="{C537CE25-5491-4AF3-B76A-378353648BB8}">
      <dgm:prSet/>
      <dgm:spPr/>
      <dgm:t>
        <a:bodyPr/>
        <a:lstStyle/>
        <a:p>
          <a:endParaRPr lang="en-US"/>
        </a:p>
      </dgm:t>
    </dgm:pt>
    <dgm:pt modelId="{CAD67FA7-24F0-4C07-9BB9-660B1F316672}">
      <dgm:prSet/>
      <dgm:spPr/>
      <dgm:t>
        <a:bodyPr/>
        <a:lstStyle/>
        <a:p>
          <a:r>
            <a:rPr lang="en-US" b="1" baseline="0"/>
            <a:t>Communication</a:t>
          </a:r>
          <a:endParaRPr lang="en-US"/>
        </a:p>
      </dgm:t>
    </dgm:pt>
    <dgm:pt modelId="{B12527DF-4ECE-4947-B865-246B7664CB34}" type="parTrans" cxnId="{076A3BAB-8B5E-4CE2-A558-648A75F50C2C}">
      <dgm:prSet/>
      <dgm:spPr/>
      <dgm:t>
        <a:bodyPr/>
        <a:lstStyle/>
        <a:p>
          <a:endParaRPr lang="en-US"/>
        </a:p>
      </dgm:t>
    </dgm:pt>
    <dgm:pt modelId="{78B9B083-A025-4AB9-8A22-EB46E470D76A}" type="sibTrans" cxnId="{076A3BAB-8B5E-4CE2-A558-648A75F50C2C}">
      <dgm:prSet/>
      <dgm:spPr/>
      <dgm:t>
        <a:bodyPr/>
        <a:lstStyle/>
        <a:p>
          <a:endParaRPr lang="en-US"/>
        </a:p>
      </dgm:t>
    </dgm:pt>
    <dgm:pt modelId="{C4C9A0C2-8B07-4434-8329-E2278FFDF8DE}" type="pres">
      <dgm:prSet presAssocID="{07FDEB73-9336-4F62-BF19-2D4AD663447B}" presName="outerComposite" presStyleCnt="0">
        <dgm:presLayoutVars>
          <dgm:chMax val="5"/>
          <dgm:dir/>
          <dgm:resizeHandles val="exact"/>
        </dgm:presLayoutVars>
      </dgm:prSet>
      <dgm:spPr/>
    </dgm:pt>
    <dgm:pt modelId="{7282A349-4548-495B-BBD7-EA829AF1FD8D}" type="pres">
      <dgm:prSet presAssocID="{07FDEB73-9336-4F62-BF19-2D4AD663447B}" presName="dummyMaxCanvas" presStyleCnt="0">
        <dgm:presLayoutVars/>
      </dgm:prSet>
      <dgm:spPr/>
    </dgm:pt>
    <dgm:pt modelId="{AB7F03C2-6B16-414B-84C9-3501AF6B767F}" type="pres">
      <dgm:prSet presAssocID="{07FDEB73-9336-4F62-BF19-2D4AD663447B}" presName="FiveNodes_1" presStyleLbl="node1" presStyleIdx="0" presStyleCnt="5" custLinFactNeighborY="-24295">
        <dgm:presLayoutVars>
          <dgm:bulletEnabled val="1"/>
        </dgm:presLayoutVars>
      </dgm:prSet>
      <dgm:spPr/>
    </dgm:pt>
    <dgm:pt modelId="{32CF2225-BCF0-4A96-9CB0-33AA164538A9}" type="pres">
      <dgm:prSet presAssocID="{07FDEB73-9336-4F62-BF19-2D4AD663447B}" presName="FiveNodes_2" presStyleLbl="node1" presStyleIdx="1" presStyleCnt="5">
        <dgm:presLayoutVars>
          <dgm:bulletEnabled val="1"/>
        </dgm:presLayoutVars>
      </dgm:prSet>
      <dgm:spPr/>
    </dgm:pt>
    <dgm:pt modelId="{DFBDD532-5DC3-4B0C-94F7-50A566B448D8}" type="pres">
      <dgm:prSet presAssocID="{07FDEB73-9336-4F62-BF19-2D4AD663447B}" presName="FiveNodes_3" presStyleLbl="node1" presStyleIdx="2" presStyleCnt="5">
        <dgm:presLayoutVars>
          <dgm:bulletEnabled val="1"/>
        </dgm:presLayoutVars>
      </dgm:prSet>
      <dgm:spPr/>
    </dgm:pt>
    <dgm:pt modelId="{A4F9C8BB-FBCC-493F-B264-90BF57894C68}" type="pres">
      <dgm:prSet presAssocID="{07FDEB73-9336-4F62-BF19-2D4AD663447B}" presName="FiveNodes_4" presStyleLbl="node1" presStyleIdx="3" presStyleCnt="5">
        <dgm:presLayoutVars>
          <dgm:bulletEnabled val="1"/>
        </dgm:presLayoutVars>
      </dgm:prSet>
      <dgm:spPr/>
    </dgm:pt>
    <dgm:pt modelId="{1FBB723E-E782-4A06-A1B7-C9A3DC62B74B}" type="pres">
      <dgm:prSet presAssocID="{07FDEB73-9336-4F62-BF19-2D4AD663447B}" presName="FiveNodes_5" presStyleLbl="node1" presStyleIdx="4" presStyleCnt="5">
        <dgm:presLayoutVars>
          <dgm:bulletEnabled val="1"/>
        </dgm:presLayoutVars>
      </dgm:prSet>
      <dgm:spPr/>
    </dgm:pt>
    <dgm:pt modelId="{2C3408C7-F31B-4C61-8016-3A9EEE21E9E1}" type="pres">
      <dgm:prSet presAssocID="{07FDEB73-9336-4F62-BF19-2D4AD663447B}" presName="FiveConn_1-2" presStyleLbl="fgAccFollowNode1" presStyleIdx="0" presStyleCnt="4">
        <dgm:presLayoutVars>
          <dgm:bulletEnabled val="1"/>
        </dgm:presLayoutVars>
      </dgm:prSet>
      <dgm:spPr/>
    </dgm:pt>
    <dgm:pt modelId="{F610B63C-62E9-4BE4-BE80-EE82EA0B4220}" type="pres">
      <dgm:prSet presAssocID="{07FDEB73-9336-4F62-BF19-2D4AD663447B}" presName="FiveConn_2-3" presStyleLbl="fgAccFollowNode1" presStyleIdx="1" presStyleCnt="4">
        <dgm:presLayoutVars>
          <dgm:bulletEnabled val="1"/>
        </dgm:presLayoutVars>
      </dgm:prSet>
      <dgm:spPr/>
    </dgm:pt>
    <dgm:pt modelId="{CA06F434-968F-4D55-B80A-53B2507C8282}" type="pres">
      <dgm:prSet presAssocID="{07FDEB73-9336-4F62-BF19-2D4AD663447B}" presName="FiveConn_3-4" presStyleLbl="fgAccFollowNode1" presStyleIdx="2" presStyleCnt="4">
        <dgm:presLayoutVars>
          <dgm:bulletEnabled val="1"/>
        </dgm:presLayoutVars>
      </dgm:prSet>
      <dgm:spPr/>
    </dgm:pt>
    <dgm:pt modelId="{7A1509AF-7C5C-4A23-B289-112C09C18A95}" type="pres">
      <dgm:prSet presAssocID="{07FDEB73-9336-4F62-BF19-2D4AD663447B}" presName="FiveConn_4-5" presStyleLbl="fgAccFollowNode1" presStyleIdx="3" presStyleCnt="4">
        <dgm:presLayoutVars>
          <dgm:bulletEnabled val="1"/>
        </dgm:presLayoutVars>
      </dgm:prSet>
      <dgm:spPr/>
    </dgm:pt>
    <dgm:pt modelId="{D421296C-F7A7-4C95-990F-4EFA33F7D327}" type="pres">
      <dgm:prSet presAssocID="{07FDEB73-9336-4F62-BF19-2D4AD663447B}" presName="FiveNodes_1_text" presStyleLbl="node1" presStyleIdx="4" presStyleCnt="5">
        <dgm:presLayoutVars>
          <dgm:bulletEnabled val="1"/>
        </dgm:presLayoutVars>
      </dgm:prSet>
      <dgm:spPr/>
    </dgm:pt>
    <dgm:pt modelId="{74DB5289-C637-487E-949E-7C7B433BB2BE}" type="pres">
      <dgm:prSet presAssocID="{07FDEB73-9336-4F62-BF19-2D4AD663447B}" presName="FiveNodes_2_text" presStyleLbl="node1" presStyleIdx="4" presStyleCnt="5">
        <dgm:presLayoutVars>
          <dgm:bulletEnabled val="1"/>
        </dgm:presLayoutVars>
      </dgm:prSet>
      <dgm:spPr/>
    </dgm:pt>
    <dgm:pt modelId="{38CD45BF-4F95-416F-AB04-35F9DF6A1CA3}" type="pres">
      <dgm:prSet presAssocID="{07FDEB73-9336-4F62-BF19-2D4AD663447B}" presName="FiveNodes_3_text" presStyleLbl="node1" presStyleIdx="4" presStyleCnt="5">
        <dgm:presLayoutVars>
          <dgm:bulletEnabled val="1"/>
        </dgm:presLayoutVars>
      </dgm:prSet>
      <dgm:spPr/>
    </dgm:pt>
    <dgm:pt modelId="{67D7C871-3DF6-475D-A936-E7A653D34233}" type="pres">
      <dgm:prSet presAssocID="{07FDEB73-9336-4F62-BF19-2D4AD663447B}" presName="FiveNodes_4_text" presStyleLbl="node1" presStyleIdx="4" presStyleCnt="5">
        <dgm:presLayoutVars>
          <dgm:bulletEnabled val="1"/>
        </dgm:presLayoutVars>
      </dgm:prSet>
      <dgm:spPr/>
    </dgm:pt>
    <dgm:pt modelId="{8F15AD13-2C01-4E11-A504-1F34F82A65DD}" type="pres">
      <dgm:prSet presAssocID="{07FDEB73-9336-4F62-BF19-2D4AD663447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02ECF12-ED84-4609-B205-B3E0CF9A8A31}" type="presOf" srcId="{75C5D840-3087-481C-8FAE-1080BEAF25E0}" destId="{38CD45BF-4F95-416F-AB04-35F9DF6A1CA3}" srcOrd="1" destOrd="0" presId="urn:microsoft.com/office/officeart/2005/8/layout/vProcess5"/>
    <dgm:cxn modelId="{74EB7F1F-A7F9-4C9D-91ED-BEA5C75494D5}" type="presOf" srcId="{2E53C745-A05F-4C8C-BB8F-E73ECC2FD6A6}" destId="{D421296C-F7A7-4C95-990F-4EFA33F7D327}" srcOrd="1" destOrd="0" presId="urn:microsoft.com/office/officeart/2005/8/layout/vProcess5"/>
    <dgm:cxn modelId="{C537CE25-5491-4AF3-B76A-378353648BB8}" srcId="{07FDEB73-9336-4F62-BF19-2D4AD663447B}" destId="{56AEC1F3-C463-4BB3-B65E-A1CC39ADFD42}" srcOrd="3" destOrd="0" parTransId="{0544FF46-0D3B-48F6-A777-C2E06D8B9449}" sibTransId="{C9A9C893-BF07-4835-B1B6-8125D0C15FF4}"/>
    <dgm:cxn modelId="{6B3B0336-7687-4FFA-9146-0F26CE5B97CB}" srcId="{07FDEB73-9336-4F62-BF19-2D4AD663447B}" destId="{2E53C745-A05F-4C8C-BB8F-E73ECC2FD6A6}" srcOrd="0" destOrd="0" parTransId="{62D2BC4C-B914-431C-9AE2-FFC4AE30639E}" sibTransId="{1E699B9B-23A5-4F48-A053-609E4CB17D4C}"/>
    <dgm:cxn modelId="{B0C65E3B-C9BA-4DEA-9582-1042C34F3641}" type="presOf" srcId="{C9A9C893-BF07-4835-B1B6-8125D0C15FF4}" destId="{7A1509AF-7C5C-4A23-B289-112C09C18A95}" srcOrd="0" destOrd="0" presId="urn:microsoft.com/office/officeart/2005/8/layout/vProcess5"/>
    <dgm:cxn modelId="{D889365B-40DA-4CDC-9823-7122003F14D5}" srcId="{07FDEB73-9336-4F62-BF19-2D4AD663447B}" destId="{75C5D840-3087-481C-8FAE-1080BEAF25E0}" srcOrd="2" destOrd="0" parTransId="{C68B0FD1-E89F-43DC-816D-2CAF0FE0A54C}" sibTransId="{5F84B156-8D8D-4432-8058-5A0160304952}"/>
    <dgm:cxn modelId="{85C4906D-6FFE-4D72-A148-4B7BB4C4583B}" type="presOf" srcId="{224217B4-7BF9-4A95-8165-8177F143AA8B}" destId="{74DB5289-C637-487E-949E-7C7B433BB2BE}" srcOrd="1" destOrd="0" presId="urn:microsoft.com/office/officeart/2005/8/layout/vProcess5"/>
    <dgm:cxn modelId="{0B13B86D-48B0-44FD-BF2A-CF579BF259B2}" type="presOf" srcId="{2E53C745-A05F-4C8C-BB8F-E73ECC2FD6A6}" destId="{AB7F03C2-6B16-414B-84C9-3501AF6B767F}" srcOrd="0" destOrd="0" presId="urn:microsoft.com/office/officeart/2005/8/layout/vProcess5"/>
    <dgm:cxn modelId="{46D81353-FA3E-497B-B9F7-DA2B342DAB64}" type="presOf" srcId="{5F84B156-8D8D-4432-8058-5A0160304952}" destId="{CA06F434-968F-4D55-B80A-53B2507C8282}" srcOrd="0" destOrd="0" presId="urn:microsoft.com/office/officeart/2005/8/layout/vProcess5"/>
    <dgm:cxn modelId="{717BC07D-29EB-4998-A16B-2879F7F1E896}" type="presOf" srcId="{CAD67FA7-24F0-4C07-9BB9-660B1F316672}" destId="{1FBB723E-E782-4A06-A1B7-C9A3DC62B74B}" srcOrd="0" destOrd="0" presId="urn:microsoft.com/office/officeart/2005/8/layout/vProcess5"/>
    <dgm:cxn modelId="{77191681-DA1F-4114-A6A5-8AF3A5E5AFEC}" type="presOf" srcId="{1E699B9B-23A5-4F48-A053-609E4CB17D4C}" destId="{2C3408C7-F31B-4C61-8016-3A9EEE21E9E1}" srcOrd="0" destOrd="0" presId="urn:microsoft.com/office/officeart/2005/8/layout/vProcess5"/>
    <dgm:cxn modelId="{DB1EBFA6-B231-4169-9AD0-21B584E38C9E}" type="presOf" srcId="{56AEC1F3-C463-4BB3-B65E-A1CC39ADFD42}" destId="{A4F9C8BB-FBCC-493F-B264-90BF57894C68}" srcOrd="0" destOrd="0" presId="urn:microsoft.com/office/officeart/2005/8/layout/vProcess5"/>
    <dgm:cxn modelId="{076A3BAB-8B5E-4CE2-A558-648A75F50C2C}" srcId="{07FDEB73-9336-4F62-BF19-2D4AD663447B}" destId="{CAD67FA7-24F0-4C07-9BB9-660B1F316672}" srcOrd="4" destOrd="0" parTransId="{B12527DF-4ECE-4947-B865-246B7664CB34}" sibTransId="{78B9B083-A025-4AB9-8A22-EB46E470D76A}"/>
    <dgm:cxn modelId="{6E84B4BF-EDAE-44E7-AA27-06C49E2EB023}" type="presOf" srcId="{CAD67FA7-24F0-4C07-9BB9-660B1F316672}" destId="{8F15AD13-2C01-4E11-A504-1F34F82A65DD}" srcOrd="1" destOrd="0" presId="urn:microsoft.com/office/officeart/2005/8/layout/vProcess5"/>
    <dgm:cxn modelId="{3DE0CBC4-E851-4DE2-9FA1-6DA73C1C9237}" type="presOf" srcId="{224217B4-7BF9-4A95-8165-8177F143AA8B}" destId="{32CF2225-BCF0-4A96-9CB0-33AA164538A9}" srcOrd="0" destOrd="0" presId="urn:microsoft.com/office/officeart/2005/8/layout/vProcess5"/>
    <dgm:cxn modelId="{038A1EC8-1567-46BF-B70B-75851D25F3B5}" type="presOf" srcId="{07FDEB73-9336-4F62-BF19-2D4AD663447B}" destId="{C4C9A0C2-8B07-4434-8329-E2278FFDF8DE}" srcOrd="0" destOrd="0" presId="urn:microsoft.com/office/officeart/2005/8/layout/vProcess5"/>
    <dgm:cxn modelId="{CD3CDDD3-C532-4176-937F-4191E4B79A83}" srcId="{07FDEB73-9336-4F62-BF19-2D4AD663447B}" destId="{224217B4-7BF9-4A95-8165-8177F143AA8B}" srcOrd="1" destOrd="0" parTransId="{77ADF958-9035-4A79-A09E-0C3CD3A6B5F4}" sibTransId="{4ACC16A3-F14B-45C5-BDB4-EB7370978DD8}"/>
    <dgm:cxn modelId="{FDD0CBE6-AEBF-4627-AA85-09B34D1924DF}" type="presOf" srcId="{75C5D840-3087-481C-8FAE-1080BEAF25E0}" destId="{DFBDD532-5DC3-4B0C-94F7-50A566B448D8}" srcOrd="0" destOrd="0" presId="urn:microsoft.com/office/officeart/2005/8/layout/vProcess5"/>
    <dgm:cxn modelId="{5A16FEED-60F8-41A4-A2F7-4511449A7ECE}" type="presOf" srcId="{4ACC16A3-F14B-45C5-BDB4-EB7370978DD8}" destId="{F610B63C-62E9-4BE4-BE80-EE82EA0B4220}" srcOrd="0" destOrd="0" presId="urn:microsoft.com/office/officeart/2005/8/layout/vProcess5"/>
    <dgm:cxn modelId="{AC62FAF3-DF96-4594-8638-D694C75DFE9A}" type="presOf" srcId="{56AEC1F3-C463-4BB3-B65E-A1CC39ADFD42}" destId="{67D7C871-3DF6-475D-A936-E7A653D34233}" srcOrd="1" destOrd="0" presId="urn:microsoft.com/office/officeart/2005/8/layout/vProcess5"/>
    <dgm:cxn modelId="{B0B602FA-DC36-41D2-BCA7-63D8CEFB821C}" type="presParOf" srcId="{C4C9A0C2-8B07-4434-8329-E2278FFDF8DE}" destId="{7282A349-4548-495B-BBD7-EA829AF1FD8D}" srcOrd="0" destOrd="0" presId="urn:microsoft.com/office/officeart/2005/8/layout/vProcess5"/>
    <dgm:cxn modelId="{C81C0D64-A049-47C4-8DE4-96D654ECA6B7}" type="presParOf" srcId="{C4C9A0C2-8B07-4434-8329-E2278FFDF8DE}" destId="{AB7F03C2-6B16-414B-84C9-3501AF6B767F}" srcOrd="1" destOrd="0" presId="urn:microsoft.com/office/officeart/2005/8/layout/vProcess5"/>
    <dgm:cxn modelId="{5F637E12-0C83-4AD0-9DB2-A32D7D41F7D8}" type="presParOf" srcId="{C4C9A0C2-8B07-4434-8329-E2278FFDF8DE}" destId="{32CF2225-BCF0-4A96-9CB0-33AA164538A9}" srcOrd="2" destOrd="0" presId="urn:microsoft.com/office/officeart/2005/8/layout/vProcess5"/>
    <dgm:cxn modelId="{8FDD7F72-8936-4511-9E96-DC5318C8917C}" type="presParOf" srcId="{C4C9A0C2-8B07-4434-8329-E2278FFDF8DE}" destId="{DFBDD532-5DC3-4B0C-94F7-50A566B448D8}" srcOrd="3" destOrd="0" presId="urn:microsoft.com/office/officeart/2005/8/layout/vProcess5"/>
    <dgm:cxn modelId="{9A73A005-4E2F-4D82-9A30-67E427DD5FD2}" type="presParOf" srcId="{C4C9A0C2-8B07-4434-8329-E2278FFDF8DE}" destId="{A4F9C8BB-FBCC-493F-B264-90BF57894C68}" srcOrd="4" destOrd="0" presId="urn:microsoft.com/office/officeart/2005/8/layout/vProcess5"/>
    <dgm:cxn modelId="{9C752375-28CF-4C9C-B8BA-C3C1536F365E}" type="presParOf" srcId="{C4C9A0C2-8B07-4434-8329-E2278FFDF8DE}" destId="{1FBB723E-E782-4A06-A1B7-C9A3DC62B74B}" srcOrd="5" destOrd="0" presId="urn:microsoft.com/office/officeart/2005/8/layout/vProcess5"/>
    <dgm:cxn modelId="{5314B023-9D82-46CD-909F-097822FB4E0A}" type="presParOf" srcId="{C4C9A0C2-8B07-4434-8329-E2278FFDF8DE}" destId="{2C3408C7-F31B-4C61-8016-3A9EEE21E9E1}" srcOrd="6" destOrd="0" presId="urn:microsoft.com/office/officeart/2005/8/layout/vProcess5"/>
    <dgm:cxn modelId="{11093D15-C51C-4E8F-B7B3-D721FCE092A1}" type="presParOf" srcId="{C4C9A0C2-8B07-4434-8329-E2278FFDF8DE}" destId="{F610B63C-62E9-4BE4-BE80-EE82EA0B4220}" srcOrd="7" destOrd="0" presId="urn:microsoft.com/office/officeart/2005/8/layout/vProcess5"/>
    <dgm:cxn modelId="{78E61F63-E55F-4810-9689-83C680A055A0}" type="presParOf" srcId="{C4C9A0C2-8B07-4434-8329-E2278FFDF8DE}" destId="{CA06F434-968F-4D55-B80A-53B2507C8282}" srcOrd="8" destOrd="0" presId="urn:microsoft.com/office/officeart/2005/8/layout/vProcess5"/>
    <dgm:cxn modelId="{8AD9E125-BBD0-46C3-B66D-5DEDB399ABD9}" type="presParOf" srcId="{C4C9A0C2-8B07-4434-8329-E2278FFDF8DE}" destId="{7A1509AF-7C5C-4A23-B289-112C09C18A95}" srcOrd="9" destOrd="0" presId="urn:microsoft.com/office/officeart/2005/8/layout/vProcess5"/>
    <dgm:cxn modelId="{0EE89BAD-9E94-494E-AD94-B6C77DFEEAD1}" type="presParOf" srcId="{C4C9A0C2-8B07-4434-8329-E2278FFDF8DE}" destId="{D421296C-F7A7-4C95-990F-4EFA33F7D327}" srcOrd="10" destOrd="0" presId="urn:microsoft.com/office/officeart/2005/8/layout/vProcess5"/>
    <dgm:cxn modelId="{80E0F334-FD0D-4C15-A9D6-44859A1BE687}" type="presParOf" srcId="{C4C9A0C2-8B07-4434-8329-E2278FFDF8DE}" destId="{74DB5289-C637-487E-949E-7C7B433BB2BE}" srcOrd="11" destOrd="0" presId="urn:microsoft.com/office/officeart/2005/8/layout/vProcess5"/>
    <dgm:cxn modelId="{765AAE76-FA19-49B4-A547-D71330CC66EA}" type="presParOf" srcId="{C4C9A0C2-8B07-4434-8329-E2278FFDF8DE}" destId="{38CD45BF-4F95-416F-AB04-35F9DF6A1CA3}" srcOrd="12" destOrd="0" presId="urn:microsoft.com/office/officeart/2005/8/layout/vProcess5"/>
    <dgm:cxn modelId="{E28E3E2B-3256-44B0-9D01-C9C07DB34E21}" type="presParOf" srcId="{C4C9A0C2-8B07-4434-8329-E2278FFDF8DE}" destId="{67D7C871-3DF6-475D-A936-E7A653D34233}" srcOrd="13" destOrd="0" presId="urn:microsoft.com/office/officeart/2005/8/layout/vProcess5"/>
    <dgm:cxn modelId="{FB1BFD32-32A4-47A2-A06F-23A7113C49C5}" type="presParOf" srcId="{C4C9A0C2-8B07-4434-8329-E2278FFDF8DE}" destId="{8F15AD13-2C01-4E11-A504-1F34F82A65D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FDEB73-9336-4F62-BF19-2D4AD663447B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E53C745-A05F-4C8C-BB8F-E73ECC2FD6A6}">
      <dgm:prSet/>
      <dgm:spPr/>
      <dgm:t>
        <a:bodyPr/>
        <a:lstStyle/>
        <a:p>
          <a:r>
            <a:rPr lang="en-US" cap="none" dirty="0"/>
            <a:t>Forensic investigation</a:t>
          </a:r>
          <a:endParaRPr lang="en-US" dirty="0"/>
        </a:p>
      </dgm:t>
    </dgm:pt>
    <dgm:pt modelId="{62D2BC4C-B914-431C-9AE2-FFC4AE30639E}" type="parTrans" cxnId="{6B3B0336-7687-4FFA-9146-0F26CE5B97CB}">
      <dgm:prSet/>
      <dgm:spPr/>
      <dgm:t>
        <a:bodyPr/>
        <a:lstStyle/>
        <a:p>
          <a:endParaRPr lang="en-US"/>
        </a:p>
      </dgm:t>
    </dgm:pt>
    <dgm:pt modelId="{1E699B9B-23A5-4F48-A053-609E4CB17D4C}" type="sibTrans" cxnId="{6B3B0336-7687-4FFA-9146-0F26CE5B97CB}">
      <dgm:prSet/>
      <dgm:spPr/>
      <dgm:t>
        <a:bodyPr/>
        <a:lstStyle/>
        <a:p>
          <a:endParaRPr lang="en-US"/>
        </a:p>
      </dgm:t>
    </dgm:pt>
    <dgm:pt modelId="{224217B4-7BF9-4A95-8165-8177F143AA8B}">
      <dgm:prSet/>
      <dgm:spPr/>
      <dgm:t>
        <a:bodyPr/>
        <a:lstStyle/>
        <a:p>
          <a:r>
            <a:rPr lang="en-US" cap="none" dirty="0">
              <a:sym typeface="+mn-ea"/>
            </a:rPr>
            <a:t>Data assessment</a:t>
          </a:r>
          <a:endParaRPr lang="en-US" dirty="0"/>
        </a:p>
      </dgm:t>
    </dgm:pt>
    <dgm:pt modelId="{77ADF958-9035-4A79-A09E-0C3CD3A6B5F4}" type="parTrans" cxnId="{CD3CDDD3-C532-4176-937F-4191E4B79A83}">
      <dgm:prSet/>
      <dgm:spPr/>
      <dgm:t>
        <a:bodyPr/>
        <a:lstStyle/>
        <a:p>
          <a:endParaRPr lang="en-US"/>
        </a:p>
      </dgm:t>
    </dgm:pt>
    <dgm:pt modelId="{4ACC16A3-F14B-45C5-BDB4-EB7370978DD8}" type="sibTrans" cxnId="{CD3CDDD3-C532-4176-937F-4191E4B79A83}">
      <dgm:prSet/>
      <dgm:spPr/>
      <dgm:t>
        <a:bodyPr/>
        <a:lstStyle/>
        <a:p>
          <a:endParaRPr lang="en-US"/>
        </a:p>
      </dgm:t>
    </dgm:pt>
    <dgm:pt modelId="{75C5D840-3087-481C-8FAE-1080BEAF25E0}">
      <dgm:prSet/>
      <dgm:spPr/>
      <dgm:t>
        <a:bodyPr/>
        <a:lstStyle/>
        <a:p>
          <a:r>
            <a:rPr lang="en-US" cap="none" dirty="0">
              <a:sym typeface="+mn-ea"/>
            </a:rPr>
            <a:t>Mitigation</a:t>
          </a:r>
          <a:endParaRPr lang="en-US" dirty="0"/>
        </a:p>
      </dgm:t>
    </dgm:pt>
    <dgm:pt modelId="{C68B0FD1-E89F-43DC-816D-2CAF0FE0A54C}" type="parTrans" cxnId="{D889365B-40DA-4CDC-9823-7122003F14D5}">
      <dgm:prSet/>
      <dgm:spPr/>
      <dgm:t>
        <a:bodyPr/>
        <a:lstStyle/>
        <a:p>
          <a:endParaRPr lang="en-US"/>
        </a:p>
      </dgm:t>
    </dgm:pt>
    <dgm:pt modelId="{5F84B156-8D8D-4432-8058-5A0160304952}" type="sibTrans" cxnId="{D889365B-40DA-4CDC-9823-7122003F14D5}">
      <dgm:prSet/>
      <dgm:spPr/>
      <dgm:t>
        <a:bodyPr/>
        <a:lstStyle/>
        <a:p>
          <a:endParaRPr lang="en-US"/>
        </a:p>
      </dgm:t>
    </dgm:pt>
    <dgm:pt modelId="{374CF057-9AE7-494A-8AFE-561E46E1A14A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cap="none"/>
            <a:t>Communication plan</a:t>
          </a:r>
          <a:endParaRPr lang="en-US" dirty="0"/>
        </a:p>
      </dgm:t>
    </dgm:pt>
    <dgm:pt modelId="{5D5EDF09-0CD2-4592-8800-91698E441235}" type="parTrans" cxnId="{AADB85B2-EEA7-4E43-8290-9C7712C502EB}">
      <dgm:prSet/>
      <dgm:spPr/>
      <dgm:t>
        <a:bodyPr/>
        <a:lstStyle/>
        <a:p>
          <a:endParaRPr lang="en-PH"/>
        </a:p>
      </dgm:t>
    </dgm:pt>
    <dgm:pt modelId="{843C551B-49CA-419F-B7D7-6EE23741A636}" type="sibTrans" cxnId="{AADB85B2-EEA7-4E43-8290-9C7712C502EB}">
      <dgm:prSet/>
      <dgm:spPr/>
      <dgm:t>
        <a:bodyPr/>
        <a:lstStyle/>
        <a:p>
          <a:endParaRPr lang="en-PH"/>
        </a:p>
      </dgm:t>
    </dgm:pt>
    <dgm:pt modelId="{7D613E8D-EB0C-447D-BB35-FE2B645CAD89}">
      <dgm:prSet/>
      <dgm:spPr/>
      <dgm:t>
        <a:bodyPr/>
        <a:lstStyle/>
        <a:p>
          <a:r>
            <a:rPr lang="en-US" cap="none"/>
            <a:t>Legal and regulatory compliance</a:t>
          </a:r>
          <a:endParaRPr lang="en-US" cap="none" dirty="0"/>
        </a:p>
      </dgm:t>
    </dgm:pt>
    <dgm:pt modelId="{6AAD1705-59DE-4022-AE29-4ECB17DC0DAD}" type="parTrans" cxnId="{262982E0-DDB9-4503-A314-661470E362DB}">
      <dgm:prSet/>
      <dgm:spPr/>
      <dgm:t>
        <a:bodyPr/>
        <a:lstStyle/>
        <a:p>
          <a:endParaRPr lang="en-PH"/>
        </a:p>
      </dgm:t>
    </dgm:pt>
    <dgm:pt modelId="{9D70F703-DD6A-4796-8219-64BBE25D11C6}" type="sibTrans" cxnId="{262982E0-DDB9-4503-A314-661470E362DB}">
      <dgm:prSet/>
      <dgm:spPr/>
      <dgm:t>
        <a:bodyPr/>
        <a:lstStyle/>
        <a:p>
          <a:endParaRPr lang="en-PH"/>
        </a:p>
      </dgm:t>
    </dgm:pt>
    <dgm:pt modelId="{C4C9A0C2-8B07-4434-8329-E2278FFDF8DE}" type="pres">
      <dgm:prSet presAssocID="{07FDEB73-9336-4F62-BF19-2D4AD663447B}" presName="outerComposite" presStyleCnt="0">
        <dgm:presLayoutVars>
          <dgm:chMax val="5"/>
          <dgm:dir/>
          <dgm:resizeHandles val="exact"/>
        </dgm:presLayoutVars>
      </dgm:prSet>
      <dgm:spPr/>
    </dgm:pt>
    <dgm:pt modelId="{7282A349-4548-495B-BBD7-EA829AF1FD8D}" type="pres">
      <dgm:prSet presAssocID="{07FDEB73-9336-4F62-BF19-2D4AD663447B}" presName="dummyMaxCanvas" presStyleCnt="0">
        <dgm:presLayoutVars/>
      </dgm:prSet>
      <dgm:spPr/>
    </dgm:pt>
    <dgm:pt modelId="{1BBC6FAB-2201-495D-9C87-289358E6154C}" type="pres">
      <dgm:prSet presAssocID="{07FDEB73-9336-4F62-BF19-2D4AD663447B}" presName="FiveNodes_1" presStyleLbl="node1" presStyleIdx="0" presStyleCnt="5">
        <dgm:presLayoutVars>
          <dgm:bulletEnabled val="1"/>
        </dgm:presLayoutVars>
      </dgm:prSet>
      <dgm:spPr/>
    </dgm:pt>
    <dgm:pt modelId="{9AEC9716-6EDC-4129-BF2B-13D436A4EB26}" type="pres">
      <dgm:prSet presAssocID="{07FDEB73-9336-4F62-BF19-2D4AD663447B}" presName="FiveNodes_2" presStyleLbl="node1" presStyleIdx="1" presStyleCnt="5">
        <dgm:presLayoutVars>
          <dgm:bulletEnabled val="1"/>
        </dgm:presLayoutVars>
      </dgm:prSet>
      <dgm:spPr/>
    </dgm:pt>
    <dgm:pt modelId="{8D987F57-4E00-4625-9878-2CB6D77A1BF0}" type="pres">
      <dgm:prSet presAssocID="{07FDEB73-9336-4F62-BF19-2D4AD663447B}" presName="FiveNodes_3" presStyleLbl="node1" presStyleIdx="2" presStyleCnt="5">
        <dgm:presLayoutVars>
          <dgm:bulletEnabled val="1"/>
        </dgm:presLayoutVars>
      </dgm:prSet>
      <dgm:spPr/>
    </dgm:pt>
    <dgm:pt modelId="{90F6BC6A-9DB0-4DDA-A64E-D3798875D583}" type="pres">
      <dgm:prSet presAssocID="{07FDEB73-9336-4F62-BF19-2D4AD663447B}" presName="FiveNodes_4" presStyleLbl="node1" presStyleIdx="3" presStyleCnt="5">
        <dgm:presLayoutVars>
          <dgm:bulletEnabled val="1"/>
        </dgm:presLayoutVars>
      </dgm:prSet>
      <dgm:spPr/>
    </dgm:pt>
    <dgm:pt modelId="{F1B2D39C-5933-4E3C-B519-BB70DC75BEC7}" type="pres">
      <dgm:prSet presAssocID="{07FDEB73-9336-4F62-BF19-2D4AD663447B}" presName="FiveNodes_5" presStyleLbl="node1" presStyleIdx="4" presStyleCnt="5">
        <dgm:presLayoutVars>
          <dgm:bulletEnabled val="1"/>
        </dgm:presLayoutVars>
      </dgm:prSet>
      <dgm:spPr/>
    </dgm:pt>
    <dgm:pt modelId="{20C45797-A956-44C8-B70A-54FF3CE9DDFE}" type="pres">
      <dgm:prSet presAssocID="{07FDEB73-9336-4F62-BF19-2D4AD663447B}" presName="FiveConn_1-2" presStyleLbl="fgAccFollowNode1" presStyleIdx="0" presStyleCnt="4">
        <dgm:presLayoutVars>
          <dgm:bulletEnabled val="1"/>
        </dgm:presLayoutVars>
      </dgm:prSet>
      <dgm:spPr/>
    </dgm:pt>
    <dgm:pt modelId="{B6969A6F-74DF-4527-81D8-89409E64610D}" type="pres">
      <dgm:prSet presAssocID="{07FDEB73-9336-4F62-BF19-2D4AD663447B}" presName="FiveConn_2-3" presStyleLbl="fgAccFollowNode1" presStyleIdx="1" presStyleCnt="4">
        <dgm:presLayoutVars>
          <dgm:bulletEnabled val="1"/>
        </dgm:presLayoutVars>
      </dgm:prSet>
      <dgm:spPr/>
    </dgm:pt>
    <dgm:pt modelId="{03061C03-BCEA-479B-847D-D1E5586CE214}" type="pres">
      <dgm:prSet presAssocID="{07FDEB73-9336-4F62-BF19-2D4AD663447B}" presName="FiveConn_3-4" presStyleLbl="fgAccFollowNode1" presStyleIdx="2" presStyleCnt="4">
        <dgm:presLayoutVars>
          <dgm:bulletEnabled val="1"/>
        </dgm:presLayoutVars>
      </dgm:prSet>
      <dgm:spPr/>
    </dgm:pt>
    <dgm:pt modelId="{54741599-0C3D-4F1C-82EC-95478B48FD93}" type="pres">
      <dgm:prSet presAssocID="{07FDEB73-9336-4F62-BF19-2D4AD663447B}" presName="FiveConn_4-5" presStyleLbl="fgAccFollowNode1" presStyleIdx="3" presStyleCnt="4">
        <dgm:presLayoutVars>
          <dgm:bulletEnabled val="1"/>
        </dgm:presLayoutVars>
      </dgm:prSet>
      <dgm:spPr/>
    </dgm:pt>
    <dgm:pt modelId="{D6D82BE5-40B9-4F68-AEC4-14CC96C3BB0B}" type="pres">
      <dgm:prSet presAssocID="{07FDEB73-9336-4F62-BF19-2D4AD663447B}" presName="FiveNodes_1_text" presStyleLbl="node1" presStyleIdx="4" presStyleCnt="5">
        <dgm:presLayoutVars>
          <dgm:bulletEnabled val="1"/>
        </dgm:presLayoutVars>
      </dgm:prSet>
      <dgm:spPr/>
    </dgm:pt>
    <dgm:pt modelId="{221C81E7-537B-4206-B565-6CDAD4553D01}" type="pres">
      <dgm:prSet presAssocID="{07FDEB73-9336-4F62-BF19-2D4AD663447B}" presName="FiveNodes_2_text" presStyleLbl="node1" presStyleIdx="4" presStyleCnt="5">
        <dgm:presLayoutVars>
          <dgm:bulletEnabled val="1"/>
        </dgm:presLayoutVars>
      </dgm:prSet>
      <dgm:spPr/>
    </dgm:pt>
    <dgm:pt modelId="{15E97255-B650-47D6-8D5A-5E748C50A889}" type="pres">
      <dgm:prSet presAssocID="{07FDEB73-9336-4F62-BF19-2D4AD663447B}" presName="FiveNodes_3_text" presStyleLbl="node1" presStyleIdx="4" presStyleCnt="5">
        <dgm:presLayoutVars>
          <dgm:bulletEnabled val="1"/>
        </dgm:presLayoutVars>
      </dgm:prSet>
      <dgm:spPr/>
    </dgm:pt>
    <dgm:pt modelId="{E1578657-97E2-47CF-BF8F-04C69BAA72F9}" type="pres">
      <dgm:prSet presAssocID="{07FDEB73-9336-4F62-BF19-2D4AD663447B}" presName="FiveNodes_4_text" presStyleLbl="node1" presStyleIdx="4" presStyleCnt="5">
        <dgm:presLayoutVars>
          <dgm:bulletEnabled val="1"/>
        </dgm:presLayoutVars>
      </dgm:prSet>
      <dgm:spPr/>
    </dgm:pt>
    <dgm:pt modelId="{559FADE2-4BC4-4F80-9F37-8BF5D1C8C024}" type="pres">
      <dgm:prSet presAssocID="{07FDEB73-9336-4F62-BF19-2D4AD663447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18F4016-4C79-4030-BAE1-22FBB973E98B}" type="presOf" srcId="{7D613E8D-EB0C-447D-BB35-FE2B645CAD89}" destId="{F1B2D39C-5933-4E3C-B519-BB70DC75BEC7}" srcOrd="0" destOrd="0" presId="urn:microsoft.com/office/officeart/2005/8/layout/vProcess5"/>
    <dgm:cxn modelId="{2FC73719-80F6-465D-A1BA-DB10C93041C9}" type="presOf" srcId="{5F84B156-8D8D-4432-8058-5A0160304952}" destId="{03061C03-BCEA-479B-847D-D1E5586CE214}" srcOrd="0" destOrd="0" presId="urn:microsoft.com/office/officeart/2005/8/layout/vProcess5"/>
    <dgm:cxn modelId="{B934CC2C-A135-4F7C-BD1A-66E969971D9F}" type="presOf" srcId="{224217B4-7BF9-4A95-8165-8177F143AA8B}" destId="{9AEC9716-6EDC-4129-BF2B-13D436A4EB26}" srcOrd="0" destOrd="0" presId="urn:microsoft.com/office/officeart/2005/8/layout/vProcess5"/>
    <dgm:cxn modelId="{642EDC34-563C-4E83-8026-F22007E61A36}" type="presOf" srcId="{374CF057-9AE7-494A-8AFE-561E46E1A14A}" destId="{90F6BC6A-9DB0-4DDA-A64E-D3798875D583}" srcOrd="0" destOrd="0" presId="urn:microsoft.com/office/officeart/2005/8/layout/vProcess5"/>
    <dgm:cxn modelId="{6B3B0336-7687-4FFA-9146-0F26CE5B97CB}" srcId="{07FDEB73-9336-4F62-BF19-2D4AD663447B}" destId="{2E53C745-A05F-4C8C-BB8F-E73ECC2FD6A6}" srcOrd="0" destOrd="0" parTransId="{62D2BC4C-B914-431C-9AE2-FFC4AE30639E}" sibTransId="{1E699B9B-23A5-4F48-A053-609E4CB17D4C}"/>
    <dgm:cxn modelId="{D889365B-40DA-4CDC-9823-7122003F14D5}" srcId="{07FDEB73-9336-4F62-BF19-2D4AD663447B}" destId="{75C5D840-3087-481C-8FAE-1080BEAF25E0}" srcOrd="2" destOrd="0" parTransId="{C68B0FD1-E89F-43DC-816D-2CAF0FE0A54C}" sibTransId="{5F84B156-8D8D-4432-8058-5A0160304952}"/>
    <dgm:cxn modelId="{8BE9566B-1BA4-4332-81FD-49E7F6D52BCB}" type="presOf" srcId="{75C5D840-3087-481C-8FAE-1080BEAF25E0}" destId="{8D987F57-4E00-4625-9878-2CB6D77A1BF0}" srcOrd="0" destOrd="0" presId="urn:microsoft.com/office/officeart/2005/8/layout/vProcess5"/>
    <dgm:cxn modelId="{5FFFE275-010F-47ED-BEF6-3CC2208B7A4D}" type="presOf" srcId="{2E53C745-A05F-4C8C-BB8F-E73ECC2FD6A6}" destId="{1BBC6FAB-2201-495D-9C87-289358E6154C}" srcOrd="0" destOrd="0" presId="urn:microsoft.com/office/officeart/2005/8/layout/vProcess5"/>
    <dgm:cxn modelId="{A2611B77-8B2D-4F81-952D-0AFC3B493AF2}" type="presOf" srcId="{75C5D840-3087-481C-8FAE-1080BEAF25E0}" destId="{15E97255-B650-47D6-8D5A-5E748C50A889}" srcOrd="1" destOrd="0" presId="urn:microsoft.com/office/officeart/2005/8/layout/vProcess5"/>
    <dgm:cxn modelId="{C1947A87-086B-420B-8763-31B85FEB1955}" type="presOf" srcId="{1E699B9B-23A5-4F48-A053-609E4CB17D4C}" destId="{20C45797-A956-44C8-B70A-54FF3CE9DDFE}" srcOrd="0" destOrd="0" presId="urn:microsoft.com/office/officeart/2005/8/layout/vProcess5"/>
    <dgm:cxn modelId="{6F300B88-728D-49F2-B751-AF4F42AF0C28}" type="presOf" srcId="{7D613E8D-EB0C-447D-BB35-FE2B645CAD89}" destId="{559FADE2-4BC4-4F80-9F37-8BF5D1C8C024}" srcOrd="1" destOrd="0" presId="urn:microsoft.com/office/officeart/2005/8/layout/vProcess5"/>
    <dgm:cxn modelId="{AADB85B2-EEA7-4E43-8290-9C7712C502EB}" srcId="{07FDEB73-9336-4F62-BF19-2D4AD663447B}" destId="{374CF057-9AE7-494A-8AFE-561E46E1A14A}" srcOrd="3" destOrd="0" parTransId="{5D5EDF09-0CD2-4592-8800-91698E441235}" sibTransId="{843C551B-49CA-419F-B7D7-6EE23741A636}"/>
    <dgm:cxn modelId="{97CBBFB4-10DC-4856-AE70-C39BB154D4AD}" type="presOf" srcId="{2E53C745-A05F-4C8C-BB8F-E73ECC2FD6A6}" destId="{D6D82BE5-40B9-4F68-AEC4-14CC96C3BB0B}" srcOrd="1" destOrd="0" presId="urn:microsoft.com/office/officeart/2005/8/layout/vProcess5"/>
    <dgm:cxn modelId="{C08A87B6-8BDF-418B-9777-E0CD816FCE27}" type="presOf" srcId="{374CF057-9AE7-494A-8AFE-561E46E1A14A}" destId="{E1578657-97E2-47CF-BF8F-04C69BAA72F9}" srcOrd="1" destOrd="0" presId="urn:microsoft.com/office/officeart/2005/8/layout/vProcess5"/>
    <dgm:cxn modelId="{D953CBCA-057D-4F13-98D1-A334A22C89B4}" type="presOf" srcId="{224217B4-7BF9-4A95-8165-8177F143AA8B}" destId="{221C81E7-537B-4206-B565-6CDAD4553D01}" srcOrd="1" destOrd="0" presId="urn:microsoft.com/office/officeart/2005/8/layout/vProcess5"/>
    <dgm:cxn modelId="{CD3CDDD3-C532-4176-937F-4191E4B79A83}" srcId="{07FDEB73-9336-4F62-BF19-2D4AD663447B}" destId="{224217B4-7BF9-4A95-8165-8177F143AA8B}" srcOrd="1" destOrd="0" parTransId="{77ADF958-9035-4A79-A09E-0C3CD3A6B5F4}" sibTransId="{4ACC16A3-F14B-45C5-BDB4-EB7370978DD8}"/>
    <dgm:cxn modelId="{262982E0-DDB9-4503-A314-661470E362DB}" srcId="{07FDEB73-9336-4F62-BF19-2D4AD663447B}" destId="{7D613E8D-EB0C-447D-BB35-FE2B645CAD89}" srcOrd="4" destOrd="0" parTransId="{6AAD1705-59DE-4022-AE29-4ECB17DC0DAD}" sibTransId="{9D70F703-DD6A-4796-8219-64BBE25D11C6}"/>
    <dgm:cxn modelId="{629027E7-F44F-4784-835A-566F0FD7B8B6}" type="presOf" srcId="{843C551B-49CA-419F-B7D7-6EE23741A636}" destId="{54741599-0C3D-4F1C-82EC-95478B48FD93}" srcOrd="0" destOrd="0" presId="urn:microsoft.com/office/officeart/2005/8/layout/vProcess5"/>
    <dgm:cxn modelId="{B3717AF5-6214-4968-A05F-757712DD3F76}" type="presOf" srcId="{07FDEB73-9336-4F62-BF19-2D4AD663447B}" destId="{C4C9A0C2-8B07-4434-8329-E2278FFDF8DE}" srcOrd="0" destOrd="0" presId="urn:microsoft.com/office/officeart/2005/8/layout/vProcess5"/>
    <dgm:cxn modelId="{65D79BFA-3583-45AF-BA29-E37B2A71F591}" type="presOf" srcId="{4ACC16A3-F14B-45C5-BDB4-EB7370978DD8}" destId="{B6969A6F-74DF-4527-81D8-89409E64610D}" srcOrd="0" destOrd="0" presId="urn:microsoft.com/office/officeart/2005/8/layout/vProcess5"/>
    <dgm:cxn modelId="{BE1AB85D-A0E0-44B8-B793-EA2E69CBB977}" type="presParOf" srcId="{C4C9A0C2-8B07-4434-8329-E2278FFDF8DE}" destId="{7282A349-4548-495B-BBD7-EA829AF1FD8D}" srcOrd="0" destOrd="0" presId="urn:microsoft.com/office/officeart/2005/8/layout/vProcess5"/>
    <dgm:cxn modelId="{CE67BC4C-6A0F-429B-BED7-50626CB27738}" type="presParOf" srcId="{C4C9A0C2-8B07-4434-8329-E2278FFDF8DE}" destId="{1BBC6FAB-2201-495D-9C87-289358E6154C}" srcOrd="1" destOrd="0" presId="urn:microsoft.com/office/officeart/2005/8/layout/vProcess5"/>
    <dgm:cxn modelId="{3F2203A5-3A3F-47A1-9263-00591B6D851F}" type="presParOf" srcId="{C4C9A0C2-8B07-4434-8329-E2278FFDF8DE}" destId="{9AEC9716-6EDC-4129-BF2B-13D436A4EB26}" srcOrd="2" destOrd="0" presId="urn:microsoft.com/office/officeart/2005/8/layout/vProcess5"/>
    <dgm:cxn modelId="{213F3761-B876-44DC-8B27-B6A0D09BF043}" type="presParOf" srcId="{C4C9A0C2-8B07-4434-8329-E2278FFDF8DE}" destId="{8D987F57-4E00-4625-9878-2CB6D77A1BF0}" srcOrd="3" destOrd="0" presId="urn:microsoft.com/office/officeart/2005/8/layout/vProcess5"/>
    <dgm:cxn modelId="{20E6BFCC-1BB0-4262-85B0-C98E3F24A5B0}" type="presParOf" srcId="{C4C9A0C2-8B07-4434-8329-E2278FFDF8DE}" destId="{90F6BC6A-9DB0-4DDA-A64E-D3798875D583}" srcOrd="4" destOrd="0" presId="urn:microsoft.com/office/officeart/2005/8/layout/vProcess5"/>
    <dgm:cxn modelId="{329AD851-32F0-4C49-8F60-3D10F2E295BB}" type="presParOf" srcId="{C4C9A0C2-8B07-4434-8329-E2278FFDF8DE}" destId="{F1B2D39C-5933-4E3C-B519-BB70DC75BEC7}" srcOrd="5" destOrd="0" presId="urn:microsoft.com/office/officeart/2005/8/layout/vProcess5"/>
    <dgm:cxn modelId="{6E9DC154-05F8-465F-82A6-AF22B8C8F31C}" type="presParOf" srcId="{C4C9A0C2-8B07-4434-8329-E2278FFDF8DE}" destId="{20C45797-A956-44C8-B70A-54FF3CE9DDFE}" srcOrd="6" destOrd="0" presId="urn:microsoft.com/office/officeart/2005/8/layout/vProcess5"/>
    <dgm:cxn modelId="{C27BDD82-BFE1-4BB8-A7CB-D9F1CE82D6F9}" type="presParOf" srcId="{C4C9A0C2-8B07-4434-8329-E2278FFDF8DE}" destId="{B6969A6F-74DF-4527-81D8-89409E64610D}" srcOrd="7" destOrd="0" presId="urn:microsoft.com/office/officeart/2005/8/layout/vProcess5"/>
    <dgm:cxn modelId="{C451EC20-6720-4F37-AE9B-8B5D0658F0AF}" type="presParOf" srcId="{C4C9A0C2-8B07-4434-8329-E2278FFDF8DE}" destId="{03061C03-BCEA-479B-847D-D1E5586CE214}" srcOrd="8" destOrd="0" presId="urn:microsoft.com/office/officeart/2005/8/layout/vProcess5"/>
    <dgm:cxn modelId="{6747B2CF-ADEA-4829-AEB5-C27FAD0A8936}" type="presParOf" srcId="{C4C9A0C2-8B07-4434-8329-E2278FFDF8DE}" destId="{54741599-0C3D-4F1C-82EC-95478B48FD93}" srcOrd="9" destOrd="0" presId="urn:microsoft.com/office/officeart/2005/8/layout/vProcess5"/>
    <dgm:cxn modelId="{50AE5C71-0F9F-4C95-BCE5-08202DB68778}" type="presParOf" srcId="{C4C9A0C2-8B07-4434-8329-E2278FFDF8DE}" destId="{D6D82BE5-40B9-4F68-AEC4-14CC96C3BB0B}" srcOrd="10" destOrd="0" presId="urn:microsoft.com/office/officeart/2005/8/layout/vProcess5"/>
    <dgm:cxn modelId="{7E806AB3-2F91-4789-A54B-85DADFC7F796}" type="presParOf" srcId="{C4C9A0C2-8B07-4434-8329-E2278FFDF8DE}" destId="{221C81E7-537B-4206-B565-6CDAD4553D01}" srcOrd="11" destOrd="0" presId="urn:microsoft.com/office/officeart/2005/8/layout/vProcess5"/>
    <dgm:cxn modelId="{F04519C4-3FAF-4B85-B4B8-0FCF79D762E9}" type="presParOf" srcId="{C4C9A0C2-8B07-4434-8329-E2278FFDF8DE}" destId="{15E97255-B650-47D6-8D5A-5E748C50A889}" srcOrd="12" destOrd="0" presId="urn:microsoft.com/office/officeart/2005/8/layout/vProcess5"/>
    <dgm:cxn modelId="{C5BF9EA1-DAAE-45B6-BD27-88B361CFEF97}" type="presParOf" srcId="{C4C9A0C2-8B07-4434-8329-E2278FFDF8DE}" destId="{E1578657-97E2-47CF-BF8F-04C69BAA72F9}" srcOrd="13" destOrd="0" presId="urn:microsoft.com/office/officeart/2005/8/layout/vProcess5"/>
    <dgm:cxn modelId="{F57D813D-72EE-475B-9055-2B9C24010371}" type="presParOf" srcId="{C4C9A0C2-8B07-4434-8329-E2278FFDF8DE}" destId="{559FADE2-4BC4-4F80-9F37-8BF5D1C8C02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FDEB73-9336-4F62-BF19-2D4AD663447B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E53C745-A05F-4C8C-BB8F-E73ECC2FD6A6}">
      <dgm:prSet/>
      <dgm:spPr/>
      <dgm:t>
        <a:bodyPr/>
        <a:lstStyle/>
        <a:p>
          <a:r>
            <a:rPr lang="en-US"/>
            <a:t>Review and Update Policies:</a:t>
          </a:r>
          <a:endParaRPr lang="en-US" dirty="0"/>
        </a:p>
      </dgm:t>
    </dgm:pt>
    <dgm:pt modelId="{62D2BC4C-B914-431C-9AE2-FFC4AE30639E}" type="parTrans" cxnId="{6B3B0336-7687-4FFA-9146-0F26CE5B97CB}">
      <dgm:prSet/>
      <dgm:spPr/>
      <dgm:t>
        <a:bodyPr/>
        <a:lstStyle/>
        <a:p>
          <a:endParaRPr lang="en-US"/>
        </a:p>
      </dgm:t>
    </dgm:pt>
    <dgm:pt modelId="{1E699B9B-23A5-4F48-A053-609E4CB17D4C}" type="sibTrans" cxnId="{6B3B0336-7687-4FFA-9146-0F26CE5B97CB}">
      <dgm:prSet/>
      <dgm:spPr/>
      <dgm:t>
        <a:bodyPr/>
        <a:lstStyle/>
        <a:p>
          <a:endParaRPr lang="en-US"/>
        </a:p>
      </dgm:t>
    </dgm:pt>
    <dgm:pt modelId="{59040E77-4F61-40DD-A497-0ECA682D9917}">
      <dgm:prSet/>
      <dgm:spPr/>
      <dgm:t>
        <a:bodyPr/>
        <a:lstStyle/>
        <a:p>
          <a:r>
            <a:rPr lang="en-US"/>
            <a:t>Learn from the Incident:</a:t>
          </a:r>
          <a:endParaRPr lang="en-US" dirty="0"/>
        </a:p>
      </dgm:t>
    </dgm:pt>
    <dgm:pt modelId="{C70DC76F-27F5-4302-BD88-2BFDAF3EA527}" type="parTrans" cxnId="{ADC53F0D-F250-458B-AE4C-D39B757DD5AC}">
      <dgm:prSet/>
      <dgm:spPr/>
      <dgm:t>
        <a:bodyPr/>
        <a:lstStyle/>
        <a:p>
          <a:endParaRPr lang="en-PH"/>
        </a:p>
      </dgm:t>
    </dgm:pt>
    <dgm:pt modelId="{8E026EE5-546F-442F-BF8E-AE78044811D4}" type="sibTrans" cxnId="{ADC53F0D-F250-458B-AE4C-D39B757DD5AC}">
      <dgm:prSet/>
      <dgm:spPr/>
      <dgm:t>
        <a:bodyPr/>
        <a:lstStyle/>
        <a:p>
          <a:endParaRPr lang="en-PH"/>
        </a:p>
      </dgm:t>
    </dgm:pt>
    <dgm:pt modelId="{FF135DA6-3200-4515-9BC0-E2D0BF9815C9}">
      <dgm:prSet/>
      <dgm:spPr/>
      <dgm:t>
        <a:bodyPr/>
        <a:lstStyle/>
        <a:p>
          <a:r>
            <a:rPr lang="en-US"/>
            <a:t>Public Relations</a:t>
          </a:r>
          <a:endParaRPr lang="en-US" dirty="0"/>
        </a:p>
      </dgm:t>
    </dgm:pt>
    <dgm:pt modelId="{E5B357CC-2D36-435B-BEAA-28C991F18445}" type="parTrans" cxnId="{6BF1012F-62D3-4B86-8DC9-2B82D676FCA9}">
      <dgm:prSet/>
      <dgm:spPr/>
      <dgm:t>
        <a:bodyPr/>
        <a:lstStyle/>
        <a:p>
          <a:endParaRPr lang="en-PH"/>
        </a:p>
      </dgm:t>
    </dgm:pt>
    <dgm:pt modelId="{F486FC1A-3506-4EFE-8723-10AB1608FABA}" type="sibTrans" cxnId="{6BF1012F-62D3-4B86-8DC9-2B82D676FCA9}">
      <dgm:prSet/>
      <dgm:spPr/>
      <dgm:t>
        <a:bodyPr/>
        <a:lstStyle/>
        <a:p>
          <a:endParaRPr lang="en-PH"/>
        </a:p>
      </dgm:t>
    </dgm:pt>
    <dgm:pt modelId="{00FA2B1D-AA1A-40CA-8588-A7EA4788E6D6}">
      <dgm:prSet/>
      <dgm:spPr/>
      <dgm:t>
        <a:bodyPr/>
        <a:lstStyle/>
        <a:p>
          <a:r>
            <a:rPr lang="en-US"/>
            <a:t>Continuous Monitoring</a:t>
          </a:r>
          <a:endParaRPr lang="en-US" dirty="0"/>
        </a:p>
      </dgm:t>
    </dgm:pt>
    <dgm:pt modelId="{187C1489-AA57-4B66-9E45-1117D5C25825}" type="parTrans" cxnId="{3FEC8DDC-69B4-4A24-AE3A-164EEAF62E74}">
      <dgm:prSet/>
      <dgm:spPr/>
      <dgm:t>
        <a:bodyPr/>
        <a:lstStyle/>
        <a:p>
          <a:endParaRPr lang="en-PH"/>
        </a:p>
      </dgm:t>
    </dgm:pt>
    <dgm:pt modelId="{F6F17732-58D8-4CCB-8DDD-58EF08E50C49}" type="sibTrans" cxnId="{3FEC8DDC-69B4-4A24-AE3A-164EEAF62E74}">
      <dgm:prSet/>
      <dgm:spPr/>
      <dgm:t>
        <a:bodyPr/>
        <a:lstStyle/>
        <a:p>
          <a:endParaRPr lang="en-PH"/>
        </a:p>
      </dgm:t>
    </dgm:pt>
    <dgm:pt modelId="{4D359FFD-5FB4-405A-A83C-1675F5F3357A}">
      <dgm:prSet/>
      <dgm:spPr/>
      <dgm:t>
        <a:bodyPr/>
        <a:lstStyle/>
        <a:p>
          <a:r>
            <a:rPr lang="en-US" dirty="0"/>
            <a:t>Legal Action</a:t>
          </a:r>
        </a:p>
      </dgm:t>
    </dgm:pt>
    <dgm:pt modelId="{2BF0492B-2788-478E-81D7-8E169438D2C9}" type="parTrans" cxnId="{91BD64DB-065D-40EB-B367-FC72A1E59398}">
      <dgm:prSet/>
      <dgm:spPr/>
      <dgm:t>
        <a:bodyPr/>
        <a:lstStyle/>
        <a:p>
          <a:endParaRPr lang="en-PH"/>
        </a:p>
      </dgm:t>
    </dgm:pt>
    <dgm:pt modelId="{1D6B6CF4-2A8F-4AB0-A037-2FA5DD9B4C7F}" type="sibTrans" cxnId="{91BD64DB-065D-40EB-B367-FC72A1E59398}">
      <dgm:prSet/>
      <dgm:spPr/>
      <dgm:t>
        <a:bodyPr/>
        <a:lstStyle/>
        <a:p>
          <a:endParaRPr lang="en-PH"/>
        </a:p>
      </dgm:t>
    </dgm:pt>
    <dgm:pt modelId="{C4C9A0C2-8B07-4434-8329-E2278FFDF8DE}" type="pres">
      <dgm:prSet presAssocID="{07FDEB73-9336-4F62-BF19-2D4AD663447B}" presName="outerComposite" presStyleCnt="0">
        <dgm:presLayoutVars>
          <dgm:chMax val="5"/>
          <dgm:dir/>
          <dgm:resizeHandles val="exact"/>
        </dgm:presLayoutVars>
      </dgm:prSet>
      <dgm:spPr/>
    </dgm:pt>
    <dgm:pt modelId="{7282A349-4548-495B-BBD7-EA829AF1FD8D}" type="pres">
      <dgm:prSet presAssocID="{07FDEB73-9336-4F62-BF19-2D4AD663447B}" presName="dummyMaxCanvas" presStyleCnt="0">
        <dgm:presLayoutVars/>
      </dgm:prSet>
      <dgm:spPr/>
    </dgm:pt>
    <dgm:pt modelId="{1BBC6FAB-2201-495D-9C87-289358E6154C}" type="pres">
      <dgm:prSet presAssocID="{07FDEB73-9336-4F62-BF19-2D4AD663447B}" presName="FiveNodes_1" presStyleLbl="node1" presStyleIdx="0" presStyleCnt="5">
        <dgm:presLayoutVars>
          <dgm:bulletEnabled val="1"/>
        </dgm:presLayoutVars>
      </dgm:prSet>
      <dgm:spPr/>
    </dgm:pt>
    <dgm:pt modelId="{9AEC9716-6EDC-4129-BF2B-13D436A4EB26}" type="pres">
      <dgm:prSet presAssocID="{07FDEB73-9336-4F62-BF19-2D4AD663447B}" presName="FiveNodes_2" presStyleLbl="node1" presStyleIdx="1" presStyleCnt="5">
        <dgm:presLayoutVars>
          <dgm:bulletEnabled val="1"/>
        </dgm:presLayoutVars>
      </dgm:prSet>
      <dgm:spPr/>
    </dgm:pt>
    <dgm:pt modelId="{8D987F57-4E00-4625-9878-2CB6D77A1BF0}" type="pres">
      <dgm:prSet presAssocID="{07FDEB73-9336-4F62-BF19-2D4AD663447B}" presName="FiveNodes_3" presStyleLbl="node1" presStyleIdx="2" presStyleCnt="5">
        <dgm:presLayoutVars>
          <dgm:bulletEnabled val="1"/>
        </dgm:presLayoutVars>
      </dgm:prSet>
      <dgm:spPr/>
    </dgm:pt>
    <dgm:pt modelId="{90F6BC6A-9DB0-4DDA-A64E-D3798875D583}" type="pres">
      <dgm:prSet presAssocID="{07FDEB73-9336-4F62-BF19-2D4AD663447B}" presName="FiveNodes_4" presStyleLbl="node1" presStyleIdx="3" presStyleCnt="5">
        <dgm:presLayoutVars>
          <dgm:bulletEnabled val="1"/>
        </dgm:presLayoutVars>
      </dgm:prSet>
      <dgm:spPr/>
    </dgm:pt>
    <dgm:pt modelId="{F1B2D39C-5933-4E3C-B519-BB70DC75BEC7}" type="pres">
      <dgm:prSet presAssocID="{07FDEB73-9336-4F62-BF19-2D4AD663447B}" presName="FiveNodes_5" presStyleLbl="node1" presStyleIdx="4" presStyleCnt="5">
        <dgm:presLayoutVars>
          <dgm:bulletEnabled val="1"/>
        </dgm:presLayoutVars>
      </dgm:prSet>
      <dgm:spPr/>
    </dgm:pt>
    <dgm:pt modelId="{20C45797-A956-44C8-B70A-54FF3CE9DDFE}" type="pres">
      <dgm:prSet presAssocID="{07FDEB73-9336-4F62-BF19-2D4AD663447B}" presName="FiveConn_1-2" presStyleLbl="fgAccFollowNode1" presStyleIdx="0" presStyleCnt="4">
        <dgm:presLayoutVars>
          <dgm:bulletEnabled val="1"/>
        </dgm:presLayoutVars>
      </dgm:prSet>
      <dgm:spPr/>
    </dgm:pt>
    <dgm:pt modelId="{B6969A6F-74DF-4527-81D8-89409E64610D}" type="pres">
      <dgm:prSet presAssocID="{07FDEB73-9336-4F62-BF19-2D4AD663447B}" presName="FiveConn_2-3" presStyleLbl="fgAccFollowNode1" presStyleIdx="1" presStyleCnt="4">
        <dgm:presLayoutVars>
          <dgm:bulletEnabled val="1"/>
        </dgm:presLayoutVars>
      </dgm:prSet>
      <dgm:spPr/>
    </dgm:pt>
    <dgm:pt modelId="{03061C03-BCEA-479B-847D-D1E5586CE214}" type="pres">
      <dgm:prSet presAssocID="{07FDEB73-9336-4F62-BF19-2D4AD663447B}" presName="FiveConn_3-4" presStyleLbl="fgAccFollowNode1" presStyleIdx="2" presStyleCnt="4">
        <dgm:presLayoutVars>
          <dgm:bulletEnabled val="1"/>
        </dgm:presLayoutVars>
      </dgm:prSet>
      <dgm:spPr/>
    </dgm:pt>
    <dgm:pt modelId="{54741599-0C3D-4F1C-82EC-95478B48FD93}" type="pres">
      <dgm:prSet presAssocID="{07FDEB73-9336-4F62-BF19-2D4AD663447B}" presName="FiveConn_4-5" presStyleLbl="fgAccFollowNode1" presStyleIdx="3" presStyleCnt="4">
        <dgm:presLayoutVars>
          <dgm:bulletEnabled val="1"/>
        </dgm:presLayoutVars>
      </dgm:prSet>
      <dgm:spPr/>
    </dgm:pt>
    <dgm:pt modelId="{D6D82BE5-40B9-4F68-AEC4-14CC96C3BB0B}" type="pres">
      <dgm:prSet presAssocID="{07FDEB73-9336-4F62-BF19-2D4AD663447B}" presName="FiveNodes_1_text" presStyleLbl="node1" presStyleIdx="4" presStyleCnt="5">
        <dgm:presLayoutVars>
          <dgm:bulletEnabled val="1"/>
        </dgm:presLayoutVars>
      </dgm:prSet>
      <dgm:spPr/>
    </dgm:pt>
    <dgm:pt modelId="{221C81E7-537B-4206-B565-6CDAD4553D01}" type="pres">
      <dgm:prSet presAssocID="{07FDEB73-9336-4F62-BF19-2D4AD663447B}" presName="FiveNodes_2_text" presStyleLbl="node1" presStyleIdx="4" presStyleCnt="5">
        <dgm:presLayoutVars>
          <dgm:bulletEnabled val="1"/>
        </dgm:presLayoutVars>
      </dgm:prSet>
      <dgm:spPr/>
    </dgm:pt>
    <dgm:pt modelId="{15E97255-B650-47D6-8D5A-5E748C50A889}" type="pres">
      <dgm:prSet presAssocID="{07FDEB73-9336-4F62-BF19-2D4AD663447B}" presName="FiveNodes_3_text" presStyleLbl="node1" presStyleIdx="4" presStyleCnt="5">
        <dgm:presLayoutVars>
          <dgm:bulletEnabled val="1"/>
        </dgm:presLayoutVars>
      </dgm:prSet>
      <dgm:spPr/>
    </dgm:pt>
    <dgm:pt modelId="{E1578657-97E2-47CF-BF8F-04C69BAA72F9}" type="pres">
      <dgm:prSet presAssocID="{07FDEB73-9336-4F62-BF19-2D4AD663447B}" presName="FiveNodes_4_text" presStyleLbl="node1" presStyleIdx="4" presStyleCnt="5">
        <dgm:presLayoutVars>
          <dgm:bulletEnabled val="1"/>
        </dgm:presLayoutVars>
      </dgm:prSet>
      <dgm:spPr/>
    </dgm:pt>
    <dgm:pt modelId="{559FADE2-4BC4-4F80-9F37-8BF5D1C8C024}" type="pres">
      <dgm:prSet presAssocID="{07FDEB73-9336-4F62-BF19-2D4AD663447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761D603-7D47-4BE9-BC2E-F2C472E5EE90}" type="presOf" srcId="{00FA2B1D-AA1A-40CA-8588-A7EA4788E6D6}" destId="{E1578657-97E2-47CF-BF8F-04C69BAA72F9}" srcOrd="1" destOrd="0" presId="urn:microsoft.com/office/officeart/2005/8/layout/vProcess5"/>
    <dgm:cxn modelId="{E4109B09-6362-48D4-9707-63C1CC4279BA}" type="presOf" srcId="{4D359FFD-5FB4-405A-A83C-1675F5F3357A}" destId="{559FADE2-4BC4-4F80-9F37-8BF5D1C8C024}" srcOrd="1" destOrd="0" presId="urn:microsoft.com/office/officeart/2005/8/layout/vProcess5"/>
    <dgm:cxn modelId="{ADC53F0D-F250-458B-AE4C-D39B757DD5AC}" srcId="{07FDEB73-9336-4F62-BF19-2D4AD663447B}" destId="{59040E77-4F61-40DD-A497-0ECA682D9917}" srcOrd="1" destOrd="0" parTransId="{C70DC76F-27F5-4302-BD88-2BFDAF3EA527}" sibTransId="{8E026EE5-546F-442F-BF8E-AE78044811D4}"/>
    <dgm:cxn modelId="{1BFD302D-2812-4558-9AFF-E4062FF34132}" type="presOf" srcId="{F6F17732-58D8-4CCB-8DDD-58EF08E50C49}" destId="{54741599-0C3D-4F1C-82EC-95478B48FD93}" srcOrd="0" destOrd="0" presId="urn:microsoft.com/office/officeart/2005/8/layout/vProcess5"/>
    <dgm:cxn modelId="{6BF1012F-62D3-4B86-8DC9-2B82D676FCA9}" srcId="{07FDEB73-9336-4F62-BF19-2D4AD663447B}" destId="{FF135DA6-3200-4515-9BC0-E2D0BF9815C9}" srcOrd="2" destOrd="0" parTransId="{E5B357CC-2D36-435B-BEAA-28C991F18445}" sibTransId="{F486FC1A-3506-4EFE-8723-10AB1608FABA}"/>
    <dgm:cxn modelId="{6B3B0336-7687-4FFA-9146-0F26CE5B97CB}" srcId="{07FDEB73-9336-4F62-BF19-2D4AD663447B}" destId="{2E53C745-A05F-4C8C-BB8F-E73ECC2FD6A6}" srcOrd="0" destOrd="0" parTransId="{62D2BC4C-B914-431C-9AE2-FFC4AE30639E}" sibTransId="{1E699B9B-23A5-4F48-A053-609E4CB17D4C}"/>
    <dgm:cxn modelId="{BEC6BB4B-F6A3-4874-818B-4ADB202E05F4}" type="presOf" srcId="{8E026EE5-546F-442F-BF8E-AE78044811D4}" destId="{B6969A6F-74DF-4527-81D8-89409E64610D}" srcOrd="0" destOrd="0" presId="urn:microsoft.com/office/officeart/2005/8/layout/vProcess5"/>
    <dgm:cxn modelId="{75B10651-5894-4F73-9F03-2714B0BDD15C}" type="presOf" srcId="{FF135DA6-3200-4515-9BC0-E2D0BF9815C9}" destId="{15E97255-B650-47D6-8D5A-5E748C50A889}" srcOrd="1" destOrd="0" presId="urn:microsoft.com/office/officeart/2005/8/layout/vProcess5"/>
    <dgm:cxn modelId="{5FFFE275-010F-47ED-BEF6-3CC2208B7A4D}" type="presOf" srcId="{2E53C745-A05F-4C8C-BB8F-E73ECC2FD6A6}" destId="{1BBC6FAB-2201-495D-9C87-289358E6154C}" srcOrd="0" destOrd="0" presId="urn:microsoft.com/office/officeart/2005/8/layout/vProcess5"/>
    <dgm:cxn modelId="{C1947A87-086B-420B-8763-31B85FEB1955}" type="presOf" srcId="{1E699B9B-23A5-4F48-A053-609E4CB17D4C}" destId="{20C45797-A956-44C8-B70A-54FF3CE9DDFE}" srcOrd="0" destOrd="0" presId="urn:microsoft.com/office/officeart/2005/8/layout/vProcess5"/>
    <dgm:cxn modelId="{F984488E-921D-4BDA-ACE9-8608E92F801F}" type="presOf" srcId="{59040E77-4F61-40DD-A497-0ECA682D9917}" destId="{221C81E7-537B-4206-B565-6CDAD4553D01}" srcOrd="1" destOrd="0" presId="urn:microsoft.com/office/officeart/2005/8/layout/vProcess5"/>
    <dgm:cxn modelId="{9AD020A1-4842-4409-AB00-982E02388F90}" type="presOf" srcId="{FF135DA6-3200-4515-9BC0-E2D0BF9815C9}" destId="{8D987F57-4E00-4625-9878-2CB6D77A1BF0}" srcOrd="0" destOrd="0" presId="urn:microsoft.com/office/officeart/2005/8/layout/vProcess5"/>
    <dgm:cxn modelId="{E51641AD-B58B-4D0D-B7A5-9FFBB1B3999E}" type="presOf" srcId="{00FA2B1D-AA1A-40CA-8588-A7EA4788E6D6}" destId="{90F6BC6A-9DB0-4DDA-A64E-D3798875D583}" srcOrd="0" destOrd="0" presId="urn:microsoft.com/office/officeart/2005/8/layout/vProcess5"/>
    <dgm:cxn modelId="{97CBBFB4-10DC-4856-AE70-C39BB154D4AD}" type="presOf" srcId="{2E53C745-A05F-4C8C-BB8F-E73ECC2FD6A6}" destId="{D6D82BE5-40B9-4F68-AEC4-14CC96C3BB0B}" srcOrd="1" destOrd="0" presId="urn:microsoft.com/office/officeart/2005/8/layout/vProcess5"/>
    <dgm:cxn modelId="{91BD64DB-065D-40EB-B367-FC72A1E59398}" srcId="{07FDEB73-9336-4F62-BF19-2D4AD663447B}" destId="{4D359FFD-5FB4-405A-A83C-1675F5F3357A}" srcOrd="4" destOrd="0" parTransId="{2BF0492B-2788-478E-81D7-8E169438D2C9}" sibTransId="{1D6B6CF4-2A8F-4AB0-A037-2FA5DD9B4C7F}"/>
    <dgm:cxn modelId="{3FEC8DDC-69B4-4A24-AE3A-164EEAF62E74}" srcId="{07FDEB73-9336-4F62-BF19-2D4AD663447B}" destId="{00FA2B1D-AA1A-40CA-8588-A7EA4788E6D6}" srcOrd="3" destOrd="0" parTransId="{187C1489-AA57-4B66-9E45-1117D5C25825}" sibTransId="{F6F17732-58D8-4CCB-8DDD-58EF08E50C49}"/>
    <dgm:cxn modelId="{C176E2E2-3D38-4230-A1FE-285C08647538}" type="presOf" srcId="{F486FC1A-3506-4EFE-8723-10AB1608FABA}" destId="{03061C03-BCEA-479B-847D-D1E5586CE214}" srcOrd="0" destOrd="0" presId="urn:microsoft.com/office/officeart/2005/8/layout/vProcess5"/>
    <dgm:cxn modelId="{AD13C0E8-36D3-4F87-B337-033F967C68D1}" type="presOf" srcId="{4D359FFD-5FB4-405A-A83C-1675F5F3357A}" destId="{F1B2D39C-5933-4E3C-B519-BB70DC75BEC7}" srcOrd="0" destOrd="0" presId="urn:microsoft.com/office/officeart/2005/8/layout/vProcess5"/>
    <dgm:cxn modelId="{B3717AF5-6214-4968-A05F-757712DD3F76}" type="presOf" srcId="{07FDEB73-9336-4F62-BF19-2D4AD663447B}" destId="{C4C9A0C2-8B07-4434-8329-E2278FFDF8DE}" srcOrd="0" destOrd="0" presId="urn:microsoft.com/office/officeart/2005/8/layout/vProcess5"/>
    <dgm:cxn modelId="{E0AF7AF7-D7F3-4E6F-BCCB-174E93E08C53}" type="presOf" srcId="{59040E77-4F61-40DD-A497-0ECA682D9917}" destId="{9AEC9716-6EDC-4129-BF2B-13D436A4EB26}" srcOrd="0" destOrd="0" presId="urn:microsoft.com/office/officeart/2005/8/layout/vProcess5"/>
    <dgm:cxn modelId="{BE1AB85D-A0E0-44B8-B793-EA2E69CBB977}" type="presParOf" srcId="{C4C9A0C2-8B07-4434-8329-E2278FFDF8DE}" destId="{7282A349-4548-495B-BBD7-EA829AF1FD8D}" srcOrd="0" destOrd="0" presId="urn:microsoft.com/office/officeart/2005/8/layout/vProcess5"/>
    <dgm:cxn modelId="{CE67BC4C-6A0F-429B-BED7-50626CB27738}" type="presParOf" srcId="{C4C9A0C2-8B07-4434-8329-E2278FFDF8DE}" destId="{1BBC6FAB-2201-495D-9C87-289358E6154C}" srcOrd="1" destOrd="0" presId="urn:microsoft.com/office/officeart/2005/8/layout/vProcess5"/>
    <dgm:cxn modelId="{3F2203A5-3A3F-47A1-9263-00591B6D851F}" type="presParOf" srcId="{C4C9A0C2-8B07-4434-8329-E2278FFDF8DE}" destId="{9AEC9716-6EDC-4129-BF2B-13D436A4EB26}" srcOrd="2" destOrd="0" presId="urn:microsoft.com/office/officeart/2005/8/layout/vProcess5"/>
    <dgm:cxn modelId="{213F3761-B876-44DC-8B27-B6A0D09BF043}" type="presParOf" srcId="{C4C9A0C2-8B07-4434-8329-E2278FFDF8DE}" destId="{8D987F57-4E00-4625-9878-2CB6D77A1BF0}" srcOrd="3" destOrd="0" presId="urn:microsoft.com/office/officeart/2005/8/layout/vProcess5"/>
    <dgm:cxn modelId="{20E6BFCC-1BB0-4262-85B0-C98E3F24A5B0}" type="presParOf" srcId="{C4C9A0C2-8B07-4434-8329-E2278FFDF8DE}" destId="{90F6BC6A-9DB0-4DDA-A64E-D3798875D583}" srcOrd="4" destOrd="0" presId="urn:microsoft.com/office/officeart/2005/8/layout/vProcess5"/>
    <dgm:cxn modelId="{329AD851-32F0-4C49-8F60-3D10F2E295BB}" type="presParOf" srcId="{C4C9A0C2-8B07-4434-8329-E2278FFDF8DE}" destId="{F1B2D39C-5933-4E3C-B519-BB70DC75BEC7}" srcOrd="5" destOrd="0" presId="urn:microsoft.com/office/officeart/2005/8/layout/vProcess5"/>
    <dgm:cxn modelId="{6E9DC154-05F8-465F-82A6-AF22B8C8F31C}" type="presParOf" srcId="{C4C9A0C2-8B07-4434-8329-E2278FFDF8DE}" destId="{20C45797-A956-44C8-B70A-54FF3CE9DDFE}" srcOrd="6" destOrd="0" presId="urn:microsoft.com/office/officeart/2005/8/layout/vProcess5"/>
    <dgm:cxn modelId="{C27BDD82-BFE1-4BB8-A7CB-D9F1CE82D6F9}" type="presParOf" srcId="{C4C9A0C2-8B07-4434-8329-E2278FFDF8DE}" destId="{B6969A6F-74DF-4527-81D8-89409E64610D}" srcOrd="7" destOrd="0" presId="urn:microsoft.com/office/officeart/2005/8/layout/vProcess5"/>
    <dgm:cxn modelId="{C451EC20-6720-4F37-AE9B-8B5D0658F0AF}" type="presParOf" srcId="{C4C9A0C2-8B07-4434-8329-E2278FFDF8DE}" destId="{03061C03-BCEA-479B-847D-D1E5586CE214}" srcOrd="8" destOrd="0" presId="urn:microsoft.com/office/officeart/2005/8/layout/vProcess5"/>
    <dgm:cxn modelId="{6747B2CF-ADEA-4829-AEB5-C27FAD0A8936}" type="presParOf" srcId="{C4C9A0C2-8B07-4434-8329-E2278FFDF8DE}" destId="{54741599-0C3D-4F1C-82EC-95478B48FD93}" srcOrd="9" destOrd="0" presId="urn:microsoft.com/office/officeart/2005/8/layout/vProcess5"/>
    <dgm:cxn modelId="{50AE5C71-0F9F-4C95-BCE5-08202DB68778}" type="presParOf" srcId="{C4C9A0C2-8B07-4434-8329-E2278FFDF8DE}" destId="{D6D82BE5-40B9-4F68-AEC4-14CC96C3BB0B}" srcOrd="10" destOrd="0" presId="urn:microsoft.com/office/officeart/2005/8/layout/vProcess5"/>
    <dgm:cxn modelId="{7E806AB3-2F91-4789-A54B-85DADFC7F796}" type="presParOf" srcId="{C4C9A0C2-8B07-4434-8329-E2278FFDF8DE}" destId="{221C81E7-537B-4206-B565-6CDAD4553D01}" srcOrd="11" destOrd="0" presId="urn:microsoft.com/office/officeart/2005/8/layout/vProcess5"/>
    <dgm:cxn modelId="{F04519C4-3FAF-4B85-B4B8-0FCF79D762E9}" type="presParOf" srcId="{C4C9A0C2-8B07-4434-8329-E2278FFDF8DE}" destId="{15E97255-B650-47D6-8D5A-5E748C50A889}" srcOrd="12" destOrd="0" presId="urn:microsoft.com/office/officeart/2005/8/layout/vProcess5"/>
    <dgm:cxn modelId="{C5BF9EA1-DAAE-45B6-BD27-88B361CFEF97}" type="presParOf" srcId="{C4C9A0C2-8B07-4434-8329-E2278FFDF8DE}" destId="{E1578657-97E2-47CF-BF8F-04C69BAA72F9}" srcOrd="13" destOrd="0" presId="urn:microsoft.com/office/officeart/2005/8/layout/vProcess5"/>
    <dgm:cxn modelId="{F57D813D-72EE-475B-9055-2B9C24010371}" type="presParOf" srcId="{C4C9A0C2-8B07-4434-8329-E2278FFDF8DE}" destId="{559FADE2-4BC4-4F80-9F37-8BF5D1C8C02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92C84-8F64-4894-8032-4D75EF0D02DD}">
      <dsp:nvSpPr>
        <dsp:cNvPr id="0" name=""/>
        <dsp:cNvSpPr/>
      </dsp:nvSpPr>
      <dsp:spPr>
        <a:xfrm>
          <a:off x="542723" y="634"/>
          <a:ext cx="1995093" cy="1197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0" kern="1200" baseline="0"/>
            <a:t>The breach started with a hacker buying stolen credentials of an uber employee from the dark web.</a:t>
          </a:r>
          <a:endParaRPr lang="en-US" sz="1400" kern="1200"/>
        </a:p>
      </dsp:txBody>
      <dsp:txXfrm>
        <a:off x="542723" y="634"/>
        <a:ext cx="1995093" cy="1197055"/>
      </dsp:txXfrm>
    </dsp:sp>
    <dsp:sp modelId="{95038778-4014-4FC0-9DCF-26BDDFFE057D}">
      <dsp:nvSpPr>
        <dsp:cNvPr id="0" name=""/>
        <dsp:cNvSpPr/>
      </dsp:nvSpPr>
      <dsp:spPr>
        <a:xfrm>
          <a:off x="2737326" y="634"/>
          <a:ext cx="1995093" cy="1197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0" kern="1200" baseline="0"/>
            <a:t>Initial access attempts failed due to multi-factor authentication (mfa).</a:t>
          </a:r>
          <a:endParaRPr lang="en-US" sz="1400" kern="1200"/>
        </a:p>
      </dsp:txBody>
      <dsp:txXfrm>
        <a:off x="2737326" y="634"/>
        <a:ext cx="1995093" cy="1197055"/>
      </dsp:txXfrm>
    </dsp:sp>
    <dsp:sp modelId="{3E258F9B-5278-4B35-8CBE-D465C460D62A}">
      <dsp:nvSpPr>
        <dsp:cNvPr id="0" name=""/>
        <dsp:cNvSpPr/>
      </dsp:nvSpPr>
      <dsp:spPr>
        <a:xfrm>
          <a:off x="4931928" y="634"/>
          <a:ext cx="1995093" cy="1197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0" kern="1200" baseline="0"/>
            <a:t>The hacker posed as uber security and pressured the employee to approve mfa notifications on their phone.</a:t>
          </a:r>
          <a:endParaRPr lang="en-US" sz="1400" kern="1200"/>
        </a:p>
      </dsp:txBody>
      <dsp:txXfrm>
        <a:off x="4931928" y="634"/>
        <a:ext cx="1995093" cy="1197055"/>
      </dsp:txXfrm>
    </dsp:sp>
    <dsp:sp modelId="{07F4E669-A0CF-48D9-AEA2-E7F43DC4FF4C}">
      <dsp:nvSpPr>
        <dsp:cNvPr id="0" name=""/>
        <dsp:cNvSpPr/>
      </dsp:nvSpPr>
      <dsp:spPr>
        <a:xfrm>
          <a:off x="542723" y="1397199"/>
          <a:ext cx="1995093" cy="1197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0" kern="1200" baseline="0"/>
            <a:t>The employee eventually approved an mfa request, giving the hacker network access, leading to the breach.</a:t>
          </a:r>
          <a:endParaRPr lang="en-US" sz="1400" kern="1200"/>
        </a:p>
      </dsp:txBody>
      <dsp:txXfrm>
        <a:off x="542723" y="1397199"/>
        <a:ext cx="1995093" cy="1197055"/>
      </dsp:txXfrm>
    </dsp:sp>
    <dsp:sp modelId="{F0055C2D-6CA3-470D-B449-441BBAC369CC}">
      <dsp:nvSpPr>
        <dsp:cNvPr id="0" name=""/>
        <dsp:cNvSpPr/>
      </dsp:nvSpPr>
      <dsp:spPr>
        <a:xfrm>
          <a:off x="2737326" y="1397199"/>
          <a:ext cx="1995093" cy="1197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0" kern="1200" baseline="0"/>
            <a:t>The hacker later compromised an uber employee's slack account and announced the breach to the entire company.</a:t>
          </a:r>
          <a:endParaRPr lang="en-US" sz="1400" kern="1200"/>
        </a:p>
      </dsp:txBody>
      <dsp:txXfrm>
        <a:off x="2737326" y="1397199"/>
        <a:ext cx="1995093" cy="1197055"/>
      </dsp:txXfrm>
    </dsp:sp>
    <dsp:sp modelId="{6111842B-87FE-467F-9672-23D8D0D0F2F9}">
      <dsp:nvSpPr>
        <dsp:cNvPr id="0" name=""/>
        <dsp:cNvSpPr/>
      </dsp:nvSpPr>
      <dsp:spPr>
        <a:xfrm>
          <a:off x="4931928" y="1397199"/>
          <a:ext cx="1995093" cy="1197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0" kern="1200" baseline="0" dirty="0"/>
            <a:t>This wasn't the first time uber faced a breach; a previous one in 2016 exposed data of 57 million users.</a:t>
          </a:r>
          <a:endParaRPr lang="en-US" sz="1400" kern="1200" dirty="0"/>
        </a:p>
      </dsp:txBody>
      <dsp:txXfrm>
        <a:off x="4931928" y="1397199"/>
        <a:ext cx="1995093" cy="1197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F03C2-6B16-414B-84C9-3501AF6B767F}">
      <dsp:nvSpPr>
        <dsp:cNvPr id="0" name=""/>
        <dsp:cNvSpPr/>
      </dsp:nvSpPr>
      <dsp:spPr>
        <a:xfrm>
          <a:off x="0" y="0"/>
          <a:ext cx="5984748" cy="6564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baseline="0"/>
            <a:t>Detection and Confirmation</a:t>
          </a:r>
          <a:endParaRPr lang="en-US" sz="2700" kern="1200"/>
        </a:p>
      </dsp:txBody>
      <dsp:txXfrm>
        <a:off x="19227" y="19227"/>
        <a:ext cx="5199577" cy="618000"/>
      </dsp:txXfrm>
    </dsp:sp>
    <dsp:sp modelId="{32CF2225-BCF0-4A96-9CB0-33AA164538A9}">
      <dsp:nvSpPr>
        <dsp:cNvPr id="0" name=""/>
        <dsp:cNvSpPr/>
      </dsp:nvSpPr>
      <dsp:spPr>
        <a:xfrm>
          <a:off x="446913" y="747628"/>
          <a:ext cx="5984748" cy="656454"/>
        </a:xfrm>
        <a:prstGeom prst="roundRect">
          <a:avLst>
            <a:gd name="adj" fmla="val 10000"/>
          </a:avLst>
        </a:prstGeom>
        <a:solidFill>
          <a:schemeClr val="accent5">
            <a:hueOff val="-1054982"/>
            <a:satOff val="3646"/>
            <a:lumOff val="245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baseline="0"/>
            <a:t>Activate Incident Response Team</a:t>
          </a:r>
          <a:endParaRPr lang="en-US" sz="2700" kern="1200"/>
        </a:p>
      </dsp:txBody>
      <dsp:txXfrm>
        <a:off x="466140" y="766855"/>
        <a:ext cx="5072685" cy="618000"/>
      </dsp:txXfrm>
    </dsp:sp>
    <dsp:sp modelId="{DFBDD532-5DC3-4B0C-94F7-50A566B448D8}">
      <dsp:nvSpPr>
        <dsp:cNvPr id="0" name=""/>
        <dsp:cNvSpPr/>
      </dsp:nvSpPr>
      <dsp:spPr>
        <a:xfrm>
          <a:off x="893826" y="1495256"/>
          <a:ext cx="5984748" cy="656454"/>
        </a:xfrm>
        <a:prstGeom prst="roundRect">
          <a:avLst>
            <a:gd name="adj" fmla="val 10000"/>
          </a:avLst>
        </a:prstGeom>
        <a:solidFill>
          <a:schemeClr val="accent5">
            <a:hueOff val="-2109965"/>
            <a:satOff val="7293"/>
            <a:lumOff val="490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baseline="0"/>
            <a:t>Isolate Affected Systems</a:t>
          </a:r>
          <a:endParaRPr lang="en-US" sz="2700" kern="1200"/>
        </a:p>
      </dsp:txBody>
      <dsp:txXfrm>
        <a:off x="913053" y="1514483"/>
        <a:ext cx="5072685" cy="618000"/>
      </dsp:txXfrm>
    </dsp:sp>
    <dsp:sp modelId="{A4F9C8BB-FBCC-493F-B264-90BF57894C68}">
      <dsp:nvSpPr>
        <dsp:cNvPr id="0" name=""/>
        <dsp:cNvSpPr/>
      </dsp:nvSpPr>
      <dsp:spPr>
        <a:xfrm>
          <a:off x="1340739" y="2242884"/>
          <a:ext cx="5984748" cy="656454"/>
        </a:xfrm>
        <a:prstGeom prst="roundRect">
          <a:avLst>
            <a:gd name="adj" fmla="val 10000"/>
          </a:avLst>
        </a:prstGeom>
        <a:solidFill>
          <a:schemeClr val="accent5">
            <a:hueOff val="-3164947"/>
            <a:satOff val="10939"/>
            <a:lumOff val="7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baseline="0"/>
            <a:t>Contain the Breach</a:t>
          </a:r>
          <a:endParaRPr lang="en-US" sz="2700" kern="1200"/>
        </a:p>
      </dsp:txBody>
      <dsp:txXfrm>
        <a:off x="1359966" y="2262111"/>
        <a:ext cx="5072685" cy="618000"/>
      </dsp:txXfrm>
    </dsp:sp>
    <dsp:sp modelId="{1FBB723E-E782-4A06-A1B7-C9A3DC62B74B}">
      <dsp:nvSpPr>
        <dsp:cNvPr id="0" name=""/>
        <dsp:cNvSpPr/>
      </dsp:nvSpPr>
      <dsp:spPr>
        <a:xfrm>
          <a:off x="1787652" y="2990512"/>
          <a:ext cx="5984748" cy="656454"/>
        </a:xfrm>
        <a:prstGeom prst="roundRect">
          <a:avLst>
            <a:gd name="adj" fmla="val 10000"/>
          </a:avLst>
        </a:prstGeom>
        <a:solidFill>
          <a:schemeClr val="accent5">
            <a:hueOff val="-4219929"/>
            <a:satOff val="14585"/>
            <a:lumOff val="980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baseline="0"/>
            <a:t>Communication</a:t>
          </a:r>
          <a:endParaRPr lang="en-US" sz="2700" kern="1200"/>
        </a:p>
      </dsp:txBody>
      <dsp:txXfrm>
        <a:off x="1806879" y="3009739"/>
        <a:ext cx="5072685" cy="618000"/>
      </dsp:txXfrm>
    </dsp:sp>
    <dsp:sp modelId="{2C3408C7-F31B-4C61-8016-3A9EEE21E9E1}">
      <dsp:nvSpPr>
        <dsp:cNvPr id="0" name=""/>
        <dsp:cNvSpPr/>
      </dsp:nvSpPr>
      <dsp:spPr>
        <a:xfrm>
          <a:off x="5558052" y="479576"/>
          <a:ext cx="426695" cy="42669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654058" y="479576"/>
        <a:ext cx="234683" cy="321088"/>
      </dsp:txXfrm>
    </dsp:sp>
    <dsp:sp modelId="{F610B63C-62E9-4BE4-BE80-EE82EA0B4220}">
      <dsp:nvSpPr>
        <dsp:cNvPr id="0" name=""/>
        <dsp:cNvSpPr/>
      </dsp:nvSpPr>
      <dsp:spPr>
        <a:xfrm>
          <a:off x="6004965" y="1227204"/>
          <a:ext cx="426695" cy="42669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610099"/>
            <a:satOff val="6626"/>
            <a:lumOff val="79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100971" y="1227204"/>
        <a:ext cx="234683" cy="321088"/>
      </dsp:txXfrm>
    </dsp:sp>
    <dsp:sp modelId="{CA06F434-968F-4D55-B80A-53B2507C8282}">
      <dsp:nvSpPr>
        <dsp:cNvPr id="0" name=""/>
        <dsp:cNvSpPr/>
      </dsp:nvSpPr>
      <dsp:spPr>
        <a:xfrm>
          <a:off x="6451878" y="1963891"/>
          <a:ext cx="426695" cy="42669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220198"/>
            <a:satOff val="13252"/>
            <a:lumOff val="1586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547884" y="1963891"/>
        <a:ext cx="234683" cy="321088"/>
      </dsp:txXfrm>
    </dsp:sp>
    <dsp:sp modelId="{7A1509AF-7C5C-4A23-B289-112C09C18A95}">
      <dsp:nvSpPr>
        <dsp:cNvPr id="0" name=""/>
        <dsp:cNvSpPr/>
      </dsp:nvSpPr>
      <dsp:spPr>
        <a:xfrm>
          <a:off x="6898791" y="2718813"/>
          <a:ext cx="426695" cy="42669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830297"/>
            <a:satOff val="19878"/>
            <a:lumOff val="2379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994797" y="2718813"/>
        <a:ext cx="234683" cy="3210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C6FAB-2201-495D-9C87-289358E6154C}">
      <dsp:nvSpPr>
        <dsp:cNvPr id="0" name=""/>
        <dsp:cNvSpPr/>
      </dsp:nvSpPr>
      <dsp:spPr>
        <a:xfrm>
          <a:off x="0" y="0"/>
          <a:ext cx="5984748" cy="7215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cap="none" dirty="0"/>
            <a:t>Forensic investigation</a:t>
          </a:r>
          <a:endParaRPr lang="en-US" sz="2800" kern="1200" dirty="0"/>
        </a:p>
      </dsp:txBody>
      <dsp:txXfrm>
        <a:off x="21133" y="21133"/>
        <a:ext cx="5121746" cy="679259"/>
      </dsp:txXfrm>
    </dsp:sp>
    <dsp:sp modelId="{9AEC9716-6EDC-4129-BF2B-13D436A4EB26}">
      <dsp:nvSpPr>
        <dsp:cNvPr id="0" name=""/>
        <dsp:cNvSpPr/>
      </dsp:nvSpPr>
      <dsp:spPr>
        <a:xfrm>
          <a:off x="446913" y="821737"/>
          <a:ext cx="5984748" cy="721525"/>
        </a:xfrm>
        <a:prstGeom prst="roundRect">
          <a:avLst>
            <a:gd name="adj" fmla="val 10000"/>
          </a:avLst>
        </a:prstGeom>
        <a:solidFill>
          <a:schemeClr val="accent5">
            <a:hueOff val="-1054982"/>
            <a:satOff val="3646"/>
            <a:lumOff val="245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cap="none" dirty="0">
              <a:sym typeface="+mn-ea"/>
            </a:rPr>
            <a:t>Data assessment</a:t>
          </a:r>
          <a:endParaRPr lang="en-US" sz="2800" kern="1200" dirty="0"/>
        </a:p>
      </dsp:txBody>
      <dsp:txXfrm>
        <a:off x="468046" y="842870"/>
        <a:ext cx="5026577" cy="679259"/>
      </dsp:txXfrm>
    </dsp:sp>
    <dsp:sp modelId="{8D987F57-4E00-4625-9878-2CB6D77A1BF0}">
      <dsp:nvSpPr>
        <dsp:cNvPr id="0" name=""/>
        <dsp:cNvSpPr/>
      </dsp:nvSpPr>
      <dsp:spPr>
        <a:xfrm>
          <a:off x="893826" y="1643474"/>
          <a:ext cx="5984748" cy="721525"/>
        </a:xfrm>
        <a:prstGeom prst="roundRect">
          <a:avLst>
            <a:gd name="adj" fmla="val 10000"/>
          </a:avLst>
        </a:prstGeom>
        <a:solidFill>
          <a:schemeClr val="accent5">
            <a:hueOff val="-2109965"/>
            <a:satOff val="7293"/>
            <a:lumOff val="490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cap="none" dirty="0">
              <a:sym typeface="+mn-ea"/>
            </a:rPr>
            <a:t>Mitigation</a:t>
          </a:r>
          <a:endParaRPr lang="en-US" sz="2800" kern="1200" dirty="0"/>
        </a:p>
      </dsp:txBody>
      <dsp:txXfrm>
        <a:off x="914959" y="1664607"/>
        <a:ext cx="5026577" cy="679259"/>
      </dsp:txXfrm>
    </dsp:sp>
    <dsp:sp modelId="{90F6BC6A-9DB0-4DDA-A64E-D3798875D583}">
      <dsp:nvSpPr>
        <dsp:cNvPr id="0" name=""/>
        <dsp:cNvSpPr/>
      </dsp:nvSpPr>
      <dsp:spPr>
        <a:xfrm>
          <a:off x="1340739" y="2465211"/>
          <a:ext cx="5984748" cy="721525"/>
        </a:xfrm>
        <a:prstGeom prst="roundRect">
          <a:avLst>
            <a:gd name="adj" fmla="val 10000"/>
          </a:avLst>
        </a:prstGeom>
        <a:solidFill>
          <a:schemeClr val="accent5">
            <a:hueOff val="-3164947"/>
            <a:satOff val="10939"/>
            <a:lumOff val="7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800" kern="1200" cap="none"/>
            <a:t>Communication plan</a:t>
          </a:r>
          <a:endParaRPr lang="en-US" sz="2800" kern="1200" dirty="0"/>
        </a:p>
      </dsp:txBody>
      <dsp:txXfrm>
        <a:off x="1361872" y="2486344"/>
        <a:ext cx="5026577" cy="679259"/>
      </dsp:txXfrm>
    </dsp:sp>
    <dsp:sp modelId="{F1B2D39C-5933-4E3C-B519-BB70DC75BEC7}">
      <dsp:nvSpPr>
        <dsp:cNvPr id="0" name=""/>
        <dsp:cNvSpPr/>
      </dsp:nvSpPr>
      <dsp:spPr>
        <a:xfrm>
          <a:off x="1787652" y="3286948"/>
          <a:ext cx="5984748" cy="721525"/>
        </a:xfrm>
        <a:prstGeom prst="roundRect">
          <a:avLst>
            <a:gd name="adj" fmla="val 10000"/>
          </a:avLst>
        </a:prstGeom>
        <a:solidFill>
          <a:schemeClr val="accent5">
            <a:hueOff val="-4219929"/>
            <a:satOff val="14585"/>
            <a:lumOff val="980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cap="none"/>
            <a:t>Legal and regulatory compliance</a:t>
          </a:r>
          <a:endParaRPr lang="en-US" sz="2800" kern="1200" cap="none" dirty="0"/>
        </a:p>
      </dsp:txBody>
      <dsp:txXfrm>
        <a:off x="1808785" y="3308081"/>
        <a:ext cx="5026577" cy="679259"/>
      </dsp:txXfrm>
    </dsp:sp>
    <dsp:sp modelId="{20C45797-A956-44C8-B70A-54FF3CE9DDFE}">
      <dsp:nvSpPr>
        <dsp:cNvPr id="0" name=""/>
        <dsp:cNvSpPr/>
      </dsp:nvSpPr>
      <dsp:spPr>
        <a:xfrm>
          <a:off x="5515756" y="527114"/>
          <a:ext cx="468991" cy="46899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621279" y="527114"/>
        <a:ext cx="257945" cy="352916"/>
      </dsp:txXfrm>
    </dsp:sp>
    <dsp:sp modelId="{B6969A6F-74DF-4527-81D8-89409E64610D}">
      <dsp:nvSpPr>
        <dsp:cNvPr id="0" name=""/>
        <dsp:cNvSpPr/>
      </dsp:nvSpPr>
      <dsp:spPr>
        <a:xfrm>
          <a:off x="5962669" y="1348851"/>
          <a:ext cx="468991" cy="46899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610099"/>
            <a:satOff val="6626"/>
            <a:lumOff val="79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068192" y="1348851"/>
        <a:ext cx="257945" cy="352916"/>
      </dsp:txXfrm>
    </dsp:sp>
    <dsp:sp modelId="{03061C03-BCEA-479B-847D-D1E5586CE214}">
      <dsp:nvSpPr>
        <dsp:cNvPr id="0" name=""/>
        <dsp:cNvSpPr/>
      </dsp:nvSpPr>
      <dsp:spPr>
        <a:xfrm>
          <a:off x="6409582" y="2158563"/>
          <a:ext cx="468991" cy="46899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220198"/>
            <a:satOff val="13252"/>
            <a:lumOff val="1586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515105" y="2158563"/>
        <a:ext cx="257945" cy="352916"/>
      </dsp:txXfrm>
    </dsp:sp>
    <dsp:sp modelId="{54741599-0C3D-4F1C-82EC-95478B48FD93}">
      <dsp:nvSpPr>
        <dsp:cNvPr id="0" name=""/>
        <dsp:cNvSpPr/>
      </dsp:nvSpPr>
      <dsp:spPr>
        <a:xfrm>
          <a:off x="6856495" y="2988317"/>
          <a:ext cx="468991" cy="46899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830297"/>
            <a:satOff val="19878"/>
            <a:lumOff val="2379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2300" kern="1200"/>
        </a:p>
      </dsp:txBody>
      <dsp:txXfrm>
        <a:off x="6962018" y="2988317"/>
        <a:ext cx="257945" cy="3529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C6FAB-2201-495D-9C87-289358E6154C}">
      <dsp:nvSpPr>
        <dsp:cNvPr id="0" name=""/>
        <dsp:cNvSpPr/>
      </dsp:nvSpPr>
      <dsp:spPr>
        <a:xfrm>
          <a:off x="0" y="0"/>
          <a:ext cx="5984748" cy="7215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Review and Update Policies:</a:t>
          </a:r>
          <a:endParaRPr lang="en-US" sz="3300" kern="1200" dirty="0"/>
        </a:p>
      </dsp:txBody>
      <dsp:txXfrm>
        <a:off x="21133" y="21133"/>
        <a:ext cx="5121746" cy="679259"/>
      </dsp:txXfrm>
    </dsp:sp>
    <dsp:sp modelId="{9AEC9716-6EDC-4129-BF2B-13D436A4EB26}">
      <dsp:nvSpPr>
        <dsp:cNvPr id="0" name=""/>
        <dsp:cNvSpPr/>
      </dsp:nvSpPr>
      <dsp:spPr>
        <a:xfrm>
          <a:off x="446913" y="821737"/>
          <a:ext cx="5984748" cy="721525"/>
        </a:xfrm>
        <a:prstGeom prst="roundRect">
          <a:avLst>
            <a:gd name="adj" fmla="val 10000"/>
          </a:avLst>
        </a:prstGeom>
        <a:solidFill>
          <a:schemeClr val="accent5">
            <a:hueOff val="-1054982"/>
            <a:satOff val="3646"/>
            <a:lumOff val="245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Learn from the Incident:</a:t>
          </a:r>
          <a:endParaRPr lang="en-US" sz="3300" kern="1200" dirty="0"/>
        </a:p>
      </dsp:txBody>
      <dsp:txXfrm>
        <a:off x="468046" y="842870"/>
        <a:ext cx="5026577" cy="679259"/>
      </dsp:txXfrm>
    </dsp:sp>
    <dsp:sp modelId="{8D987F57-4E00-4625-9878-2CB6D77A1BF0}">
      <dsp:nvSpPr>
        <dsp:cNvPr id="0" name=""/>
        <dsp:cNvSpPr/>
      </dsp:nvSpPr>
      <dsp:spPr>
        <a:xfrm>
          <a:off x="893826" y="1643474"/>
          <a:ext cx="5984748" cy="721525"/>
        </a:xfrm>
        <a:prstGeom prst="roundRect">
          <a:avLst>
            <a:gd name="adj" fmla="val 10000"/>
          </a:avLst>
        </a:prstGeom>
        <a:solidFill>
          <a:schemeClr val="accent5">
            <a:hueOff val="-2109965"/>
            <a:satOff val="7293"/>
            <a:lumOff val="490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Public Relations</a:t>
          </a:r>
          <a:endParaRPr lang="en-US" sz="3300" kern="1200" dirty="0"/>
        </a:p>
      </dsp:txBody>
      <dsp:txXfrm>
        <a:off x="914959" y="1664607"/>
        <a:ext cx="5026577" cy="679259"/>
      </dsp:txXfrm>
    </dsp:sp>
    <dsp:sp modelId="{90F6BC6A-9DB0-4DDA-A64E-D3798875D583}">
      <dsp:nvSpPr>
        <dsp:cNvPr id="0" name=""/>
        <dsp:cNvSpPr/>
      </dsp:nvSpPr>
      <dsp:spPr>
        <a:xfrm>
          <a:off x="1340739" y="2465211"/>
          <a:ext cx="5984748" cy="721525"/>
        </a:xfrm>
        <a:prstGeom prst="roundRect">
          <a:avLst>
            <a:gd name="adj" fmla="val 10000"/>
          </a:avLst>
        </a:prstGeom>
        <a:solidFill>
          <a:schemeClr val="accent5">
            <a:hueOff val="-3164947"/>
            <a:satOff val="10939"/>
            <a:lumOff val="7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Continuous Monitoring</a:t>
          </a:r>
          <a:endParaRPr lang="en-US" sz="3300" kern="1200" dirty="0"/>
        </a:p>
      </dsp:txBody>
      <dsp:txXfrm>
        <a:off x="1361872" y="2486344"/>
        <a:ext cx="5026577" cy="679259"/>
      </dsp:txXfrm>
    </dsp:sp>
    <dsp:sp modelId="{F1B2D39C-5933-4E3C-B519-BB70DC75BEC7}">
      <dsp:nvSpPr>
        <dsp:cNvPr id="0" name=""/>
        <dsp:cNvSpPr/>
      </dsp:nvSpPr>
      <dsp:spPr>
        <a:xfrm>
          <a:off x="1787652" y="3286948"/>
          <a:ext cx="5984748" cy="721525"/>
        </a:xfrm>
        <a:prstGeom prst="roundRect">
          <a:avLst>
            <a:gd name="adj" fmla="val 10000"/>
          </a:avLst>
        </a:prstGeom>
        <a:solidFill>
          <a:schemeClr val="accent5">
            <a:hueOff val="-4219929"/>
            <a:satOff val="14585"/>
            <a:lumOff val="980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Legal Action</a:t>
          </a:r>
        </a:p>
      </dsp:txBody>
      <dsp:txXfrm>
        <a:off x="1808785" y="3308081"/>
        <a:ext cx="5026577" cy="679259"/>
      </dsp:txXfrm>
    </dsp:sp>
    <dsp:sp modelId="{20C45797-A956-44C8-B70A-54FF3CE9DDFE}">
      <dsp:nvSpPr>
        <dsp:cNvPr id="0" name=""/>
        <dsp:cNvSpPr/>
      </dsp:nvSpPr>
      <dsp:spPr>
        <a:xfrm>
          <a:off x="5515756" y="527114"/>
          <a:ext cx="468991" cy="46899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621279" y="527114"/>
        <a:ext cx="257945" cy="352916"/>
      </dsp:txXfrm>
    </dsp:sp>
    <dsp:sp modelId="{B6969A6F-74DF-4527-81D8-89409E64610D}">
      <dsp:nvSpPr>
        <dsp:cNvPr id="0" name=""/>
        <dsp:cNvSpPr/>
      </dsp:nvSpPr>
      <dsp:spPr>
        <a:xfrm>
          <a:off x="5962669" y="1348851"/>
          <a:ext cx="468991" cy="46899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610099"/>
            <a:satOff val="6626"/>
            <a:lumOff val="79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2300" kern="1200"/>
        </a:p>
      </dsp:txBody>
      <dsp:txXfrm>
        <a:off x="6068192" y="1348851"/>
        <a:ext cx="257945" cy="352916"/>
      </dsp:txXfrm>
    </dsp:sp>
    <dsp:sp modelId="{03061C03-BCEA-479B-847D-D1E5586CE214}">
      <dsp:nvSpPr>
        <dsp:cNvPr id="0" name=""/>
        <dsp:cNvSpPr/>
      </dsp:nvSpPr>
      <dsp:spPr>
        <a:xfrm>
          <a:off x="6409582" y="2158563"/>
          <a:ext cx="468991" cy="46899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220198"/>
            <a:satOff val="13252"/>
            <a:lumOff val="1586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2300" kern="1200"/>
        </a:p>
      </dsp:txBody>
      <dsp:txXfrm>
        <a:off x="6515105" y="2158563"/>
        <a:ext cx="257945" cy="352916"/>
      </dsp:txXfrm>
    </dsp:sp>
    <dsp:sp modelId="{54741599-0C3D-4F1C-82EC-95478B48FD93}">
      <dsp:nvSpPr>
        <dsp:cNvPr id="0" name=""/>
        <dsp:cNvSpPr/>
      </dsp:nvSpPr>
      <dsp:spPr>
        <a:xfrm>
          <a:off x="6856495" y="2988317"/>
          <a:ext cx="468991" cy="46899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830297"/>
            <a:satOff val="19878"/>
            <a:lumOff val="2379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H" sz="2300" kern="1200"/>
        </a:p>
      </dsp:txBody>
      <dsp:txXfrm>
        <a:off x="6962018" y="2988317"/>
        <a:ext cx="257945" cy="352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2023/10/10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969910D-4A62-402E-87EC-B0B73BB0C2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81922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2. Review and Update Policies: Review and update cybersecurity policies and procedures to prevent future breaches. Conduct employee training on security awareness.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13. Learn from the Incident: Conduct a post-incident review to understand what went wrong and how the incident response can be improved. Use lessons learned to enhance overall cybersecurity resilience.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14. Public Relations: Maintain open and honest communication with the public to rebuild trust. Continuously update stakeholders on the progress of the response.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15. Continuous Monitoring: Implement continuous monitoring and threat detection to identify any signs of further breaches.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16. Legal Action: Consider pursuing legal action against the attackers if possible. 17. Prevent Recurrence: Continuously assess and improve security practices to prevent a recurrence of the breach.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2296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240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421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463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775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19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667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607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951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38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691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z="1350" strike="noStrike" noProof="1"/>
              <a:t>第四级</a:t>
            </a:r>
            <a:endParaRPr lang="zh-CN" altLang="en-US" strike="noStrike" noProof="1"/>
          </a:p>
          <a:p>
            <a:pPr lvl="4" fontAlgn="auto"/>
            <a:r>
              <a:rPr lang="zh-CN" altLang="en-US" sz="1350" strike="noStrike" noProof="1"/>
              <a:t>第五级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242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503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11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3754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462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806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168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8440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034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FB4ACB-F371-4BAB-8F3C-D8E5B7B48E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17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  <p:sldLayoutId id="2147484104" r:id="rId14"/>
    <p:sldLayoutId id="2147484105" r:id="rId15"/>
    <p:sldLayoutId id="2147484106" r:id="rId16"/>
    <p:sldLayoutId id="2147484107" r:id="rId17"/>
    <p:sldLayoutId id="2147484108" r:id="rId18"/>
    <p:sldLayoutId id="2147484109" r:id="rId19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slide" Target="slide7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slide" Target="slide6.xml"/><Relationship Id="rId4" Type="http://schemas.openxmlformats.org/officeDocument/2006/relationships/slide" Target="slide3.xml"/><Relationship Id="rId9" Type="http://schemas.openxmlformats.org/officeDocument/2006/relationships/image" Target="../media/image8.png"/><Relationship Id="rId1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任意多边形 14"/>
          <p:cNvSpPr/>
          <p:nvPr/>
        </p:nvSpPr>
        <p:spPr>
          <a:xfrm>
            <a:off x="1143000" y="2124075"/>
            <a:ext cx="1905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779" y="0"/>
              </a:cxn>
              <a:cxn ang="0">
                <a:pos x="173790" y="0"/>
              </a:cxn>
              <a:cxn ang="0">
                <a:pos x="254000" y="33020"/>
              </a:cxn>
              <a:cxn ang="0">
                <a:pos x="254000" y="1287780"/>
              </a:cxn>
              <a:cxn ang="0">
                <a:pos x="173790" y="1320800"/>
              </a:cxn>
              <a:cxn ang="0">
                <a:pos x="32586" y="1320800"/>
              </a:cxn>
              <a:cxn ang="0">
                <a:pos x="0" y="1320800"/>
              </a:cxn>
            </a:cxnLst>
            <a:rect l="0" t="0" r="0" b="0"/>
            <a:pathLst>
              <a:path w="292978" h="3480531">
                <a:moveTo>
                  <a:pt x="0" y="0"/>
                </a:moveTo>
                <a:lnTo>
                  <a:pt x="40116" y="0"/>
                </a:lnTo>
                <a:cubicBezTo>
                  <a:pt x="200459" y="0"/>
                  <a:pt x="200459" y="0"/>
                  <a:pt x="200459" y="0"/>
                </a:cubicBezTo>
                <a:cubicBezTo>
                  <a:pt x="246718" y="0"/>
                  <a:pt x="292978" y="43507"/>
                  <a:pt x="292978" y="87013"/>
                </a:cubicBezTo>
                <a:cubicBezTo>
                  <a:pt x="292978" y="3393518"/>
                  <a:pt x="292978" y="3393518"/>
                  <a:pt x="292978" y="3393518"/>
                </a:cubicBezTo>
                <a:cubicBezTo>
                  <a:pt x="292978" y="3437024"/>
                  <a:pt x="246718" y="3480531"/>
                  <a:pt x="200459" y="3480531"/>
                </a:cubicBezTo>
                <a:cubicBezTo>
                  <a:pt x="138779" y="3480531"/>
                  <a:pt x="84809" y="3480531"/>
                  <a:pt x="37586" y="3480531"/>
                </a:cubicBezTo>
                <a:lnTo>
                  <a:pt x="0" y="3480531"/>
                </a:lnTo>
                <a:lnTo>
                  <a:pt x="0" y="0"/>
                </a:lnTo>
                <a:close/>
              </a:path>
            </a:pathLst>
          </a:custGeom>
          <a:solidFill>
            <a:srgbClr val="00B9B3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3" name="Content Placeholder 12" descr="Uber Hacked (1)">
            <a:extLst>
              <a:ext uri="{FF2B5EF4-FFF2-40B4-BE49-F238E27FC236}">
                <a16:creationId xmlns:a16="http://schemas.microsoft.com/office/drawing/2014/main" id="{B6463227-92A5-BAD5-227C-C046455A5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532"/>
            <a:ext cx="9102944" cy="518103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146573" y="3828345"/>
            <a:ext cx="186690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en-US" sz="1400" dirty="0">
                <a:solidFill>
                  <a:srgbClr val="C00000"/>
                </a:solidFill>
              </a:rPr>
              <a:t>JOHN LEMUEL CUETO</a:t>
            </a:r>
          </a:p>
          <a:p>
            <a:r>
              <a:rPr lang="en-GB" altLang="en-US" sz="1400" dirty="0">
                <a:solidFill>
                  <a:srgbClr val="C00000"/>
                </a:solidFill>
              </a:rPr>
              <a:t>ARIEL DE GUZMAN</a:t>
            </a:r>
          </a:p>
          <a:p>
            <a:r>
              <a:rPr lang="en-GB" altLang="en-US" sz="1400" dirty="0">
                <a:solidFill>
                  <a:srgbClr val="C00000"/>
                </a:solidFill>
              </a:rPr>
              <a:t>WINONA GAILE DEONA</a:t>
            </a:r>
          </a:p>
          <a:p>
            <a:r>
              <a:rPr lang="en-GB" altLang="en-US" sz="1400" dirty="0">
                <a:solidFill>
                  <a:srgbClr val="C00000"/>
                </a:solidFill>
              </a:rPr>
              <a:t>JOHN LOYD SALAZAR</a:t>
            </a:r>
          </a:p>
          <a:p>
            <a:r>
              <a:rPr lang="en-GB" altLang="en-US" sz="1400" dirty="0">
                <a:solidFill>
                  <a:srgbClr val="C00000"/>
                </a:solidFill>
              </a:rPr>
              <a:t>STEVEN HERNANDEZ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38075F-F6ED-28DB-2F01-42ADE25164CE}"/>
              </a:ext>
            </a:extLst>
          </p:cNvPr>
          <p:cNvSpPr/>
          <p:nvPr/>
        </p:nvSpPr>
        <p:spPr>
          <a:xfrm>
            <a:off x="-308528" y="-2288250"/>
            <a:ext cx="9720000" cy="9720000"/>
          </a:xfrm>
          <a:prstGeom prst="ellipse">
            <a:avLst/>
          </a:prstGeom>
          <a:noFill/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任意多边形 14"/>
          <p:cNvSpPr/>
          <p:nvPr/>
        </p:nvSpPr>
        <p:spPr>
          <a:xfrm>
            <a:off x="1143000" y="2124075"/>
            <a:ext cx="1905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779" y="0"/>
              </a:cxn>
              <a:cxn ang="0">
                <a:pos x="173790" y="0"/>
              </a:cxn>
              <a:cxn ang="0">
                <a:pos x="254000" y="33020"/>
              </a:cxn>
              <a:cxn ang="0">
                <a:pos x="254000" y="1287780"/>
              </a:cxn>
              <a:cxn ang="0">
                <a:pos x="173790" y="1320800"/>
              </a:cxn>
              <a:cxn ang="0">
                <a:pos x="32586" y="1320800"/>
              </a:cxn>
              <a:cxn ang="0">
                <a:pos x="0" y="1320800"/>
              </a:cxn>
            </a:cxnLst>
            <a:rect l="0" t="0" r="0" b="0"/>
            <a:pathLst>
              <a:path w="292978" h="3480531">
                <a:moveTo>
                  <a:pt x="0" y="0"/>
                </a:moveTo>
                <a:lnTo>
                  <a:pt x="40116" y="0"/>
                </a:lnTo>
                <a:cubicBezTo>
                  <a:pt x="200459" y="0"/>
                  <a:pt x="200459" y="0"/>
                  <a:pt x="200459" y="0"/>
                </a:cubicBezTo>
                <a:cubicBezTo>
                  <a:pt x="246718" y="0"/>
                  <a:pt x="292978" y="43507"/>
                  <a:pt x="292978" y="87013"/>
                </a:cubicBezTo>
                <a:cubicBezTo>
                  <a:pt x="292978" y="3393518"/>
                  <a:pt x="292978" y="3393518"/>
                  <a:pt x="292978" y="3393518"/>
                </a:cubicBezTo>
                <a:cubicBezTo>
                  <a:pt x="292978" y="3437024"/>
                  <a:pt x="246718" y="3480531"/>
                  <a:pt x="200459" y="3480531"/>
                </a:cubicBezTo>
                <a:cubicBezTo>
                  <a:pt x="138779" y="3480531"/>
                  <a:pt x="84809" y="3480531"/>
                  <a:pt x="37586" y="3480531"/>
                </a:cubicBezTo>
                <a:lnTo>
                  <a:pt x="0" y="3480531"/>
                </a:lnTo>
                <a:lnTo>
                  <a:pt x="0" y="0"/>
                </a:lnTo>
                <a:close/>
              </a:path>
            </a:pathLst>
          </a:custGeom>
          <a:solidFill>
            <a:srgbClr val="00B9B3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3" name="Content Placeholder 12" descr="Uber Hacked (1)">
            <a:extLst>
              <a:ext uri="{FF2B5EF4-FFF2-40B4-BE49-F238E27FC236}">
                <a16:creationId xmlns:a16="http://schemas.microsoft.com/office/drawing/2014/main" id="{B6463227-92A5-BAD5-227C-C046455A5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532"/>
            <a:ext cx="9102944" cy="518103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938075F-F6ED-28DB-2F01-42ADE25164CE}"/>
              </a:ext>
            </a:extLst>
          </p:cNvPr>
          <p:cNvSpPr/>
          <p:nvPr/>
        </p:nvSpPr>
        <p:spPr>
          <a:xfrm>
            <a:off x="-308528" y="-2288250"/>
            <a:ext cx="9720000" cy="9720000"/>
          </a:xfrm>
          <a:prstGeom prst="ellipse">
            <a:avLst/>
          </a:prstGeom>
          <a:noFill/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8E1D73D1-D70E-BEAF-338B-EE5D6CB2CD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679407"/>
                  </p:ext>
                </p:extLst>
              </p:nvPr>
            </p:nvGraphicFramePr>
            <p:xfrm>
              <a:off x="342900" y="1397359"/>
              <a:ext cx="2286000" cy="1285875"/>
            </p:xfrm>
            <a:graphic>
              <a:graphicData uri="http://schemas.microsoft.com/office/powerpoint/2016/slidezoom">
                <pslz:sldZm>
                  <pslz:sldZmObj sldId="259" cId="0">
                    <pslz:zmPr id="{10ECA581-B960-4A37-9B43-E542677D3619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E1D73D1-D70E-BEAF-338B-EE5D6CB2CD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900" y="1397359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775B48B3-0B72-C9A4-B212-6A30ED70B79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6606602"/>
                  </p:ext>
                </p:extLst>
              </p:nvPr>
            </p:nvGraphicFramePr>
            <p:xfrm>
              <a:off x="3293786" y="111484"/>
              <a:ext cx="2286000" cy="1285875"/>
            </p:xfrm>
            <a:graphic>
              <a:graphicData uri="http://schemas.microsoft.com/office/powerpoint/2016/slidezoom">
                <pslz:sldZm>
                  <pslz:sldZmObj sldId="297" cId="0">
                    <pslz:zmPr id="{48145102-0ABF-4E9C-B122-87BB52042E86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75B48B3-0B72-C9A4-B212-6A30ED70B7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3786" y="111484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DE631D9F-35C0-F5D2-E2CB-0CABB0A75A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629893"/>
                  </p:ext>
                </p:extLst>
              </p:nvPr>
            </p:nvGraphicFramePr>
            <p:xfrm>
              <a:off x="6380272" y="1333500"/>
              <a:ext cx="2286000" cy="1285875"/>
            </p:xfrm>
            <a:graphic>
              <a:graphicData uri="http://schemas.microsoft.com/office/powerpoint/2016/slidezoom">
                <pslz:sldZm>
                  <pslz:sldZmObj sldId="295" cId="0">
                    <pslz:zmPr id="{F261FC06-3FD7-4AF6-A4A6-45324AC3A336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E631D9F-35C0-F5D2-E2CB-0CABB0A75A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80272" y="1333500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E0BC1DEF-8317-EB89-BCAE-A3B8C016B16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7691365"/>
                  </p:ext>
                </p:extLst>
              </p:nvPr>
            </p:nvGraphicFramePr>
            <p:xfrm>
              <a:off x="529200" y="3495676"/>
              <a:ext cx="2286000" cy="1285875"/>
            </p:xfrm>
            <a:graphic>
              <a:graphicData uri="http://schemas.microsoft.com/office/powerpoint/2016/slidezoom">
                <pslz:sldZm>
                  <pslz:sldZmObj sldId="298" cId="0">
                    <pslz:zmPr id="{DD5C1089-222F-4284-A636-810D0B44F3F6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5" name="Slide Zoom 1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E0BC1DEF-8317-EB89-BCAE-A3B8C016B1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9200" y="3495676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5076630D-C74F-F680-A940-B6B9ECC88E8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2338721"/>
                  </p:ext>
                </p:extLst>
              </p:nvPr>
            </p:nvGraphicFramePr>
            <p:xfrm>
              <a:off x="3344400" y="2209801"/>
              <a:ext cx="2286000" cy="1285875"/>
            </p:xfrm>
            <a:graphic>
              <a:graphicData uri="http://schemas.microsoft.com/office/powerpoint/2016/slidezoom">
                <pslz:sldZm>
                  <pslz:sldZmObj sldId="301" cId="1003966708">
                    <pslz:zmPr id="{EB614C7D-0BA6-48D2-A30D-CE0989FD1F7B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7" name="Slide Zoom 16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5076630D-C74F-F680-A940-B6B9ECC88E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44400" y="2209801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57FAC6E6-4D9D-EFA3-F68F-EAC461A5D4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7922466"/>
                  </p:ext>
                </p:extLst>
              </p:nvPr>
            </p:nvGraphicFramePr>
            <p:xfrm>
              <a:off x="6380272" y="3584218"/>
              <a:ext cx="2286000" cy="1285875"/>
            </p:xfrm>
            <a:graphic>
              <a:graphicData uri="http://schemas.microsoft.com/office/powerpoint/2016/slidezoom">
                <pslz:sldZm>
                  <pslz:sldZmObj sldId="302" cId="4183364885">
                    <pslz:zmPr id="{76DC8AD7-85A3-4F60-A0DF-FC1347BDCA54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Slide Zoom 18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57FAC6E6-4D9D-EFA3-F68F-EAC461A5D4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80272" y="3584218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270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Padlock on computer motherboard">
            <a:extLst>
              <a:ext uri="{FF2B5EF4-FFF2-40B4-BE49-F238E27FC236}">
                <a16:creationId xmlns:a16="http://schemas.microsoft.com/office/drawing/2014/main" id="{9F0382E0-E84C-3BD4-E33C-7F0597ACBE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1"/>
          <a:stretch/>
        </p:blipFill>
        <p:spPr>
          <a:xfrm>
            <a:off x="20" y="-85362"/>
            <a:ext cx="9143980" cy="5143490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80611" y="713232"/>
            <a:ext cx="7124319" cy="9477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Caused the Uber Data Breach in 2022?</a:t>
            </a:r>
            <a:endParaRPr lang="en-US" sz="31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5" name="Content Placeholder 11">
            <a:extLst>
              <a:ext uri="{FF2B5EF4-FFF2-40B4-BE49-F238E27FC236}">
                <a16:creationId xmlns:a16="http://schemas.microsoft.com/office/drawing/2014/main" id="{D36B73D4-28D0-7698-2E8D-668C4BDE9E2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85748986"/>
              </p:ext>
            </p:extLst>
          </p:nvPr>
        </p:nvGraphicFramePr>
        <p:xfrm>
          <a:off x="837127" y="1661021"/>
          <a:ext cx="7469746" cy="2594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0" name="Rectangle 6159">
            <a:extLst>
              <a:ext uri="{FF2B5EF4-FFF2-40B4-BE49-F238E27FC236}">
                <a16:creationId xmlns:a16="http://schemas.microsoft.com/office/drawing/2014/main" id="{CEEB192A-8443-482C-AFF6-77DB793E2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6147" descr="Padlock on computer motherboard">
            <a:extLst>
              <a:ext uri="{FF2B5EF4-FFF2-40B4-BE49-F238E27FC236}">
                <a16:creationId xmlns:a16="http://schemas.microsoft.com/office/drawing/2014/main" id="{2AA47166-4F3E-93A4-1870-6767DB537F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b="15690"/>
          <a:stretch/>
        </p:blipFill>
        <p:spPr>
          <a:xfrm>
            <a:off x="20" y="-2458"/>
            <a:ext cx="9143980" cy="5145958"/>
          </a:xfrm>
          <a:prstGeom prst="rect">
            <a:avLst/>
          </a:prstGeom>
        </p:spPr>
      </p:pic>
      <p:pic>
        <p:nvPicPr>
          <p:cNvPr id="6162" name="Picture 6161">
            <a:extLst>
              <a:ext uri="{FF2B5EF4-FFF2-40B4-BE49-F238E27FC236}">
                <a16:creationId xmlns:a16="http://schemas.microsoft.com/office/drawing/2014/main" id="{77CE03F7-0B3E-496D-9B90-C00E185FB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85329" y="414670"/>
            <a:ext cx="8065265" cy="43593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2000" b="1" cap="all" dirty="0">
                <a:sym typeface="+mn-ea"/>
              </a:rPr>
              <a:t>Was any Sensitive User Data Stolen During the Uber Breach?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</a:pPr>
            <a:endParaRPr lang="en-US" cap="all" dirty="0">
              <a:sym typeface="+mn-ea"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Hacker's motivation: the uber breach in 2016 did not result in the theft of sensitive user data. The hacker's primary motive appeared to be seeking recognition and not financial gain.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Close call: uber narrowly avoided a complete system shutdown, as the hacker had full control but chose not to exploit it further.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Cybersecurity luck: it is fortunate that the hacker did not resort to ransomware or further exploitation, considering </a:t>
            </a:r>
            <a:r>
              <a:rPr lang="en-US" dirty="0" err="1">
                <a:sym typeface="+mn-ea"/>
              </a:rPr>
              <a:t>uber's</a:t>
            </a:r>
            <a:r>
              <a:rPr lang="en-US" dirty="0">
                <a:sym typeface="+mn-ea"/>
              </a:rPr>
              <a:t> history of handling extortion attempts.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Past response: in the 2016 breach, uber paid a $100,000 ransom to cybercriminals and tried to conceal the event by framing it as a reward within the company's bug bounty program.</a:t>
            </a:r>
          </a:p>
        </p:txBody>
      </p:sp>
      <p:sp>
        <p:nvSpPr>
          <p:cNvPr id="6146" name="AutoShape 39"/>
          <p:cNvSpPr>
            <a:spLocks noChangeAspect="1" noTextEdit="1"/>
          </p:cNvSpPr>
          <p:nvPr/>
        </p:nvSpPr>
        <p:spPr>
          <a:xfrm rot="10800000">
            <a:off x="1143000" y="-117475"/>
            <a:ext cx="4122738" cy="5262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0" hangingPunct="0"/>
            <a:endParaRPr lang="zh-CN" altLang="en-US" sz="10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E44C994-5CBB-1FF8-4A7C-27588CA7FDE7}"/>
              </a:ext>
            </a:extLst>
          </p:cNvPr>
          <p:cNvSpPr/>
          <p:nvPr/>
        </p:nvSpPr>
        <p:spPr>
          <a:xfrm>
            <a:off x="-308528" y="-2288250"/>
            <a:ext cx="9720000" cy="9720000"/>
          </a:xfrm>
          <a:prstGeom prst="ellipse">
            <a:avLst/>
          </a:prstGeom>
          <a:noFill/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6147" descr="White puzzle with one red piece">
            <a:extLst>
              <a:ext uri="{FF2B5EF4-FFF2-40B4-BE49-F238E27FC236}">
                <a16:creationId xmlns:a16="http://schemas.microsoft.com/office/drawing/2014/main" id="{E3ABE5C4-B9E4-84CA-5213-B6985A933E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l="48"/>
          <a:stretch/>
        </p:blipFill>
        <p:spPr>
          <a:xfrm>
            <a:off x="20" y="-2458"/>
            <a:ext cx="9143980" cy="5145958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45865" y="1077686"/>
            <a:ext cx="8052270" cy="31895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cap="none" dirty="0">
                <a:solidFill>
                  <a:schemeClr val="bg1"/>
                </a:solidFill>
              </a:rPr>
              <a:t>A response plan for the 2022 uber hack should be comprehensive and involve various stakeholders within the organization. </a:t>
            </a:r>
            <a:r>
              <a:rPr lang="en-GB" altLang="en-US" sz="3200" cap="none" dirty="0">
                <a:solidFill>
                  <a:schemeClr val="bg1"/>
                </a:solidFill>
              </a:rPr>
              <a:t>The following </a:t>
            </a:r>
            <a:r>
              <a:rPr lang="en-US" sz="3200" cap="none" dirty="0">
                <a:solidFill>
                  <a:schemeClr val="bg1"/>
                </a:solidFill>
              </a:rPr>
              <a:t> the steps that should be taken in response to such an incident</a:t>
            </a:r>
            <a:r>
              <a:rPr lang="en-GB" altLang="en-US" sz="3200" cap="none" dirty="0">
                <a:solidFill>
                  <a:schemeClr val="bg1"/>
                </a:solidFill>
              </a:rPr>
              <a:t>.</a:t>
            </a:r>
            <a:endParaRPr lang="en-US" sz="3200" cap="non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cap="non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cap="none" dirty="0">
              <a:solidFill>
                <a:schemeClr val="bg1"/>
              </a:solidFill>
            </a:endParaRPr>
          </a:p>
        </p:txBody>
      </p:sp>
      <p:sp>
        <p:nvSpPr>
          <p:cNvPr id="6146" name="AutoShape 39"/>
          <p:cNvSpPr>
            <a:spLocks noChangeAspect="1" noTextEdit="1"/>
          </p:cNvSpPr>
          <p:nvPr/>
        </p:nvSpPr>
        <p:spPr>
          <a:xfrm rot="10800000">
            <a:off x="1143000" y="-117475"/>
            <a:ext cx="4122738" cy="5262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0" hangingPunct="0"/>
            <a:endParaRPr lang="zh-CN" altLang="en-US" sz="10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78E7545-1BEC-CA22-529F-7C8450E593B7}"/>
              </a:ext>
            </a:extLst>
          </p:cNvPr>
          <p:cNvSpPr/>
          <p:nvPr/>
        </p:nvSpPr>
        <p:spPr>
          <a:xfrm>
            <a:off x="-308528" y="-2288250"/>
            <a:ext cx="9720000" cy="9720000"/>
          </a:xfrm>
          <a:prstGeom prst="ellipse">
            <a:avLst/>
          </a:prstGeom>
          <a:noFill/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39"/>
          <p:cNvSpPr>
            <a:spLocks noChangeAspect="1" noTextEdit="1"/>
          </p:cNvSpPr>
          <p:nvPr/>
        </p:nvSpPr>
        <p:spPr>
          <a:xfrm rot="10800000">
            <a:off x="1143000" y="-117475"/>
            <a:ext cx="4122738" cy="5262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0" hangingPunct="0"/>
            <a:endParaRPr lang="zh-CN" altLang="en-US" sz="10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6148" name="Content Placeholder 7">
            <a:extLst>
              <a:ext uri="{FF2B5EF4-FFF2-40B4-BE49-F238E27FC236}">
                <a16:creationId xmlns:a16="http://schemas.microsoft.com/office/drawing/2014/main" id="{95ACD08C-8639-C4C0-69C9-C4441A26FB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784653"/>
              </p:ext>
            </p:extLst>
          </p:nvPr>
        </p:nvGraphicFramePr>
        <p:xfrm>
          <a:off x="685800" y="861236"/>
          <a:ext cx="7772400" cy="3646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D6D8F20A-06C8-64FB-2FAD-D22B363174BE}"/>
              </a:ext>
            </a:extLst>
          </p:cNvPr>
          <p:cNvSpPr/>
          <p:nvPr/>
        </p:nvSpPr>
        <p:spPr>
          <a:xfrm>
            <a:off x="-308528" y="-2288250"/>
            <a:ext cx="9720000" cy="9720000"/>
          </a:xfrm>
          <a:prstGeom prst="ellipse">
            <a:avLst/>
          </a:prstGeom>
          <a:noFill/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39"/>
          <p:cNvSpPr>
            <a:spLocks noChangeAspect="1" noTextEdit="1"/>
          </p:cNvSpPr>
          <p:nvPr/>
        </p:nvSpPr>
        <p:spPr>
          <a:xfrm rot="10800000">
            <a:off x="1143000" y="-117475"/>
            <a:ext cx="4122738" cy="5262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0" hangingPunct="0"/>
            <a:endParaRPr lang="zh-CN" altLang="en-US" sz="10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6148" name="Content Placeholder 7">
            <a:extLst>
              <a:ext uri="{FF2B5EF4-FFF2-40B4-BE49-F238E27FC236}">
                <a16:creationId xmlns:a16="http://schemas.microsoft.com/office/drawing/2014/main" id="{95ACD08C-8639-C4C0-69C9-C4441A26FB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189593"/>
              </p:ext>
            </p:extLst>
          </p:nvPr>
        </p:nvGraphicFramePr>
        <p:xfrm>
          <a:off x="685800" y="744280"/>
          <a:ext cx="7772400" cy="4008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F97DD4AB-C5B3-5AE5-9E80-7FB38C64C05E}"/>
              </a:ext>
            </a:extLst>
          </p:cNvPr>
          <p:cNvSpPr/>
          <p:nvPr/>
        </p:nvSpPr>
        <p:spPr>
          <a:xfrm>
            <a:off x="-308528" y="-2288250"/>
            <a:ext cx="9720000" cy="9720000"/>
          </a:xfrm>
          <a:prstGeom prst="ellipse">
            <a:avLst/>
          </a:prstGeom>
          <a:noFill/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3966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39"/>
          <p:cNvSpPr>
            <a:spLocks noChangeAspect="1" noTextEdit="1"/>
          </p:cNvSpPr>
          <p:nvPr/>
        </p:nvSpPr>
        <p:spPr>
          <a:xfrm rot="10800000">
            <a:off x="1143000" y="-117475"/>
            <a:ext cx="4122738" cy="5262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eaLnBrk="0" hangingPunct="0"/>
            <a:endParaRPr lang="zh-CN" altLang="en-US" sz="100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6148" name="Content Placeholder 7">
            <a:extLst>
              <a:ext uri="{FF2B5EF4-FFF2-40B4-BE49-F238E27FC236}">
                <a16:creationId xmlns:a16="http://schemas.microsoft.com/office/drawing/2014/main" id="{95ACD08C-8639-C4C0-69C9-C4441A26FB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426855"/>
              </p:ext>
            </p:extLst>
          </p:nvPr>
        </p:nvGraphicFramePr>
        <p:xfrm>
          <a:off x="685800" y="744280"/>
          <a:ext cx="7772400" cy="4008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3F754043-CB5E-8972-62F2-316D06102BCF}"/>
              </a:ext>
            </a:extLst>
          </p:cNvPr>
          <p:cNvSpPr/>
          <p:nvPr/>
        </p:nvSpPr>
        <p:spPr>
          <a:xfrm>
            <a:off x="-308528" y="-2288250"/>
            <a:ext cx="9720000" cy="9720000"/>
          </a:xfrm>
          <a:prstGeom prst="ellipse">
            <a:avLst/>
          </a:prstGeom>
          <a:noFill/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3364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12"/>
          <p:cNvGrpSpPr/>
          <p:nvPr/>
        </p:nvGrpSpPr>
        <p:grpSpPr>
          <a:xfrm>
            <a:off x="4006850" y="0"/>
            <a:ext cx="3994150" cy="5149850"/>
            <a:chOff x="6888163" y="1588"/>
            <a:chExt cx="5326062" cy="6864450"/>
          </a:xfrm>
        </p:grpSpPr>
        <p:sp>
          <p:nvSpPr>
            <p:cNvPr id="19459" name="AutoShape 39"/>
            <p:cNvSpPr>
              <a:spLocks noChangeAspect="1" noTextEdit="1"/>
            </p:cNvSpPr>
            <p:nvPr/>
          </p:nvSpPr>
          <p:spPr>
            <a:xfrm>
              <a:off x="6888163" y="1588"/>
              <a:ext cx="5326062" cy="68548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lstStyle/>
            <a:p>
              <a:pPr eaLnBrk="0" hangingPunct="0"/>
              <a:endParaRPr lang="zh-CN" altLang="en-US" sz="100">
                <a:latin typeface="Calibri" panose="020F050202020403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" name="Freeform 41"/>
            <p:cNvSpPr/>
            <p:nvPr/>
          </p:nvSpPr>
          <p:spPr bwMode="auto">
            <a:xfrm>
              <a:off x="8410575" y="4763"/>
              <a:ext cx="3800475" cy="6646863"/>
            </a:xfrm>
            <a:custGeom>
              <a:avLst/>
              <a:gdLst>
                <a:gd name="T0" fmla="*/ 1109 w 1109"/>
                <a:gd name="T1" fmla="*/ 1940 h 1940"/>
                <a:gd name="T2" fmla="*/ 1109 w 1109"/>
                <a:gd name="T3" fmla="*/ 1818 h 1940"/>
                <a:gd name="T4" fmla="*/ 153 w 1109"/>
                <a:gd name="T5" fmla="*/ 0 h 1940"/>
                <a:gd name="T6" fmla="*/ 130 w 1109"/>
                <a:gd name="T7" fmla="*/ 0 h 1940"/>
                <a:gd name="T8" fmla="*/ 1109 w 1109"/>
                <a:gd name="T9" fmla="*/ 1940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9" h="1940">
                  <a:moveTo>
                    <a:pt x="1109" y="1940"/>
                  </a:moveTo>
                  <a:cubicBezTo>
                    <a:pt x="1109" y="1818"/>
                    <a:pt x="1109" y="1818"/>
                    <a:pt x="1109" y="1818"/>
                  </a:cubicBezTo>
                  <a:cubicBezTo>
                    <a:pt x="466" y="1482"/>
                    <a:pt x="74" y="764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0" y="816"/>
                    <a:pt x="414" y="1598"/>
                    <a:pt x="1109" y="194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68592" tIns="34296" rIns="68592" bIns="34296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461" name="Freeform 42"/>
            <p:cNvSpPr/>
            <p:nvPr/>
          </p:nvSpPr>
          <p:spPr>
            <a:xfrm>
              <a:off x="8662988" y="4763"/>
              <a:ext cx="3548062" cy="6227763"/>
            </a:xfrm>
            <a:custGeom>
              <a:avLst/>
              <a:gdLst/>
              <a:ahLst/>
              <a:cxnLst>
                <a:cxn ang="0">
                  <a:pos x="3548062" y="6227763"/>
                </a:cxn>
                <a:cxn ang="0">
                  <a:pos x="3548062" y="5755029"/>
                </a:cxn>
                <a:cxn ang="0">
                  <a:pos x="353092" y="0"/>
                </a:cxn>
                <a:cxn ang="0">
                  <a:pos x="270818" y="0"/>
                </a:cxn>
                <a:cxn ang="0">
                  <a:pos x="3548062" y="6227763"/>
                </a:cxn>
              </a:cxnLst>
              <a:rect l="0" t="0" r="0" b="0"/>
              <a:pathLst>
                <a:path w="1035" h="1818">
                  <a:moveTo>
                    <a:pt x="1035" y="1818"/>
                  </a:moveTo>
                  <a:cubicBezTo>
                    <a:pt x="1035" y="1680"/>
                    <a:pt x="1035" y="1680"/>
                    <a:pt x="1035" y="1680"/>
                  </a:cubicBezTo>
                  <a:cubicBezTo>
                    <a:pt x="445" y="1355"/>
                    <a:pt x="75" y="705"/>
                    <a:pt x="103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0" y="764"/>
                    <a:pt x="392" y="1482"/>
                    <a:pt x="1035" y="18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2" name="Freeform 43"/>
            <p:cNvSpPr/>
            <p:nvPr/>
          </p:nvSpPr>
          <p:spPr>
            <a:xfrm>
              <a:off x="8920163" y="4763"/>
              <a:ext cx="3290887" cy="5756275"/>
            </a:xfrm>
            <a:custGeom>
              <a:avLst/>
              <a:gdLst/>
              <a:ahLst/>
              <a:cxnLst>
                <a:cxn ang="0">
                  <a:pos x="3290887" y="5756275"/>
                </a:cxn>
                <a:cxn ang="0">
                  <a:pos x="3290887" y="0"/>
                </a:cxn>
                <a:cxn ang="0">
                  <a:pos x="95984" y="0"/>
                </a:cxn>
                <a:cxn ang="0">
                  <a:pos x="3290887" y="5756275"/>
                </a:cxn>
              </a:cxnLst>
              <a:rect l="0" t="0" r="0" b="0"/>
              <a:pathLst>
                <a:path w="960" h="1680">
                  <a:moveTo>
                    <a:pt x="960" y="1680"/>
                  </a:moveTo>
                  <a:cubicBezTo>
                    <a:pt x="960" y="0"/>
                    <a:pt x="960" y="0"/>
                    <a:pt x="96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705"/>
                    <a:pt x="370" y="1355"/>
                    <a:pt x="960" y="1680"/>
                  </a:cubicBezTo>
                  <a:close/>
                </a:path>
              </a:pathLst>
            </a:custGeom>
            <a:solidFill>
              <a:srgbClr val="00B9B3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Freeform 44"/>
            <p:cNvSpPr/>
            <p:nvPr/>
          </p:nvSpPr>
          <p:spPr>
            <a:xfrm>
              <a:off x="7254875" y="4763"/>
              <a:ext cx="1603375" cy="6858050"/>
            </a:xfrm>
            <a:custGeom>
              <a:avLst/>
              <a:gdLst/>
              <a:ahLst/>
              <a:cxnLst>
                <a:cxn ang="0">
                  <a:pos x="811966" y="0"/>
                </a:cxn>
                <a:cxn ang="0">
                  <a:pos x="702333" y="0"/>
                </a:cxn>
                <a:cxn ang="0">
                  <a:pos x="1373832" y="2876952"/>
                </a:cxn>
                <a:cxn ang="0">
                  <a:pos x="0" y="6858050"/>
                </a:cxn>
                <a:cxn ang="0">
                  <a:pos x="400844" y="6858050"/>
                </a:cxn>
                <a:cxn ang="0">
                  <a:pos x="1603375" y="3103268"/>
                </a:cxn>
                <a:cxn ang="0">
                  <a:pos x="811966" y="0"/>
                </a:cxn>
              </a:cxnLst>
              <a:rect l="0" t="0" r="0" b="0"/>
              <a:pathLst>
                <a:path w="468" h="2000">
                  <a:moveTo>
                    <a:pt x="237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330" y="252"/>
                    <a:pt x="401" y="537"/>
                    <a:pt x="401" y="839"/>
                  </a:cubicBezTo>
                  <a:cubicBezTo>
                    <a:pt x="401" y="1279"/>
                    <a:pt x="251" y="1684"/>
                    <a:pt x="0" y="2000"/>
                  </a:cubicBezTo>
                  <a:cubicBezTo>
                    <a:pt x="117" y="2000"/>
                    <a:pt x="117" y="2000"/>
                    <a:pt x="117" y="2000"/>
                  </a:cubicBezTo>
                  <a:cubicBezTo>
                    <a:pt x="337" y="1694"/>
                    <a:pt x="468" y="1316"/>
                    <a:pt x="468" y="905"/>
                  </a:cubicBezTo>
                  <a:cubicBezTo>
                    <a:pt x="468" y="576"/>
                    <a:pt x="384" y="267"/>
                    <a:pt x="237" y="0"/>
                  </a:cubicBezTo>
                  <a:close/>
                </a:path>
              </a:pathLst>
            </a:custGeom>
            <a:solidFill>
              <a:srgbClr val="00B9B3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Freeform 45"/>
            <p:cNvSpPr/>
            <p:nvPr/>
          </p:nvSpPr>
          <p:spPr>
            <a:xfrm>
              <a:off x="6888163" y="14388"/>
              <a:ext cx="1741487" cy="6851650"/>
            </a:xfrm>
            <a:custGeom>
              <a:avLst/>
              <a:gdLst/>
              <a:ahLst/>
              <a:cxnLst>
                <a:cxn ang="0">
                  <a:pos x="1069575" y="0"/>
                </a:cxn>
                <a:cxn ang="0">
                  <a:pos x="963303" y="0"/>
                </a:cxn>
                <a:cxn ang="0">
                  <a:pos x="1542656" y="2672144"/>
                </a:cxn>
                <a:cxn ang="0">
                  <a:pos x="0" y="6851650"/>
                </a:cxn>
                <a:cxn ang="0">
                  <a:pos x="366809" y="6851650"/>
                </a:cxn>
                <a:cxn ang="0">
                  <a:pos x="1741487" y="2874267"/>
                </a:cxn>
                <a:cxn ang="0">
                  <a:pos x="1069575" y="0"/>
                </a:cxn>
              </a:cxnLst>
              <a:rect l="0" t="0" r="0" b="0"/>
              <a:pathLst>
                <a:path w="508" h="2000">
                  <a:moveTo>
                    <a:pt x="312" y="0"/>
                  </a:moveTo>
                  <a:cubicBezTo>
                    <a:pt x="281" y="0"/>
                    <a:pt x="281" y="0"/>
                    <a:pt x="281" y="0"/>
                  </a:cubicBezTo>
                  <a:cubicBezTo>
                    <a:pt x="389" y="237"/>
                    <a:pt x="450" y="501"/>
                    <a:pt x="450" y="780"/>
                  </a:cubicBezTo>
                  <a:cubicBezTo>
                    <a:pt x="450" y="1249"/>
                    <a:pt x="280" y="1676"/>
                    <a:pt x="0" y="2000"/>
                  </a:cubicBezTo>
                  <a:cubicBezTo>
                    <a:pt x="107" y="2000"/>
                    <a:pt x="107" y="2000"/>
                    <a:pt x="107" y="2000"/>
                  </a:cubicBezTo>
                  <a:cubicBezTo>
                    <a:pt x="358" y="1684"/>
                    <a:pt x="508" y="1279"/>
                    <a:pt x="508" y="839"/>
                  </a:cubicBezTo>
                  <a:cubicBezTo>
                    <a:pt x="508" y="537"/>
                    <a:pt x="437" y="252"/>
                    <a:pt x="312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5" name="任意多边形 14"/>
          <p:cNvSpPr/>
          <p:nvPr/>
        </p:nvSpPr>
        <p:spPr>
          <a:xfrm>
            <a:off x="1143000" y="2124075"/>
            <a:ext cx="190500" cy="990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779" y="0"/>
              </a:cxn>
              <a:cxn ang="0">
                <a:pos x="173790" y="0"/>
              </a:cxn>
              <a:cxn ang="0">
                <a:pos x="254000" y="33020"/>
              </a:cxn>
              <a:cxn ang="0">
                <a:pos x="254000" y="1287780"/>
              </a:cxn>
              <a:cxn ang="0">
                <a:pos x="173790" y="1320800"/>
              </a:cxn>
              <a:cxn ang="0">
                <a:pos x="32586" y="1320800"/>
              </a:cxn>
              <a:cxn ang="0">
                <a:pos x="0" y="1320800"/>
              </a:cxn>
            </a:cxnLst>
            <a:rect l="0" t="0" r="0" b="0"/>
            <a:pathLst>
              <a:path w="292978" h="3480531">
                <a:moveTo>
                  <a:pt x="0" y="0"/>
                </a:moveTo>
                <a:lnTo>
                  <a:pt x="40116" y="0"/>
                </a:lnTo>
                <a:cubicBezTo>
                  <a:pt x="200459" y="0"/>
                  <a:pt x="200459" y="0"/>
                  <a:pt x="200459" y="0"/>
                </a:cubicBezTo>
                <a:cubicBezTo>
                  <a:pt x="246718" y="0"/>
                  <a:pt x="292978" y="43507"/>
                  <a:pt x="292978" y="87013"/>
                </a:cubicBezTo>
                <a:cubicBezTo>
                  <a:pt x="292978" y="3393518"/>
                  <a:pt x="292978" y="3393518"/>
                  <a:pt x="292978" y="3393518"/>
                </a:cubicBezTo>
                <a:cubicBezTo>
                  <a:pt x="292978" y="3437024"/>
                  <a:pt x="246718" y="3480531"/>
                  <a:pt x="200459" y="3480531"/>
                </a:cubicBezTo>
                <a:cubicBezTo>
                  <a:pt x="138779" y="3480531"/>
                  <a:pt x="84809" y="3480531"/>
                  <a:pt x="37586" y="3480531"/>
                </a:cubicBezTo>
                <a:lnTo>
                  <a:pt x="0" y="3480531"/>
                </a:lnTo>
                <a:lnTo>
                  <a:pt x="0" y="0"/>
                </a:lnTo>
                <a:close/>
              </a:path>
            </a:pathLst>
          </a:custGeom>
          <a:solidFill>
            <a:srgbClr val="00B9B3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文本框 15"/>
          <p:cNvSpPr txBox="1"/>
          <p:nvPr/>
        </p:nvSpPr>
        <p:spPr>
          <a:xfrm>
            <a:off x="1338263" y="2255838"/>
            <a:ext cx="4192588" cy="714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4050" b="1" noProof="1">
                <a:solidFill>
                  <a:srgbClr val="FFFFFF"/>
                </a:solidFill>
                <a:latin typeface="Arial Bold" charset="0"/>
                <a:ea typeface="SimSun" panose="02010600030101010101" pitchFamily="2" charset="-122"/>
                <a:cs typeface="Arial Bold" charset="0"/>
              </a:rPr>
              <a:t>THANK YOU</a:t>
            </a:r>
            <a:endParaRPr lang="zh-CN" altLang="en-US" sz="4050" b="1" noProof="1">
              <a:solidFill>
                <a:srgbClr val="FFFFFF"/>
              </a:solidFill>
              <a:latin typeface="Arial Bold" charset="0"/>
              <a:ea typeface="SimSun" panose="02010600030101010101" pitchFamily="2" charset="-122"/>
              <a:cs typeface="Arial Bold" charset="0"/>
            </a:endParaRPr>
          </a:p>
        </p:txBody>
      </p:sp>
      <p:grpSp>
        <p:nvGrpSpPr>
          <p:cNvPr id="19468" name="组合 11"/>
          <p:cNvGrpSpPr/>
          <p:nvPr/>
        </p:nvGrpSpPr>
        <p:grpSpPr>
          <a:xfrm rot="-7111530">
            <a:off x="381000" y="-457200"/>
            <a:ext cx="314325" cy="1593850"/>
            <a:chOff x="935633" y="-1834951"/>
            <a:chExt cx="1835580" cy="10462869"/>
          </a:xfrm>
        </p:grpSpPr>
        <p:sp>
          <p:nvSpPr>
            <p:cNvPr id="19469" name="Freeform 44"/>
            <p:cNvSpPr/>
            <p:nvPr/>
          </p:nvSpPr>
          <p:spPr>
            <a:xfrm>
              <a:off x="1020349" y="-1834951"/>
              <a:ext cx="1603375" cy="6858050"/>
            </a:xfrm>
            <a:custGeom>
              <a:avLst/>
              <a:gdLst/>
              <a:ahLst/>
              <a:cxnLst>
                <a:cxn ang="0">
                  <a:pos x="811966" y="0"/>
                </a:cxn>
                <a:cxn ang="0">
                  <a:pos x="702333" y="0"/>
                </a:cxn>
                <a:cxn ang="0">
                  <a:pos x="1373832" y="2876952"/>
                </a:cxn>
                <a:cxn ang="0">
                  <a:pos x="0" y="6858050"/>
                </a:cxn>
                <a:cxn ang="0">
                  <a:pos x="400844" y="6858050"/>
                </a:cxn>
                <a:cxn ang="0">
                  <a:pos x="1603375" y="3103268"/>
                </a:cxn>
                <a:cxn ang="0">
                  <a:pos x="811966" y="0"/>
                </a:cxn>
              </a:cxnLst>
              <a:rect l="0" t="0" r="0" b="0"/>
              <a:pathLst>
                <a:path w="468" h="2000">
                  <a:moveTo>
                    <a:pt x="237" y="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330" y="252"/>
                    <a:pt x="401" y="537"/>
                    <a:pt x="401" y="839"/>
                  </a:cubicBezTo>
                  <a:cubicBezTo>
                    <a:pt x="401" y="1279"/>
                    <a:pt x="251" y="1684"/>
                    <a:pt x="0" y="2000"/>
                  </a:cubicBezTo>
                  <a:cubicBezTo>
                    <a:pt x="117" y="2000"/>
                    <a:pt x="117" y="2000"/>
                    <a:pt x="117" y="2000"/>
                  </a:cubicBezTo>
                  <a:cubicBezTo>
                    <a:pt x="337" y="1694"/>
                    <a:pt x="468" y="1316"/>
                    <a:pt x="468" y="905"/>
                  </a:cubicBezTo>
                  <a:cubicBezTo>
                    <a:pt x="468" y="576"/>
                    <a:pt x="384" y="267"/>
                    <a:pt x="237" y="0"/>
                  </a:cubicBezTo>
                  <a:close/>
                </a:path>
              </a:pathLst>
            </a:custGeom>
            <a:solidFill>
              <a:srgbClr val="00B9B3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Freeform 45"/>
            <p:cNvSpPr/>
            <p:nvPr/>
          </p:nvSpPr>
          <p:spPr>
            <a:xfrm flipV="1">
              <a:off x="935633" y="1482861"/>
              <a:ext cx="1835580" cy="7145057"/>
            </a:xfrm>
            <a:custGeom>
              <a:avLst/>
              <a:gdLst/>
              <a:ahLst/>
              <a:cxnLst>
                <a:cxn ang="0">
                  <a:pos x="1127364" y="0"/>
                </a:cxn>
                <a:cxn ang="0">
                  <a:pos x="1015350" y="0"/>
                </a:cxn>
                <a:cxn ang="0">
                  <a:pos x="1626006" y="2786572"/>
                </a:cxn>
                <a:cxn ang="0">
                  <a:pos x="0" y="7145057"/>
                </a:cxn>
                <a:cxn ang="0">
                  <a:pos x="386628" y="7145057"/>
                </a:cxn>
                <a:cxn ang="0">
                  <a:pos x="1835580" y="2997351"/>
                </a:cxn>
                <a:cxn ang="0">
                  <a:pos x="1127364" y="0"/>
                </a:cxn>
              </a:cxnLst>
              <a:rect l="0" t="0" r="0" b="0"/>
              <a:pathLst>
                <a:path w="508" h="2000">
                  <a:moveTo>
                    <a:pt x="312" y="0"/>
                  </a:moveTo>
                  <a:cubicBezTo>
                    <a:pt x="281" y="0"/>
                    <a:pt x="281" y="0"/>
                    <a:pt x="281" y="0"/>
                  </a:cubicBezTo>
                  <a:cubicBezTo>
                    <a:pt x="389" y="237"/>
                    <a:pt x="450" y="501"/>
                    <a:pt x="450" y="780"/>
                  </a:cubicBezTo>
                  <a:cubicBezTo>
                    <a:pt x="450" y="1249"/>
                    <a:pt x="280" y="1676"/>
                    <a:pt x="0" y="2000"/>
                  </a:cubicBezTo>
                  <a:cubicBezTo>
                    <a:pt x="107" y="2000"/>
                    <a:pt x="107" y="2000"/>
                    <a:pt x="107" y="2000"/>
                  </a:cubicBezTo>
                  <a:cubicBezTo>
                    <a:pt x="358" y="1684"/>
                    <a:pt x="508" y="1279"/>
                    <a:pt x="508" y="839"/>
                  </a:cubicBezTo>
                  <a:cubicBezTo>
                    <a:pt x="508" y="537"/>
                    <a:pt x="437" y="252"/>
                    <a:pt x="312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93</TotalTime>
  <Words>476</Words>
  <Application>Microsoft Office PowerPoint</Application>
  <PresentationFormat>On-screen Show (16:9)</PresentationFormat>
  <Paragraphs>43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Bold</vt:lpstr>
      <vt:lpstr>Calibri</vt:lpstr>
      <vt:lpstr>Segoe UI Historic</vt:lpstr>
      <vt:lpstr>Tw Cen MT</vt:lpstr>
      <vt:lpstr>Wingdings</vt:lpstr>
      <vt:lpstr>Droplet</vt:lpstr>
      <vt:lpstr>PowerPoint Presentation</vt:lpstr>
      <vt:lpstr>PowerPoint Presentation</vt:lpstr>
      <vt:lpstr>What Caused the Uber Data Breach in 2022?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topppt.cn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Jonas Quebrar</cp:lastModifiedBy>
  <cp:revision>37</cp:revision>
  <dcterms:created xsi:type="dcterms:W3CDTF">2015-07-07T01:57:13Z</dcterms:created>
  <dcterms:modified xsi:type="dcterms:W3CDTF">2023-10-09T19:01:33Z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1033-11.2.0.11225</vt:lpwstr>
  </property>
  <property fmtid="{D5CDD505-2E9C-101B-9397-08002B2CF9AE}" pid="3" name="ICV">
    <vt:lpwstr>93CB2597C03642168284256E7DDBF0AA</vt:lpwstr>
  </property>
</Properties>
</file>