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8404800" cy="19202400"/>
  <p:notesSz cx="6858000" cy="9144000"/>
  <p:defaultTextStyle>
    <a:defPPr>
      <a:defRPr lang="en-US"/>
    </a:defPPr>
    <a:lvl1pPr marL="0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1pPr>
    <a:lvl2pPr marL="1382485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2pPr>
    <a:lvl3pPr marL="2764970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3pPr>
    <a:lvl4pPr marL="4147452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4pPr>
    <a:lvl5pPr marL="5529937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5pPr>
    <a:lvl6pPr marL="6912422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6pPr>
    <a:lvl7pPr marL="8294905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7pPr>
    <a:lvl8pPr marL="9677390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8pPr>
    <a:lvl9pPr marL="11059875" algn="l" defTabSz="2764970" rtl="0" eaLnBrk="1" latinLnBrk="0" hangingPunct="1">
      <a:defRPr sz="54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192"/>
  </p:normalViewPr>
  <p:slideViewPr>
    <p:cSldViewPr snapToGrid="0">
      <p:cViewPr>
        <p:scale>
          <a:sx n="42" d="100"/>
          <a:sy n="42" d="100"/>
        </p:scale>
        <p:origin x="-3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3142616"/>
            <a:ext cx="28803600" cy="668528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0085706"/>
            <a:ext cx="28803600" cy="463613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022350"/>
            <a:ext cx="8281035" cy="162731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0" y="1022350"/>
            <a:ext cx="24363045" cy="162731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8" y="4787268"/>
            <a:ext cx="33124140" cy="7987664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28" y="12850498"/>
            <a:ext cx="33124140" cy="42005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5111750"/>
            <a:ext cx="16322040" cy="12183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5111750"/>
            <a:ext cx="16322040" cy="121837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022352"/>
            <a:ext cx="33124140" cy="3711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4" y="4707256"/>
            <a:ext cx="16247029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4" y="7014210"/>
            <a:ext cx="16247029" cy="10316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0" y="4707256"/>
            <a:ext cx="16327042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0" y="7014210"/>
            <a:ext cx="16327042" cy="103168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1280160"/>
            <a:ext cx="12386547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2764791"/>
            <a:ext cx="19442430" cy="1364615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5760720"/>
            <a:ext cx="12386547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1280160"/>
            <a:ext cx="12386547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2764791"/>
            <a:ext cx="19442430" cy="1364615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5760720"/>
            <a:ext cx="12386547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022352"/>
            <a:ext cx="3312414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5111750"/>
            <a:ext cx="3312414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17797781"/>
            <a:ext cx="864108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0AE6-7409-4798-B8EC-740F24369711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17797781"/>
            <a:ext cx="129616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17797781"/>
            <a:ext cx="864108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40E5-7B4A-4C0F-AD61-8FBE436AA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404800" cy="1920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911300"/>
            <a:ext cx="34137600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40" dirty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rPr>
              <a:t>Mobile Monsters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1480" y="4927029"/>
            <a:ext cx="305816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9800" y="4558381"/>
            <a:ext cx="91744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tx2"/>
                </a:solidFill>
              </a:rPr>
              <a:t>This project is designed to be a monster battle simulator in which the user selects a team of three monsters to do battle against a team of monsters controlled by an AI</a:t>
            </a:r>
          </a:p>
          <a:p>
            <a:endParaRPr lang="en-US" sz="2300" dirty="0">
              <a:solidFill>
                <a:schemeClr val="tx2"/>
              </a:solidFill>
            </a:endParaRPr>
          </a:p>
          <a:p>
            <a:r>
              <a:rPr lang="en-US" sz="2300" dirty="0">
                <a:solidFill>
                  <a:schemeClr val="tx2"/>
                </a:solidFill>
              </a:rPr>
              <a:t>Players can choose from several attacks based on the monster’s elemental type, the attacks type and strength, and the defending monster’s type.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03719" y="4927029"/>
            <a:ext cx="27381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0" dirty="0">
                <a:solidFill>
                  <a:schemeClr val="bg1"/>
                </a:solidFill>
                <a:latin typeface="+mj-lt"/>
              </a:rPr>
              <a:t>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41839" y="4487991"/>
            <a:ext cx="968121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80" dirty="0">
                <a:solidFill>
                  <a:schemeClr val="tx2"/>
                </a:solidFill>
              </a:rPr>
              <a:t>We have been inspired by the immensely popular Nintendo </a:t>
            </a:r>
            <a:r>
              <a:rPr lang="en-US" sz="2380" smtClean="0">
                <a:solidFill>
                  <a:schemeClr val="tx2"/>
                </a:solidFill>
              </a:rPr>
              <a:t>game, </a:t>
            </a:r>
            <a:r>
              <a:rPr lang="en-US" sz="2380" dirty="0" err="1" smtClean="0">
                <a:solidFill>
                  <a:schemeClr val="tx2"/>
                </a:solidFill>
              </a:rPr>
              <a:t>Pokemon</a:t>
            </a:r>
            <a:r>
              <a:rPr lang="en-US" sz="2380" dirty="0">
                <a:solidFill>
                  <a:schemeClr val="tx2"/>
                </a:solidFill>
              </a:rPr>
              <a:t>. We chose to simulate the turn-based battles and game mechanics on Android devices utilizing the </a:t>
            </a:r>
            <a:r>
              <a:rPr lang="en-US" sz="2380" dirty="0" err="1">
                <a:solidFill>
                  <a:schemeClr val="tx2"/>
                </a:solidFill>
              </a:rPr>
              <a:t>AndEngine</a:t>
            </a:r>
            <a:r>
              <a:rPr lang="en-US" sz="2380" dirty="0">
                <a:solidFill>
                  <a:schemeClr val="tx2"/>
                </a:solidFill>
              </a:rPr>
              <a:t> development framework.</a:t>
            </a:r>
          </a:p>
          <a:p>
            <a:endParaRPr lang="en-US" sz="2380" dirty="0">
              <a:solidFill>
                <a:schemeClr val="tx2"/>
              </a:solidFill>
            </a:endParaRPr>
          </a:p>
          <a:p>
            <a:r>
              <a:rPr lang="en-US" sz="2380" dirty="0">
                <a:solidFill>
                  <a:schemeClr val="tx2"/>
                </a:solidFill>
              </a:rPr>
              <a:t>We created custom animated sprites and utilized freeware music, art assets, and sound effects to style the game.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1480" y="13121642"/>
            <a:ext cx="24892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0" dirty="0">
                <a:solidFill>
                  <a:schemeClr val="bg1"/>
                </a:solidFill>
              </a:rPr>
              <a:t>Coding Challenges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9640" y="12879344"/>
            <a:ext cx="901446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0" dirty="0">
                <a:solidFill>
                  <a:schemeClr val="tx2"/>
                </a:solidFill>
              </a:rPr>
              <a:t>Determining the results of a player’s </a:t>
            </a:r>
            <a:r>
              <a:rPr lang="en-US" sz="2270" dirty="0" smtClean="0">
                <a:solidFill>
                  <a:schemeClr val="tx2"/>
                </a:solidFill>
              </a:rPr>
              <a:t>action </a:t>
            </a:r>
            <a:br>
              <a:rPr lang="en-US" sz="2270" dirty="0" smtClean="0">
                <a:solidFill>
                  <a:schemeClr val="tx2"/>
                </a:solidFill>
              </a:rPr>
            </a:br>
            <a:r>
              <a:rPr lang="en-US" sz="2270" dirty="0" smtClean="0">
                <a:solidFill>
                  <a:schemeClr val="tx2"/>
                </a:solidFill>
              </a:rPr>
              <a:t>is </a:t>
            </a:r>
            <a:r>
              <a:rPr lang="en-US" sz="2270" dirty="0">
                <a:solidFill>
                  <a:schemeClr val="tx2"/>
                </a:solidFill>
              </a:rPr>
              <a:t>easy to process, however the results must be revealed to the player slowly in order to provide suspense to the player. An output stack was developed to display results.</a:t>
            </a:r>
          </a:p>
          <a:p>
            <a:endParaRPr lang="en-US" sz="2270" dirty="0">
              <a:solidFill>
                <a:schemeClr val="tx2"/>
              </a:solidFill>
            </a:endParaRPr>
          </a:p>
          <a:p>
            <a:r>
              <a:rPr lang="en-US" sz="2270" dirty="0">
                <a:solidFill>
                  <a:schemeClr val="tx2"/>
                </a:solidFill>
              </a:rPr>
              <a:t>The “Hard” AI opponent utilizes the information it knows about the monsters on the field to determine its next actions, while the “Easy” AI simply ‘mashes buttons’.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03719" y="13358629"/>
            <a:ext cx="241808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41839" y="13200125"/>
            <a:ext cx="968121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80" dirty="0">
                <a:solidFill>
                  <a:schemeClr val="tx2"/>
                </a:solidFill>
              </a:rPr>
              <a:t>The development of this project resulted in experience in several facets of game development including sprite-based animation, the game cycle, user input on mobile devices, asset creation and allocation, multimedia, resource management, user interface, usability and legal/ethic issues, and artificial intelligence.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280" y="4338324"/>
            <a:ext cx="1774718" cy="1743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23253" y="8210251"/>
            <a:ext cx="4212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Development of Gaming and Mobile Applications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CEN 4535C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47029" y="10580915"/>
            <a:ext cx="4212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Developed and Designed by 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Nicolas Pickering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John </a:t>
            </a:r>
            <a:r>
              <a:rPr lang="en-US" sz="3000" dirty="0" err="1" smtClean="0">
                <a:solidFill>
                  <a:schemeClr val="bg1"/>
                </a:solidFill>
              </a:rPr>
              <a:t>Zank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66055" y="15152328"/>
            <a:ext cx="1774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Fall 2015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542" y="6775854"/>
            <a:ext cx="7306491" cy="43088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323" y="8769882"/>
            <a:ext cx="6070600" cy="4978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533" y="6382268"/>
            <a:ext cx="5590357" cy="67752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096014" y="13035899"/>
            <a:ext cx="421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University of North Florida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542" y="6792155"/>
            <a:ext cx="3915321" cy="6392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4" y="7748687"/>
            <a:ext cx="10027343" cy="42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196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thenickpick</dc:creator>
  <cp:lastModifiedBy>thenickpick</cp:lastModifiedBy>
  <cp:revision>9</cp:revision>
  <dcterms:created xsi:type="dcterms:W3CDTF">2015-11-28T04:51:37Z</dcterms:created>
  <dcterms:modified xsi:type="dcterms:W3CDTF">2015-11-30T22:34:24Z</dcterms:modified>
</cp:coreProperties>
</file>