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62" r:id="rId6"/>
    <p:sldId id="2464" r:id="rId7"/>
    <p:sldId id="2463" r:id="rId8"/>
    <p:sldId id="2465" r:id="rId9"/>
    <p:sldId id="2466" r:id="rId10"/>
    <p:sldId id="2467" r:id="rId11"/>
    <p:sldId id="2468" r:id="rId12"/>
    <p:sldId id="2436" r:id="rId13"/>
    <p:sldId id="24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033" autoAdjust="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MY Presentation</a:t>
            </a:r>
            <a:br>
              <a:rPr lang="en-US" dirty="0"/>
            </a:br>
            <a:r>
              <a:rPr lang="en-US" dirty="0"/>
              <a:t>Name : </a:t>
            </a:r>
            <a:r>
              <a:rPr lang="en-US" dirty="0" err="1"/>
              <a:t>Tofyael</a:t>
            </a:r>
            <a:r>
              <a:rPr lang="en-US" dirty="0"/>
              <a:t> Ahmed</a:t>
            </a:r>
            <a:br>
              <a:rPr lang="en-US" dirty="0"/>
            </a:br>
            <a:r>
              <a:rPr lang="en-US" dirty="0"/>
              <a:t>id: 201-15-3053</a:t>
            </a:r>
            <a:br>
              <a:rPr lang="en-US" dirty="0"/>
            </a:br>
            <a:r>
              <a:rPr lang="en-US" dirty="0"/>
              <a:t>Section :PC-I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D8DB1F-FB44-F577-B6C3-DF3BCADC98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8456" y="2793419"/>
            <a:ext cx="10787270" cy="830649"/>
          </a:xfrm>
        </p:spPr>
        <p:txBody>
          <a:bodyPr/>
          <a:lstStyle/>
          <a:p>
            <a:r>
              <a:rPr lang="en-US" sz="5400" dirty="0"/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163672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0" name="Picture 6" descr="GitHub Copilot is generally available to all developers | The GitHub Blog">
            <a:extLst>
              <a:ext uri="{FF2B5EF4-FFF2-40B4-BE49-F238E27FC236}">
                <a16:creationId xmlns:a16="http://schemas.microsoft.com/office/drawing/2014/main" id="{10200AE3-0F68-3E1F-3668-D704374B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082"/>
            <a:ext cx="11430000" cy="672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88A9A-213C-4992-3C44-9F349C47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FA17B-4AF8-B925-336B-14B85DFC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62" y="2546934"/>
            <a:ext cx="8783276" cy="197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387BEF-A866-7AEA-99CE-5CB644636522}"/>
              </a:ext>
            </a:extLst>
          </p:cNvPr>
          <p:cNvSpPr txBox="1"/>
          <p:nvPr/>
        </p:nvSpPr>
        <p:spPr>
          <a:xfrm>
            <a:off x="1371600" y="987137"/>
            <a:ext cx="837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GitHub Copilot</a:t>
            </a:r>
          </a:p>
        </p:txBody>
      </p:sp>
    </p:spTree>
    <p:extLst>
      <p:ext uri="{BB962C8B-B14F-4D97-AF65-F5344CB8AC3E}">
        <p14:creationId xmlns:p14="http://schemas.microsoft.com/office/powerpoint/2010/main" val="12808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1ED44-30B7-76E5-82F3-F469CCCD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E9969-0F8F-8134-8774-36A59FF7DD60}"/>
              </a:ext>
            </a:extLst>
          </p:cNvPr>
          <p:cNvSpPr txBox="1"/>
          <p:nvPr/>
        </p:nvSpPr>
        <p:spPr>
          <a:xfrm>
            <a:off x="654627" y="75732"/>
            <a:ext cx="564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it 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DB026-DAFA-3EAE-95F0-BE67747D4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8" y="748145"/>
            <a:ext cx="10398979" cy="60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9BAD3-5133-58FE-507A-BB08DABA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ED06F-30CF-1190-786E-0B3948D552C0}"/>
              </a:ext>
            </a:extLst>
          </p:cNvPr>
          <p:cNvSpPr txBox="1"/>
          <p:nvPr/>
        </p:nvSpPr>
        <p:spPr>
          <a:xfrm>
            <a:off x="332509" y="519546"/>
            <a:ext cx="10432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                                           Why it needs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C74C04-97BE-BD65-922D-9736F82F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24" y="1104321"/>
            <a:ext cx="8925791" cy="54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8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CF404-5875-F253-A561-2D4E5B36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7C663-54D4-B3D2-95DA-190EF192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846859"/>
            <a:ext cx="9784080" cy="5726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32918E-4E76-AC6D-998D-1060568F97AE}"/>
              </a:ext>
            </a:extLst>
          </p:cNvPr>
          <p:cNvSpPr txBox="1"/>
          <p:nvPr/>
        </p:nvSpPr>
        <p:spPr>
          <a:xfrm>
            <a:off x="1203961" y="284712"/>
            <a:ext cx="749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it’s efficiency ?</a:t>
            </a:r>
          </a:p>
        </p:txBody>
      </p:sp>
    </p:spTree>
    <p:extLst>
      <p:ext uri="{BB962C8B-B14F-4D97-AF65-F5344CB8AC3E}">
        <p14:creationId xmlns:p14="http://schemas.microsoft.com/office/powerpoint/2010/main" val="256961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92CA9-FD82-3504-CDC5-F8862AD5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E1CDF-CF78-0720-01E9-423959BCCB1B}"/>
              </a:ext>
            </a:extLst>
          </p:cNvPr>
          <p:cNvSpPr txBox="1"/>
          <p:nvPr/>
        </p:nvSpPr>
        <p:spPr>
          <a:xfrm>
            <a:off x="4331970" y="2183130"/>
            <a:ext cx="625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Is it Replace Programmer ?</a:t>
            </a:r>
          </a:p>
        </p:txBody>
      </p:sp>
    </p:spTree>
    <p:extLst>
      <p:ext uri="{BB962C8B-B14F-4D97-AF65-F5344CB8AC3E}">
        <p14:creationId xmlns:p14="http://schemas.microsoft.com/office/powerpoint/2010/main" val="185835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9CDE2-9DED-9987-76E3-406898DA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D94B1-C5F4-E30A-3005-6CD974A2C2D1}"/>
              </a:ext>
            </a:extLst>
          </p:cNvPr>
          <p:cNvSpPr txBox="1"/>
          <p:nvPr/>
        </p:nvSpPr>
        <p:spPr>
          <a:xfrm>
            <a:off x="3454764" y="2505670"/>
            <a:ext cx="504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Future of Copilot</a:t>
            </a:r>
          </a:p>
        </p:txBody>
      </p:sp>
    </p:spTree>
    <p:extLst>
      <p:ext uri="{BB962C8B-B14F-4D97-AF65-F5344CB8AC3E}">
        <p14:creationId xmlns:p14="http://schemas.microsoft.com/office/powerpoint/2010/main" val="58379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3215290"/>
            <a:ext cx="10787270" cy="830649"/>
          </a:xfrm>
        </p:spPr>
        <p:txBody>
          <a:bodyPr>
            <a:noAutofit/>
          </a:bodyPr>
          <a:lstStyle/>
          <a:p>
            <a:r>
              <a:rPr lang="en-US" sz="8000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be3066a-0ae2-4d1a-9bfb-2bc98146a99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5D2838ABEDCC4D8EEF72E03DD2DBBC" ma:contentTypeVersion="4" ma:contentTypeDescription="Create a new document." ma:contentTypeScope="" ma:versionID="7fc37ed986083a6b6e97c57e7392bf6b">
  <xsd:schema xmlns:xsd="http://www.w3.org/2001/XMLSchema" xmlns:xs="http://www.w3.org/2001/XMLSchema" xmlns:p="http://schemas.microsoft.com/office/2006/metadata/properties" xmlns:ns3="5be3066a-0ae2-4d1a-9bfb-2bc98146a99d" targetNamespace="http://schemas.microsoft.com/office/2006/metadata/properties" ma:root="true" ma:fieldsID="4799b9b85c551d9bd14ff05f1f91998e" ns3:_="">
    <xsd:import namespace="5be3066a-0ae2-4d1a-9bfb-2bc98146a9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e3066a-0ae2-4d1a-9bfb-2bc98146a9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purl.org/dc/elements/1.1/"/>
    <ds:schemaRef ds:uri="http://schemas.microsoft.com/office/2006/metadata/properties"/>
    <ds:schemaRef ds:uri="http://purl.org/dc/terms/"/>
    <ds:schemaRef ds:uri="5be3066a-0ae2-4d1a-9bfb-2bc98146a9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A5D391-FFA8-4263-96F8-4D717779F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e3066a-0ae2-4d1a-9bfb-2bc98146a9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1510</TotalTime>
  <Words>54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Welcome TO MY Presentation Name : Tofyael Ahmed id: 201-15-3053 Section :PC-I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Any 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 Name : Tofyael Ahmed id: 201-15-3053 Section :PC-I</dc:title>
  <dc:creator>TOFAYEL AHMED201-15-3053</dc:creator>
  <cp:lastModifiedBy>TOFAYEL AHMED201-15-3053</cp:lastModifiedBy>
  <cp:revision>3</cp:revision>
  <dcterms:created xsi:type="dcterms:W3CDTF">2022-09-15T09:21:28Z</dcterms:created>
  <dcterms:modified xsi:type="dcterms:W3CDTF">2022-09-24T16:16:17Z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0x010100045D2838ABEDCC4D8EEF72E03DD2DBBC</vt:lpwstr>
  </property>
</Properties>
</file>