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59" r:id="rId7"/>
    <p:sldId id="273" r:id="rId8"/>
    <p:sldId id="272" r:id="rId9"/>
    <p:sldId id="271" r:id="rId10"/>
    <p:sldId id="260" r:id="rId11"/>
    <p:sldId id="267" r:id="rId12"/>
    <p:sldId id="268" r:id="rId13"/>
    <p:sldId id="264" r:id="rId14"/>
    <p:sldId id="269" r:id="rId15"/>
    <p:sldId id="270" r:id="rId16"/>
    <p:sldId id="265" r:id="rId17"/>
    <p:sldId id="266" r:id="rId18"/>
    <p:sldId id="261" r:id="rId19"/>
    <p:sldId id="263" r:id="rId20"/>
    <p:sldId id="25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76F61-E39E-4DD5-9B94-585F481CD420}" v="612" dt="2022-04-06T17:56:24.786"/>
    <p1510:client id="{990E3876-B1CE-42B7-99C1-615F79F5B1F5}" v="204" dt="2022-04-06T17:28:20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Welcome To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972F7-9801-45E6-819C-B5246EA6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User Profile  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29A08AD-3138-D9B5-AC5D-11022AF6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951" y="360790"/>
            <a:ext cx="7009157" cy="66515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85795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1136C-D2B8-781D-51CD-3C3CEF20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User Password </a:t>
            </a:r>
            <a:br>
              <a:rPr lang="en-US" sz="4400" dirty="0"/>
            </a:br>
            <a:r>
              <a:rPr lang="en-US" sz="4400" dirty="0"/>
              <a:t>Recovery</a:t>
            </a:r>
          </a:p>
        </p:txBody>
      </p:sp>
      <p:pic>
        <p:nvPicPr>
          <p:cNvPr id="11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546DC6E-238E-AD56-8CAD-54E29B020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8386" y="323917"/>
            <a:ext cx="6441395" cy="65286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809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F2A9C-1252-A20F-D14B-A2449E6F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Developer Team Contacts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8AC8F9A-A3F8-3FD7-18B9-26A6E1755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491828"/>
            <a:ext cx="6268062" cy="57626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2570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AB6-C1EC-4A96-8B5F-7D6B6772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F910-B7A1-482C-BDC8-4F866744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Contact_details</a:t>
            </a:r>
            <a:r>
              <a:rPr lang="en-US"/>
              <a:t> ( </a:t>
            </a:r>
            <a:r>
              <a:rPr lang="en-US" err="1"/>
              <a:t>contact_id</a:t>
            </a:r>
            <a:r>
              <a:rPr lang="en-US"/>
              <a:t>, </a:t>
            </a:r>
            <a:r>
              <a:rPr lang="en-US" err="1"/>
              <a:t>F_name</a:t>
            </a:r>
            <a:r>
              <a:rPr lang="en-US"/>
              <a:t>, </a:t>
            </a:r>
            <a:r>
              <a:rPr lang="en-US" err="1"/>
              <a:t>L_name</a:t>
            </a:r>
            <a:r>
              <a:rPr lang="en-US"/>
              <a:t>, destination, phone, address )</a:t>
            </a:r>
          </a:p>
          <a:p>
            <a:pPr marL="0" indent="0">
              <a:buNone/>
            </a:pPr>
            <a:r>
              <a:rPr lang="en-US" err="1"/>
              <a:t>User_details</a:t>
            </a:r>
            <a:r>
              <a:rPr lang="en-US"/>
              <a:t> ( </a:t>
            </a:r>
            <a:r>
              <a:rPr lang="en-US" err="1"/>
              <a:t>contact_id</a:t>
            </a:r>
            <a:r>
              <a:rPr lang="en-US"/>
              <a:t>, name ,</a:t>
            </a:r>
            <a:r>
              <a:rPr lang="en-US" err="1"/>
              <a:t>user_name</a:t>
            </a:r>
            <a:r>
              <a:rPr lang="en-US"/>
              <a:t> , email, </a:t>
            </a:r>
            <a:r>
              <a:rPr lang="en-US" err="1"/>
              <a:t>passward</a:t>
            </a:r>
            <a:r>
              <a:rPr lang="en-US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2163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6FF4-7472-4847-BCB6-A9C61239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6A3D9EE-E6A5-982B-8AD4-23FF8D886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12" y="2925883"/>
            <a:ext cx="10554574" cy="2229318"/>
          </a:xfrm>
        </p:spPr>
      </p:pic>
    </p:spTree>
    <p:extLst>
      <p:ext uri="{BB962C8B-B14F-4D97-AF65-F5344CB8AC3E}">
        <p14:creationId xmlns:p14="http://schemas.microsoft.com/office/powerpoint/2010/main" val="293308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DF3E-7673-4D98-B97D-029FAEC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Technology used in this  project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746-3B5E-4A29-89CF-59150130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: PHP .</a:t>
            </a:r>
          </a:p>
          <a:p>
            <a:r>
              <a:rPr lang="en-US" dirty="0"/>
              <a:t>Front End : HTML , CSS , JavaScript .</a:t>
            </a:r>
          </a:p>
          <a:p>
            <a:r>
              <a:rPr lang="en-US" dirty="0"/>
              <a:t>Data Base : </a:t>
            </a:r>
            <a:r>
              <a:rPr lang="en-US" dirty="0" err="1"/>
              <a:t>MySql</a:t>
            </a:r>
            <a:r>
              <a:rPr lang="en-US" dirty="0"/>
              <a:t> Server .</a:t>
            </a:r>
          </a:p>
          <a:p>
            <a:r>
              <a:rPr lang="en-US" dirty="0"/>
              <a:t>Web Server : Apache Web Server .</a:t>
            </a:r>
          </a:p>
          <a:p>
            <a:r>
              <a:rPr lang="en-US" dirty="0"/>
              <a:t>Utility Development Tools : Visual Studio , </a:t>
            </a:r>
            <a:r>
              <a:rPr lang="en-US" dirty="0" err="1"/>
              <a:t>Xampp</a:t>
            </a:r>
            <a:r>
              <a:rPr lang="en-US" dirty="0"/>
              <a:t> , Chrome </a:t>
            </a:r>
          </a:p>
        </p:txBody>
      </p:sp>
    </p:spTree>
    <p:extLst>
      <p:ext uri="{BB962C8B-B14F-4D97-AF65-F5344CB8AC3E}">
        <p14:creationId xmlns:p14="http://schemas.microsoft.com/office/powerpoint/2010/main" val="153519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E1CB-87CB-45BF-9099-D4B9F43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072D-3010-48E9-BBCE-F0C7FCAB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</a:t>
            </a:r>
            <a:r>
              <a:rPr lang="en-US" dirty="0" err="1"/>
              <a:t>Tofayel</a:t>
            </a:r>
            <a:r>
              <a:rPr lang="en-US" dirty="0"/>
              <a:t> Ahmed </a:t>
            </a:r>
          </a:p>
          <a:p>
            <a:r>
              <a:rPr lang="en-US" dirty="0"/>
              <a:t>Id : 201-15-3053 </a:t>
            </a:r>
          </a:p>
          <a:p>
            <a:endParaRPr lang="en-US" dirty="0"/>
          </a:p>
          <a:p>
            <a:r>
              <a:rPr lang="en-US" dirty="0"/>
              <a:t>Name : </a:t>
            </a:r>
            <a:r>
              <a:rPr lang="en-US" dirty="0" err="1"/>
              <a:t>Chonachal</a:t>
            </a:r>
            <a:r>
              <a:rPr lang="en-US" dirty="0"/>
              <a:t> Khan </a:t>
            </a:r>
          </a:p>
          <a:p>
            <a:r>
              <a:rPr lang="en-US" dirty="0"/>
              <a:t>ID:201-15-3053</a:t>
            </a:r>
          </a:p>
          <a:p>
            <a:endParaRPr lang="en-US" dirty="0"/>
          </a:p>
          <a:p>
            <a:r>
              <a:rPr lang="en-US" dirty="0"/>
              <a:t>Name : </a:t>
            </a:r>
            <a:r>
              <a:rPr lang="en-US" dirty="0" err="1"/>
              <a:t>Minhajul</a:t>
            </a:r>
            <a:r>
              <a:rPr lang="en-US" dirty="0"/>
              <a:t> Hayat </a:t>
            </a:r>
            <a:r>
              <a:rPr lang="en-US" dirty="0" err="1"/>
              <a:t>Mim</a:t>
            </a:r>
            <a:endParaRPr lang="en-US" dirty="0"/>
          </a:p>
          <a:p>
            <a:r>
              <a:rPr lang="en-US" dirty="0"/>
              <a:t>ID :201-15-3053</a:t>
            </a:r>
          </a:p>
        </p:txBody>
      </p:sp>
    </p:spTree>
    <p:extLst>
      <p:ext uri="{BB962C8B-B14F-4D97-AF65-F5344CB8AC3E}">
        <p14:creationId xmlns:p14="http://schemas.microsoft.com/office/powerpoint/2010/main" val="325084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06" y="447188"/>
            <a:ext cx="10548186" cy="1006168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  THANK YOU EVERYONE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2C487F9-DAD9-DA67-4DF1-A1EAD853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                                    </a:t>
            </a:r>
            <a:r>
              <a:rPr lang="en-US" sz="4400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C3B5-8889-4414-8B91-2D96FE6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          </a:t>
            </a:r>
            <a:r>
              <a:rPr lang="en-US" sz="3600" dirty="0"/>
              <a:t>                      END</a:t>
            </a:r>
          </a:p>
        </p:txBody>
      </p:sp>
    </p:spTree>
    <p:extLst>
      <p:ext uri="{BB962C8B-B14F-4D97-AF65-F5344CB8AC3E}">
        <p14:creationId xmlns:p14="http://schemas.microsoft.com/office/powerpoint/2010/main" val="33684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E186-1637-4334-A183-14732163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781D-8AE7-4359-ACFF-949EA8E1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simple web based Contact Book </a:t>
            </a:r>
          </a:p>
        </p:txBody>
      </p:sp>
    </p:spTree>
    <p:extLst>
      <p:ext uri="{BB962C8B-B14F-4D97-AF65-F5344CB8AC3E}">
        <p14:creationId xmlns:p14="http://schemas.microsoft.com/office/powerpoint/2010/main" val="12517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F86-045C-4947-8497-7EEA836D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features of our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532F-7F55-4F34-B294-F9DECB94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1/Cloud based.</a:t>
            </a:r>
          </a:p>
          <a:p>
            <a:r>
              <a:rPr lang="en-US" dirty="0"/>
              <a:t>2/Cross Platform .</a:t>
            </a:r>
          </a:p>
          <a:p>
            <a:r>
              <a:rPr lang="en-US" dirty="0"/>
              <a:t>3/Multifunctional .</a:t>
            </a:r>
          </a:p>
          <a:p>
            <a:r>
              <a:rPr lang="en-US" dirty="0"/>
              <a:t>4/ User based Log in .</a:t>
            </a:r>
          </a:p>
          <a:p>
            <a:r>
              <a:rPr lang="en-US" dirty="0"/>
              <a:t>5/ Elegant UI and UX .</a:t>
            </a:r>
          </a:p>
          <a:p>
            <a:r>
              <a:rPr lang="en-US" dirty="0"/>
              <a:t>6/Data Recovery and privacy .</a:t>
            </a:r>
          </a:p>
          <a:p>
            <a:r>
              <a:rPr lang="en-US" dirty="0"/>
              <a:t>7/ Automatic data backup .</a:t>
            </a:r>
          </a:p>
        </p:txBody>
      </p:sp>
    </p:spTree>
    <p:extLst>
      <p:ext uri="{BB962C8B-B14F-4D97-AF65-F5344CB8AC3E}">
        <p14:creationId xmlns:p14="http://schemas.microsoft.com/office/powerpoint/2010/main" val="28921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31D9-A49B-9538-DD2E-86EBF080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                          </a:t>
            </a:r>
            <a:r>
              <a:rPr lang="en-US" sz="4800" dirty="0"/>
              <a:t> Project Review</a:t>
            </a:r>
          </a:p>
        </p:txBody>
      </p:sp>
    </p:spTree>
    <p:extLst>
      <p:ext uri="{BB962C8B-B14F-4D97-AF65-F5344CB8AC3E}">
        <p14:creationId xmlns:p14="http://schemas.microsoft.com/office/powerpoint/2010/main" val="212849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00049-11D5-6678-4ADA-50BA5340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User Log in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A661E4D-474C-D4AB-8ED6-24B1B7B1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2330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F954-5BDC-7C95-0E61-92A0B55F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User Registration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667799E-E3E1-931A-C7A8-9E439E0E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949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D80F9-352C-404E-AD19-ED8640CB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  Home Page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F36DC5A-C368-158C-44E3-9C6EF590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744664"/>
            <a:ext cx="6907823" cy="56729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028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B020A-C8F1-8A02-212E-52F248E8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  Add Contact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EEB0F5-78F2-443F-641F-ACB68DAD7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756838"/>
            <a:ext cx="6268062" cy="51711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6740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70D1-401A-AB4E-F434-E94A452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Contact List</a:t>
            </a:r>
          </a:p>
        </p:txBody>
      </p:sp>
      <p:pic>
        <p:nvPicPr>
          <p:cNvPr id="8" name="Picture 8" descr="Table, treemap chart&#10;&#10;Description automatically generated">
            <a:extLst>
              <a:ext uri="{FF2B5EF4-FFF2-40B4-BE49-F238E27FC236}">
                <a16:creationId xmlns:a16="http://schemas.microsoft.com/office/drawing/2014/main" id="{B1B17B67-2277-4DEF-2F0C-DC67ADFB0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2082" y="643465"/>
            <a:ext cx="556484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2411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14</TotalTime>
  <Words>127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Quotable</vt:lpstr>
      <vt:lpstr>Welcome To Our Presentation</vt:lpstr>
      <vt:lpstr>What is our project</vt:lpstr>
      <vt:lpstr>What is features of our project ?</vt:lpstr>
      <vt:lpstr>PowerPoint Presentation</vt:lpstr>
      <vt:lpstr>User Log in</vt:lpstr>
      <vt:lpstr>User Registration</vt:lpstr>
      <vt:lpstr>  Home Page</vt:lpstr>
      <vt:lpstr>  Add Contact</vt:lpstr>
      <vt:lpstr>Contact List</vt:lpstr>
      <vt:lpstr>User Profile  </vt:lpstr>
      <vt:lpstr>User Password  Recovery</vt:lpstr>
      <vt:lpstr>Developer Team Contacts</vt:lpstr>
      <vt:lpstr>Database Schema</vt:lpstr>
      <vt:lpstr>Er diagram</vt:lpstr>
      <vt:lpstr>Which Technology used in this  project .</vt:lpstr>
      <vt:lpstr>PowerPoint Presentation</vt:lpstr>
      <vt:lpstr>                     THANK YOU EVERYONE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TOFAYEL AHMED201-15-3053</dc:creator>
  <cp:lastModifiedBy>TOFAYEL AHMED201-15-3053</cp:lastModifiedBy>
  <cp:revision>465</cp:revision>
  <dcterms:created xsi:type="dcterms:W3CDTF">2022-04-06T16:58:12Z</dcterms:created>
  <dcterms:modified xsi:type="dcterms:W3CDTF">2022-04-06T18:00:06Z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