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80" r:id="rId4"/>
    <p:sldId id="27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1" r:id="rId17"/>
    <p:sldId id="277" r:id="rId18"/>
    <p:sldId id="270" r:id="rId19"/>
    <p:sldId id="266" r:id="rId20"/>
    <p:sldId id="272" r:id="rId21"/>
    <p:sldId id="273" r:id="rId22"/>
    <p:sldId id="274" r:id="rId23"/>
    <p:sldId id="276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CP/IP Beckhoff info" id="{BD21CDF7-59A4-429B-9EF2-10178DA8BD43}">
          <p14:sldIdLst>
            <p14:sldId id="275"/>
            <p14:sldId id="278"/>
            <p14:sldId id="280"/>
            <p14:sldId id="279"/>
          </p14:sldIdLst>
        </p14:section>
        <p14:section name="1. Create new project" id="{240E0C63-2D14-4E21-A378-172312AA37D2}">
          <p14:sldIdLst>
            <p14:sldId id="257"/>
            <p14:sldId id="258"/>
          </p14:sldIdLst>
        </p14:section>
        <p14:section name="2. Profinet Controller settings with UR" id="{C1314F64-15F0-44B2-B08B-6853400417B9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3. Add new IO Device" id="{65223446-9692-485F-B8C5-DECCD036F531}">
          <p14:sldIdLst>
            <p14:sldId id="267"/>
            <p14:sldId id="268"/>
            <p14:sldId id="269"/>
            <p14:sldId id="271"/>
            <p14:sldId id="277"/>
            <p14:sldId id="270"/>
            <p14:sldId id="266"/>
          </p14:sldIdLst>
        </p14:section>
        <p14:section name="4. add PLCProjekt" id="{0D9D1DCE-626A-40F6-A8F0-45793FC6ED85}">
          <p14:sldIdLst>
            <p14:sldId id="272"/>
            <p14:sldId id="273"/>
            <p14:sldId id="274"/>
            <p14:sldId id="276"/>
          </p14:sldIdLst>
        </p14:section>
        <p14:section name="How to use UR example" id="{88FCB97A-E010-4500-AAD3-19377330C2A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7CF44-D015-44E7-8B16-A99CE845F121}" v="4" dt="2023-09-11T09:19:35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adek" userId="eb2aa5c3-db28-493f-9d0f-19835ae2835f" providerId="ADAL" clId="{85B7CF44-D015-44E7-8B16-A99CE845F121}"/>
    <pc:docChg chg="undo custSel addSld delSld modSld sldOrd addSection modSection">
      <pc:chgData name="David Sadek" userId="eb2aa5c3-db28-493f-9d0f-19835ae2835f" providerId="ADAL" clId="{85B7CF44-D015-44E7-8B16-A99CE845F121}" dt="2023-10-18T09:07:34.454" v="1867" actId="20577"/>
      <pc:docMkLst>
        <pc:docMk/>
      </pc:docMkLst>
      <pc:sldChg chg="addSp modSp mod">
        <pc:chgData name="David Sadek" userId="eb2aa5c3-db28-493f-9d0f-19835ae2835f" providerId="ADAL" clId="{85B7CF44-D015-44E7-8B16-A99CE845F121}" dt="2023-09-11T09:01:41.360" v="35" actId="1076"/>
        <pc:sldMkLst>
          <pc:docMk/>
          <pc:sldMk cId="807253592" sldId="260"/>
        </pc:sldMkLst>
        <pc:spChg chg="mod">
          <ac:chgData name="David Sadek" userId="eb2aa5c3-db28-493f-9d0f-19835ae2835f" providerId="ADAL" clId="{85B7CF44-D015-44E7-8B16-A99CE845F121}" dt="2023-09-11T09:01:19.489" v="9" actId="1076"/>
          <ac:spMkLst>
            <pc:docMk/>
            <pc:sldMk cId="807253592" sldId="260"/>
            <ac:spMk id="2" creationId="{ADDC0EDF-49D2-4766-8A5B-3C5030F17C66}"/>
          </ac:spMkLst>
        </pc:spChg>
        <pc:spChg chg="add mod">
          <ac:chgData name="David Sadek" userId="eb2aa5c3-db28-493f-9d0f-19835ae2835f" providerId="ADAL" clId="{85B7CF44-D015-44E7-8B16-A99CE845F121}" dt="2023-09-11T09:01:41.360" v="35" actId="1076"/>
          <ac:spMkLst>
            <pc:docMk/>
            <pc:sldMk cId="807253592" sldId="260"/>
            <ac:spMk id="3" creationId="{164EE910-BBAB-F28B-DC56-566BBBDE5148}"/>
          </ac:spMkLst>
        </pc:spChg>
        <pc:picChg chg="mod">
          <ac:chgData name="David Sadek" userId="eb2aa5c3-db28-493f-9d0f-19835ae2835f" providerId="ADAL" clId="{85B7CF44-D015-44E7-8B16-A99CE845F121}" dt="2023-09-11T09:01:13.428" v="5" actId="1076"/>
          <ac:picMkLst>
            <pc:docMk/>
            <pc:sldMk cId="807253592" sldId="260"/>
            <ac:picMk id="5" creationId="{71EF19C0-3234-46FD-9995-FAB6E1D362EE}"/>
          </ac:picMkLst>
        </pc:picChg>
      </pc:sldChg>
      <pc:sldChg chg="addSp delSp modSp mod">
        <pc:chgData name="David Sadek" userId="eb2aa5c3-db28-493f-9d0f-19835ae2835f" providerId="ADAL" clId="{85B7CF44-D015-44E7-8B16-A99CE845F121}" dt="2023-09-11T09:02:01.592" v="75" actId="20577"/>
        <pc:sldMkLst>
          <pc:docMk/>
          <pc:sldMk cId="181457497" sldId="261"/>
        </pc:sldMkLst>
        <pc:spChg chg="mod">
          <ac:chgData name="David Sadek" userId="eb2aa5c3-db28-493f-9d0f-19835ae2835f" providerId="ADAL" clId="{85B7CF44-D015-44E7-8B16-A99CE845F121}" dt="2023-09-11T09:02:01.592" v="75" actId="20577"/>
          <ac:spMkLst>
            <pc:docMk/>
            <pc:sldMk cId="181457497" sldId="261"/>
            <ac:spMk id="2" creationId="{12891232-1E8E-4771-A43F-1C94E7AACF33}"/>
          </ac:spMkLst>
        </pc:spChg>
        <pc:spChg chg="add del mod">
          <ac:chgData name="David Sadek" userId="eb2aa5c3-db28-493f-9d0f-19835ae2835f" providerId="ADAL" clId="{85B7CF44-D015-44E7-8B16-A99CE845F121}" dt="2023-09-11T09:01:49.803" v="38" actId="478"/>
          <ac:spMkLst>
            <pc:docMk/>
            <pc:sldMk cId="181457497" sldId="261"/>
            <ac:spMk id="3" creationId="{12C943F5-03EA-A9EC-FCD4-9DE375F70168}"/>
          </ac:spMkLst>
        </pc:spChg>
        <pc:picChg chg="mod">
          <ac:chgData name="David Sadek" userId="eb2aa5c3-db28-493f-9d0f-19835ae2835f" providerId="ADAL" clId="{85B7CF44-D015-44E7-8B16-A99CE845F121}" dt="2023-09-11T09:01:51.981" v="39" actId="1076"/>
          <ac:picMkLst>
            <pc:docMk/>
            <pc:sldMk cId="181457497" sldId="261"/>
            <ac:picMk id="5" creationId="{CF486D8D-406F-44AB-BDD2-AB919EDCF952}"/>
          </ac:picMkLst>
        </pc:picChg>
      </pc:sldChg>
      <pc:sldChg chg="modSp mod">
        <pc:chgData name="David Sadek" userId="eb2aa5c3-db28-493f-9d0f-19835ae2835f" providerId="ADAL" clId="{85B7CF44-D015-44E7-8B16-A99CE845F121}" dt="2023-09-11T09:03:09.151" v="173" actId="1076"/>
        <pc:sldMkLst>
          <pc:docMk/>
          <pc:sldMk cId="3579893976" sldId="262"/>
        </pc:sldMkLst>
        <pc:spChg chg="mod">
          <ac:chgData name="David Sadek" userId="eb2aa5c3-db28-493f-9d0f-19835ae2835f" providerId="ADAL" clId="{85B7CF44-D015-44E7-8B16-A99CE845F121}" dt="2023-09-11T09:03:06.385" v="172" actId="20577"/>
          <ac:spMkLst>
            <pc:docMk/>
            <pc:sldMk cId="3579893976" sldId="262"/>
            <ac:spMk id="3" creationId="{F8205459-5EFE-4873-96E1-0D6F72D2F228}"/>
          </ac:spMkLst>
        </pc:spChg>
        <pc:picChg chg="mod">
          <ac:chgData name="David Sadek" userId="eb2aa5c3-db28-493f-9d0f-19835ae2835f" providerId="ADAL" clId="{85B7CF44-D015-44E7-8B16-A99CE845F121}" dt="2023-09-11T09:03:09.151" v="173" actId="1076"/>
          <ac:picMkLst>
            <pc:docMk/>
            <pc:sldMk cId="3579893976" sldId="262"/>
            <ac:picMk id="5" creationId="{9D55451E-5C09-4B2D-808B-6A495C0790DC}"/>
          </ac:picMkLst>
        </pc:picChg>
      </pc:sldChg>
      <pc:sldChg chg="modSp mod">
        <pc:chgData name="David Sadek" userId="eb2aa5c3-db28-493f-9d0f-19835ae2835f" providerId="ADAL" clId="{85B7CF44-D015-44E7-8B16-A99CE845F121}" dt="2023-09-11T09:03:37.258" v="190" actId="20577"/>
        <pc:sldMkLst>
          <pc:docMk/>
          <pc:sldMk cId="917985359" sldId="264"/>
        </pc:sldMkLst>
        <pc:spChg chg="mod">
          <ac:chgData name="David Sadek" userId="eb2aa5c3-db28-493f-9d0f-19835ae2835f" providerId="ADAL" clId="{85B7CF44-D015-44E7-8B16-A99CE845F121}" dt="2023-09-11T09:03:37.258" v="190" actId="20577"/>
          <ac:spMkLst>
            <pc:docMk/>
            <pc:sldMk cId="917985359" sldId="264"/>
            <ac:spMk id="2" creationId="{B79F8A64-EB29-4BF3-91E0-3428DDADFA5B}"/>
          </ac:spMkLst>
        </pc:spChg>
      </pc:sldChg>
      <pc:sldChg chg="addSp delSp modSp mod ord">
        <pc:chgData name="David Sadek" userId="eb2aa5c3-db28-493f-9d0f-19835ae2835f" providerId="ADAL" clId="{85B7CF44-D015-44E7-8B16-A99CE845F121}" dt="2023-09-11T09:08:19.206" v="343" actId="1076"/>
        <pc:sldMkLst>
          <pc:docMk/>
          <pc:sldMk cId="1659890144" sldId="266"/>
        </pc:sldMkLst>
        <pc:spChg chg="mod">
          <ac:chgData name="David Sadek" userId="eb2aa5c3-db28-493f-9d0f-19835ae2835f" providerId="ADAL" clId="{85B7CF44-D015-44E7-8B16-A99CE845F121}" dt="2023-09-11T09:08:13.930" v="342" actId="20577"/>
          <ac:spMkLst>
            <pc:docMk/>
            <pc:sldMk cId="1659890144" sldId="266"/>
            <ac:spMk id="2" creationId="{05C96A07-A3F6-45A6-98FB-8ABCB0FDC188}"/>
          </ac:spMkLst>
        </pc:spChg>
        <pc:spChg chg="del mod">
          <ac:chgData name="David Sadek" userId="eb2aa5c3-db28-493f-9d0f-19835ae2835f" providerId="ADAL" clId="{85B7CF44-D015-44E7-8B16-A99CE845F121}" dt="2023-09-11T09:07:46.832" v="296" actId="478"/>
          <ac:spMkLst>
            <pc:docMk/>
            <pc:sldMk cId="1659890144" sldId="266"/>
            <ac:spMk id="6" creationId="{CB0291B3-1A83-4952-ABA6-4F2D08A97463}"/>
          </ac:spMkLst>
        </pc:spChg>
        <pc:spChg chg="add del mod">
          <ac:chgData name="David Sadek" userId="eb2aa5c3-db28-493f-9d0f-19835ae2835f" providerId="ADAL" clId="{85B7CF44-D015-44E7-8B16-A99CE845F121}" dt="2023-09-11T09:07:33.895" v="291" actId="478"/>
          <ac:spMkLst>
            <pc:docMk/>
            <pc:sldMk cId="1659890144" sldId="266"/>
            <ac:spMk id="11" creationId="{633EB5A5-9056-660B-E1E2-645E0EFB4BE7}"/>
          </ac:spMkLst>
        </pc:spChg>
        <pc:picChg chg="del">
          <ac:chgData name="David Sadek" userId="eb2aa5c3-db28-493f-9d0f-19835ae2835f" providerId="ADAL" clId="{85B7CF44-D015-44E7-8B16-A99CE845F121}" dt="2023-09-11T09:07:26.956" v="289" actId="478"/>
          <ac:picMkLst>
            <pc:docMk/>
            <pc:sldMk cId="1659890144" sldId="266"/>
            <ac:picMk id="5" creationId="{61784931-59CE-4359-AEB7-3B849ACDE4E5}"/>
          </ac:picMkLst>
        </pc:picChg>
        <pc:picChg chg="add del mod">
          <ac:chgData name="David Sadek" userId="eb2aa5c3-db28-493f-9d0f-19835ae2835f" providerId="ADAL" clId="{85B7CF44-D015-44E7-8B16-A99CE845F121}" dt="2023-09-11T09:07:54.289" v="299" actId="478"/>
          <ac:picMkLst>
            <pc:docMk/>
            <pc:sldMk cId="1659890144" sldId="266"/>
            <ac:picMk id="7" creationId="{BCA791BF-DA9A-A326-70A1-79BC1BB04ABF}"/>
          </ac:picMkLst>
        </pc:picChg>
        <pc:picChg chg="add mod">
          <ac:chgData name="David Sadek" userId="eb2aa5c3-db28-493f-9d0f-19835ae2835f" providerId="ADAL" clId="{85B7CF44-D015-44E7-8B16-A99CE845F121}" dt="2023-09-11T09:08:19.206" v="343" actId="1076"/>
          <ac:picMkLst>
            <pc:docMk/>
            <pc:sldMk cId="1659890144" sldId="266"/>
            <ac:picMk id="9" creationId="{207482A4-B34A-692C-5AEC-0A331EFD4750}"/>
          </ac:picMkLst>
        </pc:picChg>
        <pc:cxnChg chg="del">
          <ac:chgData name="David Sadek" userId="eb2aa5c3-db28-493f-9d0f-19835ae2835f" providerId="ADAL" clId="{85B7CF44-D015-44E7-8B16-A99CE845F121}" dt="2023-09-11T09:07:52.952" v="298" actId="478"/>
          <ac:cxnSpMkLst>
            <pc:docMk/>
            <pc:sldMk cId="1659890144" sldId="266"/>
            <ac:cxnSpMk id="4" creationId="{225797FD-F480-4BC2-B4EC-188ABF174A58}"/>
          </ac:cxnSpMkLst>
        </pc:cxnChg>
      </pc:sldChg>
      <pc:sldChg chg="ord">
        <pc:chgData name="David Sadek" userId="eb2aa5c3-db28-493f-9d0f-19835ae2835f" providerId="ADAL" clId="{85B7CF44-D015-44E7-8B16-A99CE845F121}" dt="2023-09-11T09:04:24.505" v="194"/>
        <pc:sldMkLst>
          <pc:docMk/>
          <pc:sldMk cId="660379381" sldId="268"/>
        </pc:sldMkLst>
      </pc:sldChg>
      <pc:sldChg chg="ord">
        <pc:chgData name="David Sadek" userId="eb2aa5c3-db28-493f-9d0f-19835ae2835f" providerId="ADAL" clId="{85B7CF44-D015-44E7-8B16-A99CE845F121}" dt="2023-09-11T09:04:29.065" v="196"/>
        <pc:sldMkLst>
          <pc:docMk/>
          <pc:sldMk cId="2483143064" sldId="269"/>
        </pc:sldMkLst>
      </pc:sldChg>
      <pc:sldChg chg="modSp mod ord">
        <pc:chgData name="David Sadek" userId="eb2aa5c3-db28-493f-9d0f-19835ae2835f" providerId="ADAL" clId="{85B7CF44-D015-44E7-8B16-A99CE845F121}" dt="2023-09-11T09:04:49.867" v="223" actId="20577"/>
        <pc:sldMkLst>
          <pc:docMk/>
          <pc:sldMk cId="543103881" sldId="270"/>
        </pc:sldMkLst>
        <pc:spChg chg="mod">
          <ac:chgData name="David Sadek" userId="eb2aa5c3-db28-493f-9d0f-19835ae2835f" providerId="ADAL" clId="{85B7CF44-D015-44E7-8B16-A99CE845F121}" dt="2023-09-11T09:04:49.867" v="223" actId="20577"/>
          <ac:spMkLst>
            <pc:docMk/>
            <pc:sldMk cId="543103881" sldId="270"/>
            <ac:spMk id="2" creationId="{62A052FE-C8BE-421E-988C-98C98DDAAF7E}"/>
          </ac:spMkLst>
        </pc:spChg>
        <pc:picChg chg="mod">
          <ac:chgData name="David Sadek" userId="eb2aa5c3-db28-493f-9d0f-19835ae2835f" providerId="ADAL" clId="{85B7CF44-D015-44E7-8B16-A99CE845F121}" dt="2023-09-11T09:04:43.127" v="199" actId="1076"/>
          <ac:picMkLst>
            <pc:docMk/>
            <pc:sldMk cId="543103881" sldId="270"/>
            <ac:picMk id="9" creationId="{CA31C145-3F1F-44F1-8E14-08310427957E}"/>
          </ac:picMkLst>
        </pc:picChg>
      </pc:sldChg>
      <pc:sldChg chg="modSp mod ord">
        <pc:chgData name="David Sadek" userId="eb2aa5c3-db28-493f-9d0f-19835ae2835f" providerId="ADAL" clId="{85B7CF44-D015-44E7-8B16-A99CE845F121}" dt="2023-09-11T09:14:03.111" v="419"/>
        <pc:sldMkLst>
          <pc:docMk/>
          <pc:sldMk cId="1943985703" sldId="271"/>
        </pc:sldMkLst>
        <pc:spChg chg="mod">
          <ac:chgData name="David Sadek" userId="eb2aa5c3-db28-493f-9d0f-19835ae2835f" providerId="ADAL" clId="{85B7CF44-D015-44E7-8B16-A99CE845F121}" dt="2023-09-11T09:05:14.731" v="255" actId="20577"/>
          <ac:spMkLst>
            <pc:docMk/>
            <pc:sldMk cId="1943985703" sldId="271"/>
            <ac:spMk id="2" creationId="{D2669129-C8DA-4B3F-B7A2-CD687E183092}"/>
          </ac:spMkLst>
        </pc:spChg>
      </pc:sldChg>
      <pc:sldChg chg="modSp mod">
        <pc:chgData name="David Sadek" userId="eb2aa5c3-db28-493f-9d0f-19835ae2835f" providerId="ADAL" clId="{85B7CF44-D015-44E7-8B16-A99CE845F121}" dt="2023-09-11T09:09:26.003" v="366" actId="20577"/>
        <pc:sldMkLst>
          <pc:docMk/>
          <pc:sldMk cId="3008141110" sldId="274"/>
        </pc:sldMkLst>
        <pc:spChg chg="mod">
          <ac:chgData name="David Sadek" userId="eb2aa5c3-db28-493f-9d0f-19835ae2835f" providerId="ADAL" clId="{85B7CF44-D015-44E7-8B16-A99CE845F121}" dt="2023-09-11T09:09:26.003" v="366" actId="20577"/>
          <ac:spMkLst>
            <pc:docMk/>
            <pc:sldMk cId="3008141110" sldId="274"/>
            <ac:spMk id="2" creationId="{273A8EFD-0219-4757-BE71-602049DA36FC}"/>
          </ac:spMkLst>
        </pc:spChg>
      </pc:sldChg>
      <pc:sldChg chg="modSp mod ord">
        <pc:chgData name="David Sadek" userId="eb2aa5c3-db28-493f-9d0f-19835ae2835f" providerId="ADAL" clId="{85B7CF44-D015-44E7-8B16-A99CE845F121}" dt="2023-09-11T09:23:19.322" v="1034"/>
        <pc:sldMkLst>
          <pc:docMk/>
          <pc:sldMk cId="1580736886" sldId="275"/>
        </pc:sldMkLst>
        <pc:spChg chg="mod">
          <ac:chgData name="David Sadek" userId="eb2aa5c3-db28-493f-9d0f-19835ae2835f" providerId="ADAL" clId="{85B7CF44-D015-44E7-8B16-A99CE845F121}" dt="2023-09-11T09:22:06.373" v="1032" actId="20577"/>
          <ac:spMkLst>
            <pc:docMk/>
            <pc:sldMk cId="1580736886" sldId="275"/>
            <ac:spMk id="3" creationId="{0E66AE45-1BB9-2FFA-DFDE-C4FF7F616453}"/>
          </ac:spMkLst>
        </pc:spChg>
      </pc:sldChg>
      <pc:sldChg chg="del">
        <pc:chgData name="David Sadek" userId="eb2aa5c3-db28-493f-9d0f-19835ae2835f" providerId="ADAL" clId="{85B7CF44-D015-44E7-8B16-A99CE845F121}" dt="2023-09-11T09:09:38.698" v="367" actId="2696"/>
        <pc:sldMkLst>
          <pc:docMk/>
          <pc:sldMk cId="1856879326" sldId="276"/>
        </pc:sldMkLst>
      </pc:sldChg>
      <pc:sldChg chg="addSp delSp modSp new mod">
        <pc:chgData name="David Sadek" userId="eb2aa5c3-db28-493f-9d0f-19835ae2835f" providerId="ADAL" clId="{85B7CF44-D015-44E7-8B16-A99CE845F121}" dt="2023-10-10T11:40:25.290" v="1638" actId="20577"/>
        <pc:sldMkLst>
          <pc:docMk/>
          <pc:sldMk cId="3683723549" sldId="276"/>
        </pc:sldMkLst>
        <pc:spChg chg="mod">
          <ac:chgData name="David Sadek" userId="eb2aa5c3-db28-493f-9d0f-19835ae2835f" providerId="ADAL" clId="{85B7CF44-D015-44E7-8B16-A99CE845F121}" dt="2023-10-10T11:40:25.290" v="1638" actId="20577"/>
          <ac:spMkLst>
            <pc:docMk/>
            <pc:sldMk cId="3683723549" sldId="276"/>
            <ac:spMk id="2" creationId="{E863CC24-AB6F-EF85-82CB-3B1DE3672773}"/>
          </ac:spMkLst>
        </pc:spChg>
        <pc:spChg chg="del">
          <ac:chgData name="David Sadek" userId="eb2aa5c3-db28-493f-9d0f-19835ae2835f" providerId="ADAL" clId="{85B7CF44-D015-44E7-8B16-A99CE845F121}" dt="2023-09-11T09:11:57.367" v="410" actId="22"/>
          <ac:spMkLst>
            <pc:docMk/>
            <pc:sldMk cId="3683723549" sldId="276"/>
            <ac:spMk id="3" creationId="{F8CBEF46-CA92-FB11-0A47-45069D482528}"/>
          </ac:spMkLst>
        </pc:spChg>
        <pc:picChg chg="add mod ord">
          <ac:chgData name="David Sadek" userId="eb2aa5c3-db28-493f-9d0f-19835ae2835f" providerId="ADAL" clId="{85B7CF44-D015-44E7-8B16-A99CE845F121}" dt="2023-09-11T09:12:01.030" v="412" actId="1076"/>
          <ac:picMkLst>
            <pc:docMk/>
            <pc:sldMk cId="3683723549" sldId="276"/>
            <ac:picMk id="5" creationId="{97533164-B2B7-2E0C-BD5E-65F7AB958B82}"/>
          </ac:picMkLst>
        </pc:picChg>
        <pc:picChg chg="add mod">
          <ac:chgData name="David Sadek" userId="eb2aa5c3-db28-493f-9d0f-19835ae2835f" providerId="ADAL" clId="{85B7CF44-D015-44E7-8B16-A99CE845F121}" dt="2023-09-11T09:12:58.600" v="417" actId="1076"/>
          <ac:picMkLst>
            <pc:docMk/>
            <pc:sldMk cId="3683723549" sldId="276"/>
            <ac:picMk id="7" creationId="{5CB59982-6049-1872-A5A0-A3E5A27DAF09}"/>
          </ac:picMkLst>
        </pc:picChg>
      </pc:sldChg>
      <pc:sldChg chg="addSp delSp modSp new mod">
        <pc:chgData name="David Sadek" userId="eb2aa5c3-db28-493f-9d0f-19835ae2835f" providerId="ADAL" clId="{85B7CF44-D015-44E7-8B16-A99CE845F121}" dt="2023-10-18T09:07:34.454" v="1867" actId="20577"/>
        <pc:sldMkLst>
          <pc:docMk/>
          <pc:sldMk cId="2412404073" sldId="277"/>
        </pc:sldMkLst>
        <pc:spChg chg="mod">
          <ac:chgData name="David Sadek" userId="eb2aa5c3-db28-493f-9d0f-19835ae2835f" providerId="ADAL" clId="{85B7CF44-D015-44E7-8B16-A99CE845F121}" dt="2023-10-18T09:07:34.454" v="1867" actId="20577"/>
          <ac:spMkLst>
            <pc:docMk/>
            <pc:sldMk cId="2412404073" sldId="277"/>
            <ac:spMk id="2" creationId="{CDE1B0D6-367B-961D-36C0-3145FFED5DD3}"/>
          </ac:spMkLst>
        </pc:spChg>
        <pc:spChg chg="del">
          <ac:chgData name="David Sadek" userId="eb2aa5c3-db28-493f-9d0f-19835ae2835f" providerId="ADAL" clId="{85B7CF44-D015-44E7-8B16-A99CE845F121}" dt="2023-09-11T09:15:47.726" v="536" actId="22"/>
          <ac:spMkLst>
            <pc:docMk/>
            <pc:sldMk cId="2412404073" sldId="277"/>
            <ac:spMk id="3" creationId="{7D26E20B-ECE1-292D-3947-AA16EEC3FDB5}"/>
          </ac:spMkLst>
        </pc:spChg>
        <pc:spChg chg="add mod">
          <ac:chgData name="David Sadek" userId="eb2aa5c3-db28-493f-9d0f-19835ae2835f" providerId="ADAL" clId="{85B7CF44-D015-44E7-8B16-A99CE845F121}" dt="2023-09-11T09:18:48.994" v="768" actId="13926"/>
          <ac:spMkLst>
            <pc:docMk/>
            <pc:sldMk cId="2412404073" sldId="277"/>
            <ac:spMk id="6" creationId="{142B5F0A-7F99-FA33-DAA2-2C422D3C3D77}"/>
          </ac:spMkLst>
        </pc:spChg>
        <pc:spChg chg="add mod">
          <ac:chgData name="David Sadek" userId="eb2aa5c3-db28-493f-9d0f-19835ae2835f" providerId="ADAL" clId="{85B7CF44-D015-44E7-8B16-A99CE845F121}" dt="2023-09-11T09:18:44.227" v="767" actId="13926"/>
          <ac:spMkLst>
            <pc:docMk/>
            <pc:sldMk cId="2412404073" sldId="277"/>
            <ac:spMk id="7" creationId="{F4FF03E5-AD94-75EB-2B96-5F3F3B4AF564}"/>
          </ac:spMkLst>
        </pc:spChg>
        <pc:picChg chg="add mod ord">
          <ac:chgData name="David Sadek" userId="eb2aa5c3-db28-493f-9d0f-19835ae2835f" providerId="ADAL" clId="{85B7CF44-D015-44E7-8B16-A99CE845F121}" dt="2023-09-11T09:15:50.825" v="537" actId="1076"/>
          <ac:picMkLst>
            <pc:docMk/>
            <pc:sldMk cId="2412404073" sldId="277"/>
            <ac:picMk id="5" creationId="{BA509B48-4A16-BF61-598B-16182F6F2B1F}"/>
          </ac:picMkLst>
        </pc:picChg>
      </pc:sldChg>
      <pc:sldChg chg="modSp add mod ord">
        <pc:chgData name="David Sadek" userId="eb2aa5c3-db28-493f-9d0f-19835ae2835f" providerId="ADAL" clId="{85B7CF44-D015-44E7-8B16-A99CE845F121}" dt="2023-09-11T09:23:19.322" v="1034"/>
        <pc:sldMkLst>
          <pc:docMk/>
          <pc:sldMk cId="1905039518" sldId="278"/>
        </pc:sldMkLst>
        <pc:spChg chg="mod">
          <ac:chgData name="David Sadek" userId="eb2aa5c3-db28-493f-9d0f-19835ae2835f" providerId="ADAL" clId="{85B7CF44-D015-44E7-8B16-A99CE845F121}" dt="2023-09-11T09:20:00.100" v="814" actId="20577"/>
          <ac:spMkLst>
            <pc:docMk/>
            <pc:sldMk cId="1905039518" sldId="278"/>
            <ac:spMk id="2" creationId="{2EE6108E-89F1-D45F-6521-4572136E97C5}"/>
          </ac:spMkLst>
        </pc:spChg>
      </pc:sldChg>
      <pc:sldChg chg="modSp add mod ord">
        <pc:chgData name="David Sadek" userId="eb2aa5c3-db28-493f-9d0f-19835ae2835f" providerId="ADAL" clId="{85B7CF44-D015-44E7-8B16-A99CE845F121}" dt="2023-10-10T11:38:13.590" v="1631"/>
        <pc:sldMkLst>
          <pc:docMk/>
          <pc:sldMk cId="1952555184" sldId="279"/>
        </pc:sldMkLst>
        <pc:spChg chg="mod">
          <ac:chgData name="David Sadek" userId="eb2aa5c3-db28-493f-9d0f-19835ae2835f" providerId="ADAL" clId="{85B7CF44-D015-44E7-8B16-A99CE845F121}" dt="2023-09-11T09:20:46.005" v="884" actId="20577"/>
          <ac:spMkLst>
            <pc:docMk/>
            <pc:sldMk cId="1952555184" sldId="279"/>
            <ac:spMk id="2" creationId="{2E7986DE-1066-A551-22AA-B1D215FE92A6}"/>
          </ac:spMkLst>
        </pc:spChg>
      </pc:sldChg>
      <pc:sldChg chg="modSp add mod ord">
        <pc:chgData name="David Sadek" userId="eb2aa5c3-db28-493f-9d0f-19835ae2835f" providerId="ADAL" clId="{85B7CF44-D015-44E7-8B16-A99CE845F121}" dt="2023-09-11T09:23:19.322" v="1034"/>
        <pc:sldMkLst>
          <pc:docMk/>
          <pc:sldMk cId="399707364" sldId="280"/>
        </pc:sldMkLst>
        <pc:spChg chg="mod">
          <ac:chgData name="David Sadek" userId="eb2aa5c3-db28-493f-9d0f-19835ae2835f" providerId="ADAL" clId="{85B7CF44-D015-44E7-8B16-A99CE845F121}" dt="2023-09-11T09:20:59.487" v="886"/>
          <ac:spMkLst>
            <pc:docMk/>
            <pc:sldMk cId="399707364" sldId="280"/>
            <ac:spMk id="2" creationId="{A06CDFD1-1F2E-8A84-0640-7F09F1ED16DB}"/>
          </ac:spMkLst>
        </pc:spChg>
      </pc:sldChg>
      <pc:sldChg chg="modSp new mod">
        <pc:chgData name="David Sadek" userId="eb2aa5c3-db28-493f-9d0f-19835ae2835f" providerId="ADAL" clId="{85B7CF44-D015-44E7-8B16-A99CE845F121}" dt="2023-10-18T09:06:23.716" v="1758" actId="115"/>
        <pc:sldMkLst>
          <pc:docMk/>
          <pc:sldMk cId="1920651040" sldId="281"/>
        </pc:sldMkLst>
        <pc:spChg chg="mod">
          <ac:chgData name="David Sadek" userId="eb2aa5c3-db28-493f-9d0f-19835ae2835f" providerId="ADAL" clId="{85B7CF44-D015-44E7-8B16-A99CE845F121}" dt="2023-09-11T12:52:02.917" v="1060" actId="20577"/>
          <ac:spMkLst>
            <pc:docMk/>
            <pc:sldMk cId="1920651040" sldId="281"/>
            <ac:spMk id="2" creationId="{C5C48E68-AE40-C0E8-BA66-096706CBB9F9}"/>
          </ac:spMkLst>
        </pc:spChg>
        <pc:spChg chg="mod">
          <ac:chgData name="David Sadek" userId="eb2aa5c3-db28-493f-9d0f-19835ae2835f" providerId="ADAL" clId="{85B7CF44-D015-44E7-8B16-A99CE845F121}" dt="2023-10-18T09:06:23.716" v="1758" actId="115"/>
          <ac:spMkLst>
            <pc:docMk/>
            <pc:sldMk cId="1920651040" sldId="281"/>
            <ac:spMk id="3" creationId="{90ED2A0C-F383-0C1A-A217-FE705126B84E}"/>
          </ac:spMkLst>
        </pc:spChg>
      </pc:sldChg>
      <pc:sldChg chg="addSp delSp modSp new mod">
        <pc:chgData name="David Sadek" userId="eb2aa5c3-db28-493f-9d0f-19835ae2835f" providerId="ADAL" clId="{85B7CF44-D015-44E7-8B16-A99CE845F121}" dt="2023-09-11T13:04:14.974" v="1436" actId="1076"/>
        <pc:sldMkLst>
          <pc:docMk/>
          <pc:sldMk cId="197528936" sldId="282"/>
        </pc:sldMkLst>
        <pc:spChg chg="mod">
          <ac:chgData name="David Sadek" userId="eb2aa5c3-db28-493f-9d0f-19835ae2835f" providerId="ADAL" clId="{85B7CF44-D015-44E7-8B16-A99CE845F121}" dt="2023-09-11T13:03:41.440" v="1434" actId="20577"/>
          <ac:spMkLst>
            <pc:docMk/>
            <pc:sldMk cId="197528936" sldId="282"/>
            <ac:spMk id="2" creationId="{CA2A6AC6-97C5-84D6-FF4E-80027CFD9362}"/>
          </ac:spMkLst>
        </pc:spChg>
        <pc:spChg chg="del">
          <ac:chgData name="David Sadek" userId="eb2aa5c3-db28-493f-9d0f-19835ae2835f" providerId="ADAL" clId="{85B7CF44-D015-44E7-8B16-A99CE845F121}" dt="2023-09-11T13:04:13.018" v="1435" actId="22"/>
          <ac:spMkLst>
            <pc:docMk/>
            <pc:sldMk cId="197528936" sldId="282"/>
            <ac:spMk id="3" creationId="{BDADFECB-F300-E30F-80B7-42A4BD78AC5B}"/>
          </ac:spMkLst>
        </pc:spChg>
        <pc:picChg chg="add mod ord">
          <ac:chgData name="David Sadek" userId="eb2aa5c3-db28-493f-9d0f-19835ae2835f" providerId="ADAL" clId="{85B7CF44-D015-44E7-8B16-A99CE845F121}" dt="2023-09-11T13:04:14.974" v="1436" actId="1076"/>
          <ac:picMkLst>
            <pc:docMk/>
            <pc:sldMk cId="197528936" sldId="282"/>
            <ac:picMk id="5" creationId="{9F0861E5-B2BC-D978-02B4-F51117FC548A}"/>
          </ac:picMkLst>
        </pc:picChg>
      </pc:sldChg>
      <pc:sldChg chg="addSp delSp modSp new mod">
        <pc:chgData name="David Sadek" userId="eb2aa5c3-db28-493f-9d0f-19835ae2835f" providerId="ADAL" clId="{85B7CF44-D015-44E7-8B16-A99CE845F121}" dt="2023-09-11T13:04:58.503" v="1454" actId="1076"/>
        <pc:sldMkLst>
          <pc:docMk/>
          <pc:sldMk cId="389829571" sldId="283"/>
        </pc:sldMkLst>
        <pc:spChg chg="mod">
          <ac:chgData name="David Sadek" userId="eb2aa5c3-db28-493f-9d0f-19835ae2835f" providerId="ADAL" clId="{85B7CF44-D015-44E7-8B16-A99CE845F121}" dt="2023-09-11T13:04:54.505" v="1451" actId="20577"/>
          <ac:spMkLst>
            <pc:docMk/>
            <pc:sldMk cId="389829571" sldId="283"/>
            <ac:spMk id="2" creationId="{87AB4716-E836-8C9C-7F26-76E837FFFA32}"/>
          </ac:spMkLst>
        </pc:spChg>
        <pc:spChg chg="del">
          <ac:chgData name="David Sadek" userId="eb2aa5c3-db28-493f-9d0f-19835ae2835f" providerId="ADAL" clId="{85B7CF44-D015-44E7-8B16-A99CE845F121}" dt="2023-09-11T13:04:56.216" v="1452" actId="22"/>
          <ac:spMkLst>
            <pc:docMk/>
            <pc:sldMk cId="389829571" sldId="283"/>
            <ac:spMk id="3" creationId="{D01C0C4D-1610-5CBC-9318-C41ED5580468}"/>
          </ac:spMkLst>
        </pc:spChg>
        <pc:picChg chg="add mod ord">
          <ac:chgData name="David Sadek" userId="eb2aa5c3-db28-493f-9d0f-19835ae2835f" providerId="ADAL" clId="{85B7CF44-D015-44E7-8B16-A99CE845F121}" dt="2023-09-11T13:04:58.503" v="1454" actId="1076"/>
          <ac:picMkLst>
            <pc:docMk/>
            <pc:sldMk cId="389829571" sldId="283"/>
            <ac:picMk id="5" creationId="{1510E2DB-B1DC-57A9-72C7-847B3A8BF052}"/>
          </ac:picMkLst>
        </pc:picChg>
      </pc:sldChg>
      <pc:sldChg chg="addSp delSp modSp new mod">
        <pc:chgData name="David Sadek" userId="eb2aa5c3-db28-493f-9d0f-19835ae2835f" providerId="ADAL" clId="{85B7CF44-D015-44E7-8B16-A99CE845F121}" dt="2023-09-11T13:06:28.707" v="1483" actId="22"/>
        <pc:sldMkLst>
          <pc:docMk/>
          <pc:sldMk cId="3252928258" sldId="284"/>
        </pc:sldMkLst>
        <pc:spChg chg="mod">
          <ac:chgData name="David Sadek" userId="eb2aa5c3-db28-493f-9d0f-19835ae2835f" providerId="ADAL" clId="{85B7CF44-D015-44E7-8B16-A99CE845F121}" dt="2023-09-11T13:05:35.458" v="1482" actId="20577"/>
          <ac:spMkLst>
            <pc:docMk/>
            <pc:sldMk cId="3252928258" sldId="284"/>
            <ac:spMk id="2" creationId="{9D1AA68A-F13E-4A28-678D-C2EE30050440}"/>
          </ac:spMkLst>
        </pc:spChg>
        <pc:spChg chg="del">
          <ac:chgData name="David Sadek" userId="eb2aa5c3-db28-493f-9d0f-19835ae2835f" providerId="ADAL" clId="{85B7CF44-D015-44E7-8B16-A99CE845F121}" dt="2023-09-11T13:06:28.707" v="1483" actId="22"/>
          <ac:spMkLst>
            <pc:docMk/>
            <pc:sldMk cId="3252928258" sldId="284"/>
            <ac:spMk id="3" creationId="{E20D6C69-A4C8-0E67-238E-1F9BF1CFB857}"/>
          </ac:spMkLst>
        </pc:spChg>
        <pc:picChg chg="add mod ord">
          <ac:chgData name="David Sadek" userId="eb2aa5c3-db28-493f-9d0f-19835ae2835f" providerId="ADAL" clId="{85B7CF44-D015-44E7-8B16-A99CE845F121}" dt="2023-09-11T13:06:28.707" v="1483" actId="22"/>
          <ac:picMkLst>
            <pc:docMk/>
            <pc:sldMk cId="3252928258" sldId="284"/>
            <ac:picMk id="5" creationId="{70538E83-2B22-FE0B-D6CB-157AC8830F13}"/>
          </ac:picMkLst>
        </pc:picChg>
      </pc:sldChg>
      <pc:sldChg chg="addSp delSp modSp new mod">
        <pc:chgData name="David Sadek" userId="eb2aa5c3-db28-493f-9d0f-19835ae2835f" providerId="ADAL" clId="{85B7CF44-D015-44E7-8B16-A99CE845F121}" dt="2023-10-18T09:05:58.931" v="1756" actId="20577"/>
        <pc:sldMkLst>
          <pc:docMk/>
          <pc:sldMk cId="1667734832" sldId="285"/>
        </pc:sldMkLst>
        <pc:spChg chg="mod">
          <ac:chgData name="David Sadek" userId="eb2aa5c3-db28-493f-9d0f-19835ae2835f" providerId="ADAL" clId="{85B7CF44-D015-44E7-8B16-A99CE845F121}" dt="2023-10-18T09:05:58.931" v="1756" actId="20577"/>
          <ac:spMkLst>
            <pc:docMk/>
            <pc:sldMk cId="1667734832" sldId="285"/>
            <ac:spMk id="2" creationId="{92DC2D0B-2FBD-8178-7F5C-13BB103D82D0}"/>
          </ac:spMkLst>
        </pc:spChg>
        <pc:spChg chg="del">
          <ac:chgData name="David Sadek" userId="eb2aa5c3-db28-493f-9d0f-19835ae2835f" providerId="ADAL" clId="{85B7CF44-D015-44E7-8B16-A99CE845F121}" dt="2023-09-11T13:09:37.053" v="1581" actId="22"/>
          <ac:spMkLst>
            <pc:docMk/>
            <pc:sldMk cId="1667734832" sldId="285"/>
            <ac:spMk id="3" creationId="{E88CF212-39A9-4310-CA3C-175EA04568B8}"/>
          </ac:spMkLst>
        </pc:spChg>
        <pc:picChg chg="add mod ord">
          <ac:chgData name="David Sadek" userId="eb2aa5c3-db28-493f-9d0f-19835ae2835f" providerId="ADAL" clId="{85B7CF44-D015-44E7-8B16-A99CE845F121}" dt="2023-09-11T13:09:40.499" v="1582" actId="1076"/>
          <ac:picMkLst>
            <pc:docMk/>
            <pc:sldMk cId="1667734832" sldId="285"/>
            <ac:picMk id="5" creationId="{42693148-B7F7-31FD-3E87-8155384E88A3}"/>
          </ac:picMkLst>
        </pc:picChg>
      </pc:sldChg>
      <pc:sldChg chg="addSp delSp modSp new mod">
        <pc:chgData name="David Sadek" userId="eb2aa5c3-db28-493f-9d0f-19835ae2835f" providerId="ADAL" clId="{85B7CF44-D015-44E7-8B16-A99CE845F121}" dt="2023-10-06T05:43:07.723" v="1627" actId="478"/>
        <pc:sldMkLst>
          <pc:docMk/>
          <pc:sldMk cId="2615775489" sldId="286"/>
        </pc:sldMkLst>
        <pc:spChg chg="mod">
          <ac:chgData name="David Sadek" userId="eb2aa5c3-db28-493f-9d0f-19835ae2835f" providerId="ADAL" clId="{85B7CF44-D015-44E7-8B16-A99CE845F121}" dt="2023-09-11T13:10:31.816" v="1610" actId="20577"/>
          <ac:spMkLst>
            <pc:docMk/>
            <pc:sldMk cId="2615775489" sldId="286"/>
            <ac:spMk id="2" creationId="{1201C8A6-8A44-6DA9-D687-B4C2A29ED5F7}"/>
          </ac:spMkLst>
        </pc:spChg>
        <pc:spChg chg="del">
          <ac:chgData name="David Sadek" userId="eb2aa5c3-db28-493f-9d0f-19835ae2835f" providerId="ADAL" clId="{85B7CF44-D015-44E7-8B16-A99CE845F121}" dt="2023-09-11T13:10:33.627" v="1611" actId="22"/>
          <ac:spMkLst>
            <pc:docMk/>
            <pc:sldMk cId="2615775489" sldId="286"/>
            <ac:spMk id="3" creationId="{DC32AB45-3B73-7CB9-80E7-6F1AF49B06BF}"/>
          </ac:spMkLst>
        </pc:spChg>
        <pc:spChg chg="add del mod">
          <ac:chgData name="David Sadek" userId="eb2aa5c3-db28-493f-9d0f-19835ae2835f" providerId="ADAL" clId="{85B7CF44-D015-44E7-8B16-A99CE845F121}" dt="2023-10-06T05:43:07.723" v="1627" actId="478"/>
          <ac:spMkLst>
            <pc:docMk/>
            <pc:sldMk cId="2615775489" sldId="286"/>
            <ac:spMk id="9" creationId="{BE485BC9-7999-629A-20BC-BE679FA38978}"/>
          </ac:spMkLst>
        </pc:spChg>
        <pc:picChg chg="add mod">
          <ac:chgData name="David Sadek" userId="eb2aa5c3-db28-493f-9d0f-19835ae2835f" providerId="ADAL" clId="{85B7CF44-D015-44E7-8B16-A99CE845F121}" dt="2023-10-06T05:42:37.652" v="1622" actId="1076"/>
          <ac:picMkLst>
            <pc:docMk/>
            <pc:sldMk cId="2615775489" sldId="286"/>
            <ac:picMk id="4" creationId="{AE427820-EB94-4B07-5645-F09A77F37899}"/>
          </ac:picMkLst>
        </pc:picChg>
        <pc:picChg chg="add del mod ord">
          <ac:chgData name="David Sadek" userId="eb2aa5c3-db28-493f-9d0f-19835ae2835f" providerId="ADAL" clId="{85B7CF44-D015-44E7-8B16-A99CE845F121}" dt="2023-10-06T05:42:53.921" v="1625" actId="478"/>
          <ac:picMkLst>
            <pc:docMk/>
            <pc:sldMk cId="2615775489" sldId="286"/>
            <ac:picMk id="5" creationId="{2D4C0DAE-8ECB-CDC2-69A9-99594E7E5C0C}"/>
          </ac:picMkLst>
        </pc:picChg>
        <pc:picChg chg="add mod">
          <ac:chgData name="David Sadek" userId="eb2aa5c3-db28-493f-9d0f-19835ae2835f" providerId="ADAL" clId="{85B7CF44-D015-44E7-8B16-A99CE845F121}" dt="2023-10-06T05:42:57.662" v="1626" actId="1076"/>
          <ac:picMkLst>
            <pc:docMk/>
            <pc:sldMk cId="2615775489" sldId="286"/>
            <ac:picMk id="7" creationId="{AD8227A3-8BAC-3AB8-FDC3-D6060086D2CE}"/>
          </ac:picMkLst>
        </pc:picChg>
      </pc:sldChg>
      <pc:sldChg chg="new del">
        <pc:chgData name="David Sadek" userId="eb2aa5c3-db28-493f-9d0f-19835ae2835f" providerId="ADAL" clId="{85B7CF44-D015-44E7-8B16-A99CE845F121}" dt="2023-09-11T13:11:15.862" v="1613" actId="2696"/>
        <pc:sldMkLst>
          <pc:docMk/>
          <pc:sldMk cId="4034933170" sldId="287"/>
        </pc:sldMkLst>
      </pc:sldChg>
    </pc:docChg>
  </pc:docChgLst>
  <pc:docChgLst>
    <pc:chgData name="David Sadek" userId="eb2aa5c3-db28-493f-9d0f-19835ae2835f" providerId="ADAL" clId="{5083D4FA-3E9F-49DC-8B98-8E719CD00A0D}"/>
    <pc:docChg chg="custSel addSld modSld modSection">
      <pc:chgData name="David Sadek" userId="eb2aa5c3-db28-493f-9d0f-19835ae2835f" providerId="ADAL" clId="{5083D4FA-3E9F-49DC-8B98-8E719CD00A0D}" dt="2023-06-15T11:25:16.808" v="397" actId="20577"/>
      <pc:docMkLst>
        <pc:docMk/>
      </pc:docMkLst>
      <pc:sldChg chg="modSp mod">
        <pc:chgData name="David Sadek" userId="eb2aa5c3-db28-493f-9d0f-19835ae2835f" providerId="ADAL" clId="{5083D4FA-3E9F-49DC-8B98-8E719CD00A0D}" dt="2023-06-15T11:22:04.263" v="49" actId="6549"/>
        <pc:sldMkLst>
          <pc:docMk/>
          <pc:sldMk cId="956479166" sldId="263"/>
        </pc:sldMkLst>
        <pc:spChg chg="mod">
          <ac:chgData name="David Sadek" userId="eb2aa5c3-db28-493f-9d0f-19835ae2835f" providerId="ADAL" clId="{5083D4FA-3E9F-49DC-8B98-8E719CD00A0D}" dt="2023-06-15T11:22:04.263" v="49" actId="6549"/>
          <ac:spMkLst>
            <pc:docMk/>
            <pc:sldMk cId="956479166" sldId="263"/>
            <ac:spMk id="2" creationId="{851525A3-5793-48AE-A81C-4B4F24D912D1}"/>
          </ac:spMkLst>
        </pc:spChg>
      </pc:sldChg>
      <pc:sldChg chg="modSp mod">
        <pc:chgData name="David Sadek" userId="eb2aa5c3-db28-493f-9d0f-19835ae2835f" providerId="ADAL" clId="{5083D4FA-3E9F-49DC-8B98-8E719CD00A0D}" dt="2023-06-15T11:22:20.259" v="74" actId="20577"/>
        <pc:sldMkLst>
          <pc:docMk/>
          <pc:sldMk cId="917985359" sldId="264"/>
        </pc:sldMkLst>
        <pc:spChg chg="mod">
          <ac:chgData name="David Sadek" userId="eb2aa5c3-db28-493f-9d0f-19835ae2835f" providerId="ADAL" clId="{5083D4FA-3E9F-49DC-8B98-8E719CD00A0D}" dt="2023-06-15T11:22:20.259" v="74" actId="20577"/>
          <ac:spMkLst>
            <pc:docMk/>
            <pc:sldMk cId="917985359" sldId="264"/>
            <ac:spMk id="2" creationId="{B79F8A64-EB29-4BF3-91E0-3428DDADFA5B}"/>
          </ac:spMkLst>
        </pc:spChg>
      </pc:sldChg>
      <pc:sldChg chg="modSp mod">
        <pc:chgData name="David Sadek" userId="eb2aa5c3-db28-493f-9d0f-19835ae2835f" providerId="ADAL" clId="{5083D4FA-3E9F-49DC-8B98-8E719CD00A0D}" dt="2023-06-15T11:22:28.899" v="94" actId="20577"/>
        <pc:sldMkLst>
          <pc:docMk/>
          <pc:sldMk cId="1928612271" sldId="265"/>
        </pc:sldMkLst>
        <pc:spChg chg="mod">
          <ac:chgData name="David Sadek" userId="eb2aa5c3-db28-493f-9d0f-19835ae2835f" providerId="ADAL" clId="{5083D4FA-3E9F-49DC-8B98-8E719CD00A0D}" dt="2023-06-15T11:22:28.899" v="94" actId="20577"/>
          <ac:spMkLst>
            <pc:docMk/>
            <pc:sldMk cId="1928612271" sldId="265"/>
            <ac:spMk id="2" creationId="{C8CD0760-233D-4DCA-8420-7ACBBFD70AE0}"/>
          </ac:spMkLst>
        </pc:spChg>
      </pc:sldChg>
      <pc:sldChg chg="modSp mod">
        <pc:chgData name="David Sadek" userId="eb2aa5c3-db28-493f-9d0f-19835ae2835f" providerId="ADAL" clId="{5083D4FA-3E9F-49DC-8B98-8E719CD00A0D}" dt="2023-06-15T11:22:43.797" v="108" actId="20577"/>
        <pc:sldMkLst>
          <pc:docMk/>
          <pc:sldMk cId="3377761978" sldId="267"/>
        </pc:sldMkLst>
        <pc:spChg chg="mod">
          <ac:chgData name="David Sadek" userId="eb2aa5c3-db28-493f-9d0f-19835ae2835f" providerId="ADAL" clId="{5083D4FA-3E9F-49DC-8B98-8E719CD00A0D}" dt="2023-06-15T11:22:43.797" v="108" actId="20577"/>
          <ac:spMkLst>
            <pc:docMk/>
            <pc:sldMk cId="3377761978" sldId="267"/>
            <ac:spMk id="2" creationId="{EE32B6F0-2731-4603-84B8-6C807F5BB369}"/>
          </ac:spMkLst>
        </pc:spChg>
      </pc:sldChg>
      <pc:sldChg chg="modSp mod">
        <pc:chgData name="David Sadek" userId="eb2aa5c3-db28-493f-9d0f-19835ae2835f" providerId="ADAL" clId="{5083D4FA-3E9F-49DC-8B98-8E719CD00A0D}" dt="2023-06-15T11:22:48.697" v="109" actId="6549"/>
        <pc:sldMkLst>
          <pc:docMk/>
          <pc:sldMk cId="2483143064" sldId="269"/>
        </pc:sldMkLst>
        <pc:spChg chg="mod">
          <ac:chgData name="David Sadek" userId="eb2aa5c3-db28-493f-9d0f-19835ae2835f" providerId="ADAL" clId="{5083D4FA-3E9F-49DC-8B98-8E719CD00A0D}" dt="2023-06-15T11:22:48.697" v="109" actId="6549"/>
          <ac:spMkLst>
            <pc:docMk/>
            <pc:sldMk cId="2483143064" sldId="269"/>
            <ac:spMk id="2" creationId="{F7CD3B12-8724-4F77-BD6B-7C27DE624D43}"/>
          </ac:spMkLst>
        </pc:spChg>
      </pc:sldChg>
      <pc:sldChg chg="modSp mod">
        <pc:chgData name="David Sadek" userId="eb2aa5c3-db28-493f-9d0f-19835ae2835f" providerId="ADAL" clId="{5083D4FA-3E9F-49DC-8B98-8E719CD00A0D}" dt="2023-06-15T11:22:52.395" v="116" actId="20577"/>
        <pc:sldMkLst>
          <pc:docMk/>
          <pc:sldMk cId="543103881" sldId="270"/>
        </pc:sldMkLst>
        <pc:spChg chg="mod">
          <ac:chgData name="David Sadek" userId="eb2aa5c3-db28-493f-9d0f-19835ae2835f" providerId="ADAL" clId="{5083D4FA-3E9F-49DC-8B98-8E719CD00A0D}" dt="2023-06-15T11:22:52.395" v="116" actId="20577"/>
          <ac:spMkLst>
            <pc:docMk/>
            <pc:sldMk cId="543103881" sldId="270"/>
            <ac:spMk id="2" creationId="{62A052FE-C8BE-421E-988C-98C98DDAAF7E}"/>
          </ac:spMkLst>
        </pc:spChg>
      </pc:sldChg>
      <pc:sldChg chg="modSp mod">
        <pc:chgData name="David Sadek" userId="eb2aa5c3-db28-493f-9d0f-19835ae2835f" providerId="ADAL" clId="{5083D4FA-3E9F-49DC-8B98-8E719CD00A0D}" dt="2023-06-15T11:23:18.693" v="169" actId="20577"/>
        <pc:sldMkLst>
          <pc:docMk/>
          <pc:sldMk cId="1521575993" sldId="272"/>
        </pc:sldMkLst>
        <pc:spChg chg="mod">
          <ac:chgData name="David Sadek" userId="eb2aa5c3-db28-493f-9d0f-19835ae2835f" providerId="ADAL" clId="{5083D4FA-3E9F-49DC-8B98-8E719CD00A0D}" dt="2023-06-15T11:23:18.693" v="169" actId="20577"/>
          <ac:spMkLst>
            <pc:docMk/>
            <pc:sldMk cId="1521575993" sldId="272"/>
            <ac:spMk id="2" creationId="{5F362498-F6C2-4E09-B979-05F2199473CE}"/>
          </ac:spMkLst>
        </pc:spChg>
      </pc:sldChg>
      <pc:sldChg chg="modSp mod">
        <pc:chgData name="David Sadek" userId="eb2aa5c3-db28-493f-9d0f-19835ae2835f" providerId="ADAL" clId="{5083D4FA-3E9F-49DC-8B98-8E719CD00A0D}" dt="2023-06-15T11:23:25.540" v="172" actId="20577"/>
        <pc:sldMkLst>
          <pc:docMk/>
          <pc:sldMk cId="1552308110" sldId="273"/>
        </pc:sldMkLst>
        <pc:spChg chg="mod">
          <ac:chgData name="David Sadek" userId="eb2aa5c3-db28-493f-9d0f-19835ae2835f" providerId="ADAL" clId="{5083D4FA-3E9F-49DC-8B98-8E719CD00A0D}" dt="2023-06-15T11:23:25.540" v="172" actId="20577"/>
          <ac:spMkLst>
            <pc:docMk/>
            <pc:sldMk cId="1552308110" sldId="273"/>
            <ac:spMk id="2" creationId="{3BAE0F8E-F126-4723-8AA7-49D11E2DFBAD}"/>
          </ac:spMkLst>
        </pc:spChg>
      </pc:sldChg>
      <pc:sldChg chg="addSp delSp modSp mod">
        <pc:chgData name="David Sadek" userId="eb2aa5c3-db28-493f-9d0f-19835ae2835f" providerId="ADAL" clId="{5083D4FA-3E9F-49DC-8B98-8E719CD00A0D}" dt="2023-06-15T11:24:33.985" v="314" actId="20577"/>
        <pc:sldMkLst>
          <pc:docMk/>
          <pc:sldMk cId="3008141110" sldId="274"/>
        </pc:sldMkLst>
        <pc:spChg chg="mod">
          <ac:chgData name="David Sadek" userId="eb2aa5c3-db28-493f-9d0f-19835ae2835f" providerId="ADAL" clId="{5083D4FA-3E9F-49DC-8B98-8E719CD00A0D}" dt="2023-06-15T11:24:33.985" v="314" actId="20577"/>
          <ac:spMkLst>
            <pc:docMk/>
            <pc:sldMk cId="3008141110" sldId="274"/>
            <ac:spMk id="2" creationId="{273A8EFD-0219-4757-BE71-602049DA36FC}"/>
          </ac:spMkLst>
        </pc:spChg>
        <pc:spChg chg="del">
          <ac:chgData name="David Sadek" userId="eb2aa5c3-db28-493f-9d0f-19835ae2835f" providerId="ADAL" clId="{5083D4FA-3E9F-49DC-8B98-8E719CD00A0D}" dt="2023-06-15T11:24:18.945" v="268" actId="22"/>
          <ac:spMkLst>
            <pc:docMk/>
            <pc:sldMk cId="3008141110" sldId="274"/>
            <ac:spMk id="3" creationId="{EB30B4FE-620C-4A49-AB46-9D01A94B52AB}"/>
          </ac:spMkLst>
        </pc:spChg>
        <pc:picChg chg="add mod ord">
          <ac:chgData name="David Sadek" userId="eb2aa5c3-db28-493f-9d0f-19835ae2835f" providerId="ADAL" clId="{5083D4FA-3E9F-49DC-8B98-8E719CD00A0D}" dt="2023-06-15T11:24:18.945" v="268" actId="22"/>
          <ac:picMkLst>
            <pc:docMk/>
            <pc:sldMk cId="3008141110" sldId="274"/>
            <ac:picMk id="5" creationId="{EC374E15-C709-EE25-9C60-3EEC00246953}"/>
          </ac:picMkLst>
        </pc:picChg>
      </pc:sldChg>
      <pc:sldChg chg="modSp mod">
        <pc:chgData name="David Sadek" userId="eb2aa5c3-db28-493f-9d0f-19835ae2835f" providerId="ADAL" clId="{5083D4FA-3E9F-49DC-8B98-8E719CD00A0D}" dt="2023-06-15T11:23:59.948" v="267" actId="14100"/>
        <pc:sldMkLst>
          <pc:docMk/>
          <pc:sldMk cId="1580736886" sldId="275"/>
        </pc:sldMkLst>
        <pc:spChg chg="mod">
          <ac:chgData name="David Sadek" userId="eb2aa5c3-db28-493f-9d0f-19835ae2835f" providerId="ADAL" clId="{5083D4FA-3E9F-49DC-8B98-8E719CD00A0D}" dt="2023-06-15T11:23:59.948" v="267" actId="14100"/>
          <ac:spMkLst>
            <pc:docMk/>
            <pc:sldMk cId="1580736886" sldId="275"/>
            <ac:spMk id="3" creationId="{0E66AE45-1BB9-2FFA-DFDE-C4FF7F616453}"/>
          </ac:spMkLst>
        </pc:spChg>
      </pc:sldChg>
      <pc:sldChg chg="addSp delSp modSp new mod">
        <pc:chgData name="David Sadek" userId="eb2aa5c3-db28-493f-9d0f-19835ae2835f" providerId="ADAL" clId="{5083D4FA-3E9F-49DC-8B98-8E719CD00A0D}" dt="2023-06-15T11:25:16.808" v="397" actId="20577"/>
        <pc:sldMkLst>
          <pc:docMk/>
          <pc:sldMk cId="1856879326" sldId="276"/>
        </pc:sldMkLst>
        <pc:spChg chg="mod">
          <ac:chgData name="David Sadek" userId="eb2aa5c3-db28-493f-9d0f-19835ae2835f" providerId="ADAL" clId="{5083D4FA-3E9F-49DC-8B98-8E719CD00A0D}" dt="2023-06-15T11:25:16.808" v="397" actId="20577"/>
          <ac:spMkLst>
            <pc:docMk/>
            <pc:sldMk cId="1856879326" sldId="276"/>
            <ac:spMk id="2" creationId="{5161BCE8-7D7D-5825-317B-4E60F73A4EEA}"/>
          </ac:spMkLst>
        </pc:spChg>
        <pc:spChg chg="del">
          <ac:chgData name="David Sadek" userId="eb2aa5c3-db28-493f-9d0f-19835ae2835f" providerId="ADAL" clId="{5083D4FA-3E9F-49DC-8B98-8E719CD00A0D}" dt="2023-06-15T11:24:58.952" v="316" actId="22"/>
          <ac:spMkLst>
            <pc:docMk/>
            <pc:sldMk cId="1856879326" sldId="276"/>
            <ac:spMk id="3" creationId="{8C490C87-3D87-6857-F32B-E5305307CCAA}"/>
          </ac:spMkLst>
        </pc:spChg>
        <pc:picChg chg="add mod ord">
          <ac:chgData name="David Sadek" userId="eb2aa5c3-db28-493f-9d0f-19835ae2835f" providerId="ADAL" clId="{5083D4FA-3E9F-49DC-8B98-8E719CD00A0D}" dt="2023-06-15T11:24:58.952" v="316" actId="22"/>
          <ac:picMkLst>
            <pc:docMk/>
            <pc:sldMk cId="1856879326" sldId="276"/>
            <ac:picMk id="5" creationId="{7A076870-EAA5-1BE0-2F0E-E617C9D84C3B}"/>
          </ac:picMkLst>
        </pc:picChg>
      </pc:sldChg>
    </pc:docChg>
  </pc:docChgLst>
  <pc:docChgLst>
    <pc:chgData name="David Sadek" userId="eb2aa5c3-db28-493f-9d0f-19835ae2835f" providerId="ADAL" clId="{AFACCA2F-25B7-4428-A965-C62F2A28061E}"/>
    <pc:docChg chg="custSel modSld">
      <pc:chgData name="David Sadek" userId="eb2aa5c3-db28-493f-9d0f-19835ae2835f" providerId="ADAL" clId="{AFACCA2F-25B7-4428-A965-C62F2A28061E}" dt="2023-06-15T07:51:33.171" v="316" actId="20577"/>
      <pc:docMkLst>
        <pc:docMk/>
      </pc:docMkLst>
      <pc:sldChg chg="modSp mod">
        <pc:chgData name="David Sadek" userId="eb2aa5c3-db28-493f-9d0f-19835ae2835f" providerId="ADAL" clId="{AFACCA2F-25B7-4428-A965-C62F2A28061E}" dt="2023-06-15T07:46:49.084" v="1" actId="20577"/>
        <pc:sldMkLst>
          <pc:docMk/>
          <pc:sldMk cId="807253592" sldId="260"/>
        </pc:sldMkLst>
        <pc:spChg chg="mod">
          <ac:chgData name="David Sadek" userId="eb2aa5c3-db28-493f-9d0f-19835ae2835f" providerId="ADAL" clId="{AFACCA2F-25B7-4428-A965-C62F2A28061E}" dt="2023-06-15T07:46:49.084" v="1" actId="20577"/>
          <ac:spMkLst>
            <pc:docMk/>
            <pc:sldMk cId="807253592" sldId="260"/>
            <ac:spMk id="2" creationId="{ADDC0EDF-49D2-4766-8A5B-3C5030F17C66}"/>
          </ac:spMkLst>
        </pc:spChg>
      </pc:sldChg>
      <pc:sldChg chg="modSp mod">
        <pc:chgData name="David Sadek" userId="eb2aa5c3-db28-493f-9d0f-19835ae2835f" providerId="ADAL" clId="{AFACCA2F-25B7-4428-A965-C62F2A28061E}" dt="2023-06-15T07:48:26.002" v="207" actId="20577"/>
        <pc:sldMkLst>
          <pc:docMk/>
          <pc:sldMk cId="3579893976" sldId="262"/>
        </pc:sldMkLst>
        <pc:spChg chg="mod">
          <ac:chgData name="David Sadek" userId="eb2aa5c3-db28-493f-9d0f-19835ae2835f" providerId="ADAL" clId="{AFACCA2F-25B7-4428-A965-C62F2A28061E}" dt="2023-06-15T07:48:26.002" v="207" actId="20577"/>
          <ac:spMkLst>
            <pc:docMk/>
            <pc:sldMk cId="3579893976" sldId="262"/>
            <ac:spMk id="3" creationId="{F8205459-5EFE-4873-96E1-0D6F72D2F228}"/>
          </ac:spMkLst>
        </pc:spChg>
        <pc:picChg chg="mod">
          <ac:chgData name="David Sadek" userId="eb2aa5c3-db28-493f-9d0f-19835ae2835f" providerId="ADAL" clId="{AFACCA2F-25B7-4428-A965-C62F2A28061E}" dt="2023-06-15T07:48:11.904" v="186" actId="1076"/>
          <ac:picMkLst>
            <pc:docMk/>
            <pc:sldMk cId="3579893976" sldId="262"/>
            <ac:picMk id="5" creationId="{9D55451E-5C09-4B2D-808B-6A495C0790DC}"/>
          </ac:picMkLst>
        </pc:picChg>
      </pc:sldChg>
      <pc:sldChg chg="modSp mod">
        <pc:chgData name="David Sadek" userId="eb2aa5c3-db28-493f-9d0f-19835ae2835f" providerId="ADAL" clId="{AFACCA2F-25B7-4428-A965-C62F2A28061E}" dt="2023-06-15T07:51:33.171" v="316" actId="20577"/>
        <pc:sldMkLst>
          <pc:docMk/>
          <pc:sldMk cId="1659890144" sldId="266"/>
        </pc:sldMkLst>
        <pc:spChg chg="mod">
          <ac:chgData name="David Sadek" userId="eb2aa5c3-db28-493f-9d0f-19835ae2835f" providerId="ADAL" clId="{AFACCA2F-25B7-4428-A965-C62F2A28061E}" dt="2023-06-15T07:51:33.171" v="316" actId="20577"/>
          <ac:spMkLst>
            <pc:docMk/>
            <pc:sldMk cId="1659890144" sldId="266"/>
            <ac:spMk id="2" creationId="{05C96A07-A3F6-45A6-98FB-8ABCB0FDC188}"/>
          </ac:spMkLst>
        </pc:spChg>
        <pc:spChg chg="mod">
          <ac:chgData name="David Sadek" userId="eb2aa5c3-db28-493f-9d0f-19835ae2835f" providerId="ADAL" clId="{AFACCA2F-25B7-4428-A965-C62F2A28061E}" dt="2023-06-15T07:51:29.552" v="315" actId="20577"/>
          <ac:spMkLst>
            <pc:docMk/>
            <pc:sldMk cId="1659890144" sldId="266"/>
            <ac:spMk id="6" creationId="{CB0291B3-1A83-4952-ABA6-4F2D08A974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F02-1764-4484-AF9F-7D112E24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B155-9884-44EC-A378-18C2434D3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8A9B-6844-4B75-BAE5-D4A6F3FB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445B-744B-4062-9231-62CD6F99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25EA-1885-4F55-B6A4-EFE06A9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F4D8-56E5-4700-B826-7DF35294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81C6-DFC2-4B34-943C-C52E441A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1000-108E-49B6-BE25-5F6579C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0BDE-7C11-42F7-B4D8-22966452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CEEA-9881-4BF7-9C8F-2D67F903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B69AC-EC1C-4779-8005-133AF5961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FBE5-0CFA-4F6E-8FF9-F5AF9B8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7F51-1ABC-4C7B-BB2B-45479098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061A-A952-4937-8352-5E3BCE92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5DC9-51A8-45CA-A985-075141D4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8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0D9-9784-42ED-95C2-195E944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9D32-1306-4C47-89AB-CEDCB209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BB36-13BE-4182-9D89-663D2DFE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8F84-810C-4A4D-B4CF-808851BA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7B4D-C213-4305-832C-D65423E4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5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664-8E44-465B-A4E1-13C18DF4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C61B-7214-4FFB-9D00-FD3AD523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F147-254D-4460-B89F-0AE51F5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73FA-817A-4FEB-A8FC-E94A5FBF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7D15-329D-4224-A49D-89D3C6FB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40BA-3670-4861-B8AA-B85CAEB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F4A5-B0D9-4DD5-B2C3-C200670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268C-8418-4472-84CF-D21BD3A7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FD55-EF05-4982-ADDE-C494D4E3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DF2D8-D47F-4749-A03B-4B7A99B8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CF7B0-65DA-4FE2-BB7B-2A42C226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9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0EF1-F8EB-417B-A351-712B0BD7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23C5-D652-49DB-B876-7E8F1B9D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25726-06C5-4A07-9980-AF9033B6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45F46-4D49-4537-BB56-D94EA3E0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6407-0BA0-4780-A9CF-AF3D3F402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867D7-6687-4F14-829A-C6ADB7E4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355EF-6773-44AF-A7F0-1A0FCBEB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7F433-832C-4019-8B01-A0067BD3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9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BEDC-3961-4391-858D-510780BA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F076-1BC1-4828-9447-4DBA2224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9C97B-40B6-46F8-B6F3-CC357BBE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D1FB6-CB6F-4DF7-B69A-5D2A059F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178D-3729-4122-B49D-B840D330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4B262-ACAF-4A41-A7E0-B1D84BC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1649A-4C54-4E34-A888-9694D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516B-1B33-495C-BC30-046E06AB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DED9-7983-4EF2-BC66-B9ABF4C5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9123-6EEA-41C5-890D-4FE40324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C773-C80D-405E-BF45-66FDF0A0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DFBC-E9E1-4AF2-ADC9-4DE9A359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73B0-9457-4A4B-B88D-D8FD089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811-247B-4C96-ACD3-092C8BB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A4923-E4A0-472B-B194-E7A57E11B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AD23-8B93-4C3A-9B39-13EC34E74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E1F2-9456-4234-85C4-3B4AFF99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B1ED-CD91-4486-9BBA-B8282CC8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6414-798C-4C96-ADDE-9DEC348D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1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DF54-441F-4798-8707-42F863D6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7946-CA62-4462-8AF9-7342BFE5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2193-98ED-4386-93DB-92632AF8B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4FE9-0473-4D06-B386-DDBB71489C9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957F-6EDA-4EDB-8465-715F3115D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6AFA-E64F-4422-8AC8-1468BD79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DFEC-EA48-46EF-BCB5-E883E4093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4B5E-893F-EF1A-8371-ABA4C64D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TF6310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AE45-1BB9-2FFA-DFDE-C4FF7F61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socket </a:t>
            </a:r>
            <a:r>
              <a:rPr lang="de-DE" dirty="0" err="1"/>
              <a:t>communications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tcp</a:t>
            </a:r>
            <a:r>
              <a:rPr lang="de-DE" dirty="0"/>
              <a:t>/</a:t>
            </a:r>
            <a:r>
              <a:rPr lang="de-DE" dirty="0" err="1"/>
              <a:t>ip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A5DE-F86A-7871-22A0-77F15A3F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2466305"/>
            <a:ext cx="6184795" cy="38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25A3-5793-48AE-A81C-4B4F24D9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installed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4CE94-0230-4DE5-80AF-F7644F11E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004"/>
            <a:ext cx="10515600" cy="4172580"/>
          </a:xfrm>
        </p:spPr>
      </p:pic>
    </p:spTree>
    <p:extLst>
      <p:ext uri="{BB962C8B-B14F-4D97-AF65-F5344CB8AC3E}">
        <p14:creationId xmlns:p14="http://schemas.microsoft.com/office/powerpoint/2010/main" val="9564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A64-EB29-4BF3-91E0-3428DDAD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 </a:t>
            </a:r>
            <a:r>
              <a:rPr lang="de-DE" dirty="0" err="1"/>
              <a:t>configs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PN Controller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8FECB-93C6-43E8-B3C6-945F96F70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228" y="1825625"/>
            <a:ext cx="7247543" cy="4351338"/>
          </a:xfrm>
        </p:spPr>
      </p:pic>
    </p:spTree>
    <p:extLst>
      <p:ext uri="{BB962C8B-B14F-4D97-AF65-F5344CB8AC3E}">
        <p14:creationId xmlns:p14="http://schemas.microsoft.com/office/powerpoint/2010/main" val="91798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0760-233D-4DCA-8420-7ACBBFD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F526E-784F-4601-8A03-B6598E528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38" y="1825625"/>
            <a:ext cx="10405123" cy="4351338"/>
          </a:xfrm>
        </p:spPr>
      </p:pic>
    </p:spTree>
    <p:extLst>
      <p:ext uri="{BB962C8B-B14F-4D97-AF65-F5344CB8AC3E}">
        <p14:creationId xmlns:p14="http://schemas.microsoft.com/office/powerpoint/2010/main" val="19286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B6F0-2731-4603-84B8-6C807F5B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IO Device (UR </a:t>
            </a:r>
            <a:r>
              <a:rPr lang="de-DE" dirty="0" err="1"/>
              <a:t>robot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9620F-4438-42C0-876E-920D0BCDF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767" y="1825625"/>
            <a:ext cx="4938466" cy="4351338"/>
          </a:xfrm>
        </p:spPr>
      </p:pic>
    </p:spTree>
    <p:extLst>
      <p:ext uri="{BB962C8B-B14F-4D97-AF65-F5344CB8AC3E}">
        <p14:creationId xmlns:p14="http://schemas.microsoft.com/office/powerpoint/2010/main" val="337776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A0825-1D9C-4FEA-B423-AAD8CDA45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900" y="1020640"/>
            <a:ext cx="10147553" cy="4351338"/>
          </a:xfrm>
        </p:spPr>
      </p:pic>
    </p:spTree>
    <p:extLst>
      <p:ext uri="{BB962C8B-B14F-4D97-AF65-F5344CB8AC3E}">
        <p14:creationId xmlns:p14="http://schemas.microsoft.com/office/powerpoint/2010/main" val="66037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3B12-8724-4F77-BD6B-7C27DE62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 GSDML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48EB1-7827-4307-AE2E-8DF2657A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973" y="1825625"/>
            <a:ext cx="8090053" cy="4351338"/>
          </a:xfrm>
        </p:spPr>
      </p:pic>
    </p:spTree>
    <p:extLst>
      <p:ext uri="{BB962C8B-B14F-4D97-AF65-F5344CB8AC3E}">
        <p14:creationId xmlns:p14="http://schemas.microsoft.com/office/powerpoint/2010/main" val="248314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9129-C8DA-4B3F-B7A2-CD687E18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</a:t>
            </a:r>
            <a:r>
              <a:rPr lang="de-DE" dirty="0" err="1"/>
              <a:t>config</a:t>
            </a:r>
            <a:r>
              <a:rPr lang="de-DE" dirty="0"/>
              <a:t>. </a:t>
            </a:r>
            <a:r>
              <a:rPr lang="de-DE" dirty="0" err="1"/>
              <a:t>Choose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D6531-2CE6-41AF-9BEE-8DBB75A0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962"/>
            <a:ext cx="10515600" cy="4184663"/>
          </a:xfrm>
        </p:spPr>
      </p:pic>
    </p:spTree>
    <p:extLst>
      <p:ext uri="{BB962C8B-B14F-4D97-AF65-F5344CB8AC3E}">
        <p14:creationId xmlns:p14="http://schemas.microsoft.com/office/powerpoint/2010/main" val="194398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0D6-367B-961D-36C0-3145FFED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Intel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registers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swapped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motorola</a:t>
            </a:r>
            <a:r>
              <a:rPr lang="de-DE" dirty="0"/>
              <a:t> </a:t>
            </a:r>
            <a:r>
              <a:rPr lang="de-DE" dirty="0" err="1"/>
              <a:t>standard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09B48-4A16-BF61-598B-16182F6F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866" y="1817236"/>
            <a:ext cx="52837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B5F0A-7F99-FA33-DAA2-2C422D3C3D77}"/>
              </a:ext>
            </a:extLst>
          </p:cNvPr>
          <p:cNvSpPr txBox="1"/>
          <p:nvPr/>
        </p:nvSpPr>
        <p:spPr>
          <a:xfrm>
            <a:off x="979714" y="2024743"/>
            <a:ext cx="4217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Please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byte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swap</a:t>
            </a:r>
            <a:r>
              <a:rPr lang="de-DE" dirty="0">
                <a:highlight>
                  <a:srgbClr val="FFFF00"/>
                </a:highlight>
              </a:rPr>
              <a:t> and </a:t>
            </a:r>
            <a:r>
              <a:rPr lang="de-DE" dirty="0" err="1">
                <a:highlight>
                  <a:srgbClr val="FFFF00"/>
                </a:highlight>
              </a:rPr>
              <a:t>word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swap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following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terms</a:t>
            </a:r>
            <a:r>
              <a:rPr lang="de-DE" dirty="0">
                <a:highlight>
                  <a:srgbClr val="FFFF00"/>
                </a:highlight>
              </a:rPr>
              <a:t>. </a:t>
            </a:r>
            <a:r>
              <a:rPr lang="de-DE" dirty="0" err="1">
                <a:highlight>
                  <a:srgbClr val="FFFF00"/>
                </a:highlight>
              </a:rPr>
              <a:t>Otherwise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this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example</a:t>
            </a:r>
            <a:r>
              <a:rPr lang="de-DE" dirty="0">
                <a:highlight>
                  <a:srgbClr val="FFFF00"/>
                </a:highlight>
              </a:rPr>
              <a:t> will not </a:t>
            </a:r>
            <a:r>
              <a:rPr lang="de-DE" dirty="0" err="1">
                <a:highlight>
                  <a:srgbClr val="FFFF00"/>
                </a:highlight>
              </a:rPr>
              <a:t>work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properly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Term 4 – Joints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Term 6 – TCP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Term 7 – </a:t>
            </a:r>
            <a:r>
              <a:rPr lang="de-DE" dirty="0" err="1">
                <a:highlight>
                  <a:srgbClr val="FFFF00"/>
                </a:highlight>
              </a:rPr>
              <a:t>Int</a:t>
            </a:r>
            <a:r>
              <a:rPr lang="de-DE" dirty="0">
                <a:highlight>
                  <a:srgbClr val="FFFF00"/>
                </a:highlight>
              </a:rPr>
              <a:t> Registers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Term 8 – </a:t>
            </a:r>
            <a:r>
              <a:rPr lang="de-DE" dirty="0" err="1">
                <a:highlight>
                  <a:srgbClr val="FFFF00"/>
                </a:highlight>
              </a:rPr>
              <a:t>Float</a:t>
            </a:r>
            <a:r>
              <a:rPr lang="de-DE" dirty="0">
                <a:highlight>
                  <a:srgbClr val="FFFF00"/>
                </a:highlight>
              </a:rPr>
              <a:t> Registers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F03E5-AD94-75EB-2B96-5F3F3B4AF564}"/>
              </a:ext>
            </a:extLst>
          </p:cNvPr>
          <p:cNvSpPr/>
          <p:nvPr/>
        </p:nvSpPr>
        <p:spPr>
          <a:xfrm>
            <a:off x="838200" y="1884784"/>
            <a:ext cx="4564224" cy="3797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240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2FE-C8BE-421E-988C-98C98DDA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 </a:t>
            </a:r>
            <a:r>
              <a:rPr lang="de-DE" dirty="0" err="1"/>
              <a:t>config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stationname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2733FA-2CA9-45D0-877D-EE3079AD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1C145-3F1F-44F1-8E14-08310427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0" y="1397233"/>
            <a:ext cx="7789985" cy="48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6A07-A3F6-45A6-98FB-8ABCB0FD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Robot and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configs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482A4-B34A-692C-5AEC-0A331EF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03" y="1823081"/>
            <a:ext cx="8657811" cy="44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108E-89F1-D45F-6521-4572136E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Trial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FB06B-629A-EB80-8A69-0DA059F9B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345" y="1825625"/>
            <a:ext cx="8029309" cy="4351338"/>
          </a:xfrm>
        </p:spPr>
      </p:pic>
    </p:spTree>
    <p:extLst>
      <p:ext uri="{BB962C8B-B14F-4D97-AF65-F5344CB8AC3E}">
        <p14:creationId xmlns:p14="http://schemas.microsoft.com/office/powerpoint/2010/main" val="190503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2498-F6C2-4E09-B979-05F21994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plc</a:t>
            </a:r>
            <a:r>
              <a:rPr lang="de-DE" dirty="0"/>
              <a:t> and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4DCBA-14FB-41DE-BB0D-1E960406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92" y="1825625"/>
            <a:ext cx="7347415" cy="4351338"/>
          </a:xfrm>
        </p:spPr>
      </p:pic>
    </p:spTree>
    <p:extLst>
      <p:ext uri="{BB962C8B-B14F-4D97-AF65-F5344CB8AC3E}">
        <p14:creationId xmlns:p14="http://schemas.microsoft.com/office/powerpoint/2010/main" val="152157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0F8E-F126-4723-8AA7-49D11E2D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UDT / DUTS </a:t>
            </a:r>
            <a:r>
              <a:rPr lang="de-DE" dirty="0" err="1"/>
              <a:t>import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9ED78-6BDD-4829-B59F-10CA6650F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204" y="1825625"/>
            <a:ext cx="5169592" cy="4351338"/>
          </a:xfrm>
        </p:spPr>
      </p:pic>
    </p:spTree>
    <p:extLst>
      <p:ext uri="{BB962C8B-B14F-4D97-AF65-F5344CB8AC3E}">
        <p14:creationId xmlns:p14="http://schemas.microsoft.com/office/powerpoint/2010/main" val="155230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EFD-0219-4757-BE71-602049DA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some</a:t>
            </a:r>
            <a:r>
              <a:rPr lang="de-DE" dirty="0"/>
              <a:t>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GVL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74E15-C709-EE25-9C60-3EEC0024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13" y="1825625"/>
            <a:ext cx="8077373" cy="4351338"/>
          </a:xfrm>
        </p:spPr>
      </p:pic>
    </p:spTree>
    <p:extLst>
      <p:ext uri="{BB962C8B-B14F-4D97-AF65-F5344CB8AC3E}">
        <p14:creationId xmlns:p14="http://schemas.microsoft.com/office/powerpoint/2010/main" val="30081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C24-AB6F-EF85-82CB-3B1DE367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all </a:t>
            </a:r>
            <a:r>
              <a:rPr lang="de-DE" dirty="0" err="1"/>
              <a:t>robot</a:t>
            </a:r>
            <a:r>
              <a:rPr lang="de-DE" dirty="0"/>
              <a:t> API Terms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33164-B2B7-2E0C-BD5E-65F7AB958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1017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59982-6049-1872-A5A0-A3E5A27D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79" y="1937480"/>
            <a:ext cx="5000973" cy="38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8E68-AE40-C0E8-BA66-096706CB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UR-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A0C-F383-0C1A-A217-FE705126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1. </a:t>
            </a:r>
            <a:r>
              <a:rPr lang="de-DE" sz="2400" dirty="0" err="1"/>
              <a:t>Install</a:t>
            </a:r>
            <a:r>
              <a:rPr lang="de-DE" sz="2400" dirty="0"/>
              <a:t> TF6310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shown</a:t>
            </a:r>
            <a:r>
              <a:rPr lang="de-DE" sz="2400" dirty="0"/>
              <a:t> in (</a:t>
            </a:r>
            <a:r>
              <a:rPr lang="en-GB" sz="2400" dirty="0"/>
              <a:t>0. TCP/IP Beckhoff info</a:t>
            </a:r>
            <a:r>
              <a:rPr lang="de-DE" sz="2400" dirty="0"/>
              <a:t>)</a:t>
            </a:r>
          </a:p>
          <a:p>
            <a:r>
              <a:rPr lang="de-DE" sz="2400" dirty="0"/>
              <a:t>2. </a:t>
            </a:r>
            <a:r>
              <a:rPr lang="de-DE" sz="2400" u="sng" dirty="0" err="1"/>
              <a:t>enable</a:t>
            </a:r>
            <a:r>
              <a:rPr lang="de-DE" sz="2400" u="sng" dirty="0"/>
              <a:t> </a:t>
            </a:r>
            <a:r>
              <a:rPr lang="de-DE" sz="2400" u="sng" dirty="0" err="1"/>
              <a:t>Profinet</a:t>
            </a:r>
            <a:r>
              <a:rPr lang="de-DE" sz="2400" u="sng" dirty="0"/>
              <a:t> at </a:t>
            </a:r>
            <a:r>
              <a:rPr lang="de-DE" sz="2400" u="sng" dirty="0" err="1"/>
              <a:t>your</a:t>
            </a:r>
            <a:r>
              <a:rPr lang="de-DE" sz="2400" u="sng" dirty="0"/>
              <a:t> Robot </a:t>
            </a:r>
          </a:p>
          <a:p>
            <a:r>
              <a:rPr lang="de-DE" sz="2400" dirty="0"/>
              <a:t>3. </a:t>
            </a:r>
            <a:r>
              <a:rPr lang="de-DE" sz="2400" u="sng" dirty="0" err="1"/>
              <a:t>set</a:t>
            </a:r>
            <a:r>
              <a:rPr lang="de-DE" sz="2400" u="sng" dirty="0"/>
              <a:t> </a:t>
            </a:r>
            <a:r>
              <a:rPr lang="de-DE" sz="2400" u="sng" dirty="0" err="1"/>
              <a:t>robot</a:t>
            </a:r>
            <a:r>
              <a:rPr lang="de-DE" sz="2400" u="sng" dirty="0"/>
              <a:t> </a:t>
            </a:r>
            <a:r>
              <a:rPr lang="de-DE" sz="2400" u="sng" dirty="0" err="1"/>
              <a:t>to</a:t>
            </a:r>
            <a:r>
              <a:rPr lang="de-DE" sz="2400" u="sng" dirty="0"/>
              <a:t> remote </a:t>
            </a:r>
            <a:r>
              <a:rPr lang="de-DE" sz="2400" u="sng" dirty="0" err="1"/>
              <a:t>control</a:t>
            </a:r>
            <a:endParaRPr lang="de-DE" sz="2400" u="sng" dirty="0"/>
          </a:p>
          <a:p>
            <a:r>
              <a:rPr lang="de-DE" sz="2400" dirty="0"/>
              <a:t>4. open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endParaRPr lang="de-DE" sz="2400" dirty="0"/>
          </a:p>
          <a:p>
            <a:r>
              <a:rPr lang="de-DE" sz="2400" dirty="0"/>
              <a:t>5. Set </a:t>
            </a:r>
            <a:r>
              <a:rPr lang="de-DE" sz="2400" dirty="0" err="1"/>
              <a:t>up</a:t>
            </a:r>
            <a:r>
              <a:rPr lang="de-DE" sz="2400" dirty="0"/>
              <a:t> IP </a:t>
            </a:r>
            <a:r>
              <a:rPr lang="de-DE" sz="2400" dirty="0" err="1"/>
              <a:t>configuration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showed</a:t>
            </a:r>
            <a:r>
              <a:rPr lang="de-DE" sz="2400" dirty="0"/>
              <a:t> in (2. </a:t>
            </a:r>
            <a:r>
              <a:rPr lang="de-DE" sz="2400" dirty="0" err="1"/>
              <a:t>Profinet</a:t>
            </a:r>
            <a:r>
              <a:rPr lang="de-DE" sz="2400" dirty="0"/>
              <a:t> Controller </a:t>
            </a:r>
            <a:r>
              <a:rPr lang="de-DE" sz="2400" dirty="0" err="1"/>
              <a:t>settings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UR)</a:t>
            </a:r>
          </a:p>
          <a:p>
            <a:r>
              <a:rPr lang="de-DE" sz="2400" dirty="0"/>
              <a:t>6. </a:t>
            </a:r>
            <a:r>
              <a:rPr lang="de-DE" sz="2400" dirty="0" err="1"/>
              <a:t>start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endParaRPr lang="de-DE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5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6AC6-97C5-84D6-FF4E-80027CFD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861E5-B2BC-D978-02B4-F51117FC5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241" y="1817236"/>
            <a:ext cx="7320486" cy="4351338"/>
          </a:xfrm>
        </p:spPr>
      </p:pic>
    </p:spTree>
    <p:extLst>
      <p:ext uri="{BB962C8B-B14F-4D97-AF65-F5344CB8AC3E}">
        <p14:creationId xmlns:p14="http://schemas.microsoft.com/office/powerpoint/2010/main" val="19752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4716-E836-8C9C-7F26-76E837FF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0E2DB-B1DC-57A9-72C7-847B3A8BF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739"/>
            <a:ext cx="7889053" cy="4351338"/>
          </a:xfrm>
        </p:spPr>
      </p:pic>
    </p:spTree>
    <p:extLst>
      <p:ext uri="{BB962C8B-B14F-4D97-AF65-F5344CB8AC3E}">
        <p14:creationId xmlns:p14="http://schemas.microsoft.com/office/powerpoint/2010/main" val="38982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A68A-F13E-4A28-678D-C2EE300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r>
              <a:rPr lang="de-DE" dirty="0"/>
              <a:t> all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38E83-2B22-FE0B-D6CB-157AC883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76" y="1825625"/>
            <a:ext cx="8609847" cy="4351338"/>
          </a:xfrm>
        </p:spPr>
      </p:pic>
    </p:spTree>
    <p:extLst>
      <p:ext uri="{BB962C8B-B14F-4D97-AF65-F5344CB8AC3E}">
        <p14:creationId xmlns:p14="http://schemas.microsoft.com/office/powerpoint/2010/main" val="3252928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2D0B-2FBD-8178-7F5C-13BB103D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 on </a:t>
            </a:r>
            <a:r>
              <a:rPr lang="de-DE" dirty="0" err="1"/>
              <a:t>robot</a:t>
            </a:r>
            <a:r>
              <a:rPr lang="de-DE" dirty="0"/>
              <a:t> ( </a:t>
            </a:r>
            <a:r>
              <a:rPr lang="de-DE" dirty="0" err="1"/>
              <a:t>only</a:t>
            </a:r>
            <a:r>
              <a:rPr lang="de-DE" dirty="0"/>
              <a:t> in remote </a:t>
            </a:r>
            <a:r>
              <a:rPr lang="de-DE" dirty="0" err="1"/>
              <a:t>control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3148-B7F7-31FD-3E87-8155384E8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60" y="1806963"/>
            <a:ext cx="7128005" cy="4351338"/>
          </a:xfrm>
        </p:spPr>
      </p:pic>
    </p:spTree>
    <p:extLst>
      <p:ext uri="{BB962C8B-B14F-4D97-AF65-F5344CB8AC3E}">
        <p14:creationId xmlns:p14="http://schemas.microsoft.com/office/powerpoint/2010/main" val="1667734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C8A6-8A44-6DA9-D687-B4C2A29E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Connected</a:t>
            </a:r>
            <a:r>
              <a:rPr lang="de-DE" dirty="0"/>
              <a:t> and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27820-EB94-4B07-5645-F09A77F3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51" y="3135031"/>
            <a:ext cx="3529782" cy="725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227A3-8BAC-3AB8-FDC3-D6060086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66" y="1622164"/>
            <a:ext cx="801164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FD1-1F2E-8A84-0640-7F09F1ED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en-GB" dirty="0">
                <a:effectLst/>
              </a:rPr>
              <a:t>Tc2_TcpIp (Communication)</a:t>
            </a:r>
            <a:r>
              <a:rPr lang="de-DE" dirty="0"/>
              <a:t>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DD130-1A4E-01C6-FDC2-BEF63ACFA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071" y="1825625"/>
            <a:ext cx="8187857" cy="4351338"/>
          </a:xfrm>
        </p:spPr>
      </p:pic>
    </p:spTree>
    <p:extLst>
      <p:ext uri="{BB962C8B-B14F-4D97-AF65-F5344CB8AC3E}">
        <p14:creationId xmlns:p14="http://schemas.microsoft.com/office/powerpoint/2010/main" val="3997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6DE-1066-A551-22AA-B1D215F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t"/>
            <a:r>
              <a:rPr lang="en-GB" dirty="0">
                <a:effectLst/>
              </a:rPr>
              <a:t>add Tc2_TcpIp (Communication) library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it is necessary for all TCP communications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944D62-F943-6EBD-72B0-6FE0D7A88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35" y="1693151"/>
            <a:ext cx="3180040" cy="32500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A8FAF-2007-22F5-F52C-ACC5B0E5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4" y="1690688"/>
            <a:ext cx="8401302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2B70-5431-4295-BF44-D2DC9643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81795-E021-41B1-BCFC-7686D44AD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811" y="1557606"/>
            <a:ext cx="6242058" cy="4351338"/>
          </a:xfrm>
        </p:spPr>
      </p:pic>
    </p:spTree>
    <p:extLst>
      <p:ext uri="{BB962C8B-B14F-4D97-AF65-F5344CB8AC3E}">
        <p14:creationId xmlns:p14="http://schemas.microsoft.com/office/powerpoint/2010/main" val="169131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04C0-9569-44FC-8270-04D621C1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8B74C-A0C3-4BD9-892A-6E5D03CD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93" y="365125"/>
            <a:ext cx="10616442" cy="6152838"/>
          </a:xfrm>
        </p:spPr>
      </p:pic>
    </p:spTree>
    <p:extLst>
      <p:ext uri="{BB962C8B-B14F-4D97-AF65-F5344CB8AC3E}">
        <p14:creationId xmlns:p14="http://schemas.microsoft.com/office/powerpoint/2010/main" val="10956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0EDF-49D2-4766-8A5B-3C5030F1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profinet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(RT)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F19C0-3234-46FD-9995-FAB6E1D36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472" y="1800458"/>
            <a:ext cx="382032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EE910-BBAB-F28B-DC56-566BBBDE5148}"/>
              </a:ext>
            </a:extLst>
          </p:cNvPr>
          <p:cNvSpPr txBox="1"/>
          <p:nvPr/>
        </p:nvSpPr>
        <p:spPr>
          <a:xfrm>
            <a:off x="1862356" y="2474752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item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25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1232-1E8E-4771-A43F-1C94E7AA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profinet</a:t>
            </a:r>
            <a:r>
              <a:rPr lang="de-DE" dirty="0"/>
              <a:t> IO </a:t>
            </a:r>
            <a:r>
              <a:rPr lang="de-DE" dirty="0" err="1"/>
              <a:t>controller</a:t>
            </a:r>
            <a:r>
              <a:rPr lang="de-DE" dirty="0"/>
              <a:t> 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6D8D-406F-44AB-BDD2-AB919ED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405"/>
            <a:ext cx="10515600" cy="3946121"/>
          </a:xfrm>
        </p:spPr>
      </p:pic>
    </p:spTree>
    <p:extLst>
      <p:ext uri="{BB962C8B-B14F-4D97-AF65-F5344CB8AC3E}">
        <p14:creationId xmlns:p14="http://schemas.microsoft.com/office/powerpoint/2010/main" val="18145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5459-5EFE-4873-96E1-0D6F72D2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67413"/>
            <a:ext cx="10515600" cy="4351338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ethernet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prefered</a:t>
            </a:r>
            <a:r>
              <a:rPr lang="de-DE" dirty="0"/>
              <a:t> </a:t>
            </a:r>
            <a:r>
              <a:rPr lang="de-DE" dirty="0" err="1"/>
              <a:t>ethernet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(PLC/Laptop)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installed</a:t>
            </a:r>
            <a:r>
              <a:rPr lang="de-DE" dirty="0"/>
              <a:t> check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5451E-5C09-4B2D-808B-6A495C07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617843"/>
            <a:ext cx="94977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9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305</Words>
  <Application>Microsoft Office PowerPoint</Application>
  <PresentationFormat>Widescreen</PresentationFormat>
  <Paragraphs>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TF6310 </vt:lpstr>
      <vt:lpstr>Get Trial license for if needed</vt:lpstr>
      <vt:lpstr>Install library Tc2_TcpIp (Communication) </vt:lpstr>
      <vt:lpstr>add Tc2_TcpIp (Communication) library it is necessary for all TCP communications</vt:lpstr>
      <vt:lpstr>Create new project</vt:lpstr>
      <vt:lpstr>PowerPoint Presentation</vt:lpstr>
      <vt:lpstr>Config for profinet controller (RT) </vt:lpstr>
      <vt:lpstr>Add profinet IO controller RT</vt:lpstr>
      <vt:lpstr>PowerPoint Presentation</vt:lpstr>
      <vt:lpstr>in case driver is not installed</vt:lpstr>
      <vt:lpstr>First setup ip configs of PN Controller</vt:lpstr>
      <vt:lpstr>Create new task</vt:lpstr>
      <vt:lpstr>Add new IO Device (UR robot)</vt:lpstr>
      <vt:lpstr>PowerPoint Presentation</vt:lpstr>
      <vt:lpstr>UR GSDML</vt:lpstr>
      <vt:lpstr>Device config. Choose all of them</vt:lpstr>
      <vt:lpstr>Due to the Intel standard some registers have to be swapped to the motorola standard</vt:lpstr>
      <vt:lpstr>IP config and choose stationname</vt:lpstr>
      <vt:lpstr>Search for your Robot and set configs</vt:lpstr>
      <vt:lpstr>Right click on plc and create new standard project</vt:lpstr>
      <vt:lpstr>UDT / DUTS import</vt:lpstr>
      <vt:lpstr>Create some variables for example in GVL</vt:lpstr>
      <vt:lpstr>Map all robot API Terms</vt:lpstr>
      <vt:lpstr>How to use UR-Example</vt:lpstr>
      <vt:lpstr>Start project</vt:lpstr>
      <vt:lpstr>Start project</vt:lpstr>
      <vt:lpstr>Reset all connections </vt:lpstr>
      <vt:lpstr>Power on robot ( only in remote control)</vt:lpstr>
      <vt:lpstr>Connected and ready to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Neues projekt erstellen</dc:title>
  <dc:creator>David Sadek</dc:creator>
  <cp:lastModifiedBy>David Sadek</cp:lastModifiedBy>
  <cp:revision>2</cp:revision>
  <dcterms:created xsi:type="dcterms:W3CDTF">2023-01-17T08:29:01Z</dcterms:created>
  <dcterms:modified xsi:type="dcterms:W3CDTF">2023-10-18T09:07:38Z</dcterms:modified>
</cp:coreProperties>
</file>