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0" r:id="rId3"/>
    <p:sldId id="27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5" r:id="rId21"/>
    <p:sldId id="276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. Requirement" id="{A6A3368D-50FA-4D55-9F6C-1CF9CE8710A6}">
          <p14:sldIdLst>
            <p14:sldId id="256"/>
            <p14:sldId id="270"/>
            <p14:sldId id="277"/>
          </p14:sldIdLst>
        </p14:section>
        <p14:section name="1. LOGO Network Config" id="{5E242320-B23A-4B66-985F-20CE8022AF7B}">
          <p14:sldIdLst>
            <p14:sldId id="257"/>
            <p14:sldId id="258"/>
            <p14:sldId id="259"/>
            <p14:sldId id="260"/>
          </p14:sldIdLst>
        </p14:section>
        <p14:section name="2. Setup Modbus Partner" id="{F0129783-1206-4024-A249-A32F881E2DEB}">
          <p14:sldIdLst>
            <p14:sldId id="261"/>
            <p14:sldId id="262"/>
          </p14:sldIdLst>
        </p14:section>
        <p14:section name="3. LOGO -&gt;Modbus Server" id="{E40E0638-0B94-4955-B219-8FCF2FAF9366}">
          <p14:sldIdLst>
            <p14:sldId id="263"/>
            <p14:sldId id="264"/>
            <p14:sldId id="265"/>
          </p14:sldIdLst>
        </p14:section>
        <p14:section name="3.1 UR Modbus Client" id="{4658B723-F748-4370-9AA9-E59D6C721770}">
          <p14:sldIdLst>
            <p14:sldId id="266"/>
            <p14:sldId id="267"/>
            <p14:sldId id="268"/>
            <p14:sldId id="269"/>
          </p14:sldIdLst>
        </p14:section>
        <p14:section name="4. Logo -&gt; Modbus Client" id="{855E1C88-85D4-4F00-B4A7-E149C8742B21}">
          <p14:sldIdLst>
            <p14:sldId id="271"/>
            <p14:sldId id="272"/>
            <p14:sldId id="273"/>
            <p14:sldId id="275"/>
            <p14:sldId id="276"/>
          </p14:sldIdLst>
        </p14:section>
        <p14:section name="4.1 UR Modbus -&gt; Server" id="{887FFFD4-BCD4-4406-8958-147F7A6A50D3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CD4AA5-F113-4EAD-ACB1-970B83E15BEA}" v="10" dt="2023-07-13T08:15:47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19" autoAdjust="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adek" userId="eb2aa5c3-db28-493f-9d0f-19835ae2835f" providerId="ADAL" clId="{F6CD4AA5-F113-4EAD-ACB1-970B83E15BEA}"/>
    <pc:docChg chg="custSel addSld modSld sldOrd addSection modSection">
      <pc:chgData name="David Sadek" userId="eb2aa5c3-db28-493f-9d0f-19835ae2835f" providerId="ADAL" clId="{F6CD4AA5-F113-4EAD-ACB1-970B83E15BEA}" dt="2023-07-13T08:15:59.379" v="2134" actId="20577"/>
      <pc:docMkLst>
        <pc:docMk/>
      </pc:docMkLst>
      <pc:sldChg chg="addSp modSp new mod ord">
        <pc:chgData name="David Sadek" userId="eb2aa5c3-db28-493f-9d0f-19835ae2835f" providerId="ADAL" clId="{F6CD4AA5-F113-4EAD-ACB1-970B83E15BEA}" dt="2023-07-06T08:35:28.421" v="139" actId="1076"/>
        <pc:sldMkLst>
          <pc:docMk/>
          <pc:sldMk cId="2044957398" sldId="256"/>
        </pc:sldMkLst>
        <pc:spChg chg="mod">
          <ac:chgData name="David Sadek" userId="eb2aa5c3-db28-493f-9d0f-19835ae2835f" providerId="ADAL" clId="{F6CD4AA5-F113-4EAD-ACB1-970B83E15BEA}" dt="2023-07-06T08:33:25.608" v="26" actId="20577"/>
          <ac:spMkLst>
            <pc:docMk/>
            <pc:sldMk cId="2044957398" sldId="256"/>
            <ac:spMk id="2" creationId="{F3485716-15D7-ED8F-E5D5-17148EFF2313}"/>
          </ac:spMkLst>
        </pc:spChg>
        <pc:spChg chg="mod">
          <ac:chgData name="David Sadek" userId="eb2aa5c3-db28-493f-9d0f-19835ae2835f" providerId="ADAL" clId="{F6CD4AA5-F113-4EAD-ACB1-970B83E15BEA}" dt="2023-07-06T08:35:20.683" v="136" actId="20577"/>
          <ac:spMkLst>
            <pc:docMk/>
            <pc:sldMk cId="2044957398" sldId="256"/>
            <ac:spMk id="3" creationId="{FB964144-773A-654E-CBE2-848928A5CB01}"/>
          </ac:spMkLst>
        </pc:spChg>
        <pc:picChg chg="add mod">
          <ac:chgData name="David Sadek" userId="eb2aa5c3-db28-493f-9d0f-19835ae2835f" providerId="ADAL" clId="{F6CD4AA5-F113-4EAD-ACB1-970B83E15BEA}" dt="2023-07-06T08:35:28.421" v="139" actId="1076"/>
          <ac:picMkLst>
            <pc:docMk/>
            <pc:sldMk cId="2044957398" sldId="256"/>
            <ac:picMk id="5" creationId="{03BB45F7-197E-999D-C41F-9FCB5D628083}"/>
          </ac:picMkLst>
        </pc:picChg>
      </pc:sldChg>
      <pc:sldChg chg="addSp delSp modSp new mod">
        <pc:chgData name="David Sadek" userId="eb2aa5c3-db28-493f-9d0f-19835ae2835f" providerId="ADAL" clId="{F6CD4AA5-F113-4EAD-ACB1-970B83E15BEA}" dt="2023-07-13T08:03:14.529" v="2043" actId="1036"/>
        <pc:sldMkLst>
          <pc:docMk/>
          <pc:sldMk cId="3003909997" sldId="257"/>
        </pc:sldMkLst>
        <pc:spChg chg="mod">
          <ac:chgData name="David Sadek" userId="eb2aa5c3-db28-493f-9d0f-19835ae2835f" providerId="ADAL" clId="{F6CD4AA5-F113-4EAD-ACB1-970B83E15BEA}" dt="2023-07-06T08:44:02.264" v="230" actId="20577"/>
          <ac:spMkLst>
            <pc:docMk/>
            <pc:sldMk cId="3003909997" sldId="257"/>
            <ac:spMk id="2" creationId="{57F7A8E6-BEE2-CB79-AB51-FEE88FE05DA4}"/>
          </ac:spMkLst>
        </pc:spChg>
        <pc:spChg chg="del">
          <ac:chgData name="David Sadek" userId="eb2aa5c3-db28-493f-9d0f-19835ae2835f" providerId="ADAL" clId="{F6CD4AA5-F113-4EAD-ACB1-970B83E15BEA}" dt="2023-07-06T08:38:27.541" v="141" actId="22"/>
          <ac:spMkLst>
            <pc:docMk/>
            <pc:sldMk cId="3003909997" sldId="257"/>
            <ac:spMk id="3" creationId="{E07B768C-F544-BEA3-46E2-A785BEA68D30}"/>
          </ac:spMkLst>
        </pc:spChg>
        <pc:picChg chg="add mod ord">
          <ac:chgData name="David Sadek" userId="eb2aa5c3-db28-493f-9d0f-19835ae2835f" providerId="ADAL" clId="{F6CD4AA5-F113-4EAD-ACB1-970B83E15BEA}" dt="2023-07-13T08:03:14.529" v="2043" actId="1036"/>
          <ac:picMkLst>
            <pc:docMk/>
            <pc:sldMk cId="3003909997" sldId="257"/>
            <ac:picMk id="5" creationId="{5216D2AC-0519-55CD-D9D7-40F8489F065D}"/>
          </ac:picMkLst>
        </pc:picChg>
      </pc:sldChg>
      <pc:sldChg chg="addSp delSp modSp new mod">
        <pc:chgData name="David Sadek" userId="eb2aa5c3-db28-493f-9d0f-19835ae2835f" providerId="ADAL" clId="{F6CD4AA5-F113-4EAD-ACB1-970B83E15BEA}" dt="2023-07-06T08:46:28.181" v="469" actId="20577"/>
        <pc:sldMkLst>
          <pc:docMk/>
          <pc:sldMk cId="371911117" sldId="258"/>
        </pc:sldMkLst>
        <pc:spChg chg="del">
          <ac:chgData name="David Sadek" userId="eb2aa5c3-db28-493f-9d0f-19835ae2835f" providerId="ADAL" clId="{F6CD4AA5-F113-4EAD-ACB1-970B83E15BEA}" dt="2023-07-06T08:44:10.780" v="232" actId="478"/>
          <ac:spMkLst>
            <pc:docMk/>
            <pc:sldMk cId="371911117" sldId="258"/>
            <ac:spMk id="2" creationId="{219DB881-B2E9-AECF-4C0C-3B1A58FC35C7}"/>
          </ac:spMkLst>
        </pc:spChg>
        <pc:spChg chg="mod">
          <ac:chgData name="David Sadek" userId="eb2aa5c3-db28-493f-9d0f-19835ae2835f" providerId="ADAL" clId="{F6CD4AA5-F113-4EAD-ACB1-970B83E15BEA}" dt="2023-07-06T08:46:28.181" v="469" actId="20577"/>
          <ac:spMkLst>
            <pc:docMk/>
            <pc:sldMk cId="371911117" sldId="258"/>
            <ac:spMk id="3" creationId="{FD39C7B9-089D-8F6A-B852-23E879DEE95D}"/>
          </ac:spMkLst>
        </pc:spChg>
        <pc:picChg chg="add del mod">
          <ac:chgData name="David Sadek" userId="eb2aa5c3-db28-493f-9d0f-19835ae2835f" providerId="ADAL" clId="{F6CD4AA5-F113-4EAD-ACB1-970B83E15BEA}" dt="2023-07-06T08:45:46.603" v="373" actId="478"/>
          <ac:picMkLst>
            <pc:docMk/>
            <pc:sldMk cId="371911117" sldId="258"/>
            <ac:picMk id="5" creationId="{C1770504-2ECF-8654-BF1B-5CB8AAFD9DFF}"/>
          </ac:picMkLst>
        </pc:picChg>
        <pc:picChg chg="add mod">
          <ac:chgData name="David Sadek" userId="eb2aa5c3-db28-493f-9d0f-19835ae2835f" providerId="ADAL" clId="{F6CD4AA5-F113-4EAD-ACB1-970B83E15BEA}" dt="2023-07-06T08:45:57.658" v="379" actId="1076"/>
          <ac:picMkLst>
            <pc:docMk/>
            <pc:sldMk cId="371911117" sldId="258"/>
            <ac:picMk id="7" creationId="{C4A43CA1-F858-2296-742B-5083F790BF58}"/>
          </ac:picMkLst>
        </pc:picChg>
      </pc:sldChg>
      <pc:sldChg chg="addSp delSp modSp new mod">
        <pc:chgData name="David Sadek" userId="eb2aa5c3-db28-493f-9d0f-19835ae2835f" providerId="ADAL" clId="{F6CD4AA5-F113-4EAD-ACB1-970B83E15BEA}" dt="2023-07-06T08:49:24.551" v="518" actId="20577"/>
        <pc:sldMkLst>
          <pc:docMk/>
          <pc:sldMk cId="3008729176" sldId="259"/>
        </pc:sldMkLst>
        <pc:spChg chg="del">
          <ac:chgData name="David Sadek" userId="eb2aa5c3-db28-493f-9d0f-19835ae2835f" providerId="ADAL" clId="{F6CD4AA5-F113-4EAD-ACB1-970B83E15BEA}" dt="2023-07-06T08:47:16.265" v="471" actId="478"/>
          <ac:spMkLst>
            <pc:docMk/>
            <pc:sldMk cId="3008729176" sldId="259"/>
            <ac:spMk id="2" creationId="{36E0F6A1-7AFE-CACA-3F4E-8820C4114714}"/>
          </ac:spMkLst>
        </pc:spChg>
        <pc:spChg chg="del mod">
          <ac:chgData name="David Sadek" userId="eb2aa5c3-db28-493f-9d0f-19835ae2835f" providerId="ADAL" clId="{F6CD4AA5-F113-4EAD-ACB1-970B83E15BEA}" dt="2023-07-06T08:48:44.269" v="474" actId="22"/>
          <ac:spMkLst>
            <pc:docMk/>
            <pc:sldMk cId="3008729176" sldId="259"/>
            <ac:spMk id="3" creationId="{99C987BE-6B9C-6B4E-05CA-7762790D2737}"/>
          </ac:spMkLst>
        </pc:spChg>
        <pc:spChg chg="add mod">
          <ac:chgData name="David Sadek" userId="eb2aa5c3-db28-493f-9d0f-19835ae2835f" providerId="ADAL" clId="{F6CD4AA5-F113-4EAD-ACB1-970B83E15BEA}" dt="2023-07-06T08:49:24.551" v="518" actId="20577"/>
          <ac:spMkLst>
            <pc:docMk/>
            <pc:sldMk cId="3008729176" sldId="259"/>
            <ac:spMk id="7" creationId="{AD0156B7-C34E-6BED-D589-9E15ABF332F5}"/>
          </ac:spMkLst>
        </pc:spChg>
        <pc:picChg chg="add del mod ord">
          <ac:chgData name="David Sadek" userId="eb2aa5c3-db28-493f-9d0f-19835ae2835f" providerId="ADAL" clId="{F6CD4AA5-F113-4EAD-ACB1-970B83E15BEA}" dt="2023-07-06T08:49:04.814" v="482" actId="21"/>
          <ac:picMkLst>
            <pc:docMk/>
            <pc:sldMk cId="3008729176" sldId="259"/>
            <ac:picMk id="5" creationId="{43794635-2219-E560-C16E-AD522C5E6409}"/>
          </ac:picMkLst>
        </pc:picChg>
        <pc:picChg chg="add mod">
          <ac:chgData name="David Sadek" userId="eb2aa5c3-db28-493f-9d0f-19835ae2835f" providerId="ADAL" clId="{F6CD4AA5-F113-4EAD-ACB1-970B83E15BEA}" dt="2023-07-06T08:49:15.727" v="497" actId="1076"/>
          <ac:picMkLst>
            <pc:docMk/>
            <pc:sldMk cId="3008729176" sldId="259"/>
            <ac:picMk id="8" creationId="{5DD96692-FEED-07A9-9F9D-87D929994686}"/>
          </ac:picMkLst>
        </pc:picChg>
      </pc:sldChg>
      <pc:sldChg chg="addSp delSp modSp new mod">
        <pc:chgData name="David Sadek" userId="eb2aa5c3-db28-493f-9d0f-19835ae2835f" providerId="ADAL" clId="{F6CD4AA5-F113-4EAD-ACB1-970B83E15BEA}" dt="2023-07-06T08:51:47.004" v="582" actId="1076"/>
        <pc:sldMkLst>
          <pc:docMk/>
          <pc:sldMk cId="990752574" sldId="260"/>
        </pc:sldMkLst>
        <pc:spChg chg="mod">
          <ac:chgData name="David Sadek" userId="eb2aa5c3-db28-493f-9d0f-19835ae2835f" providerId="ADAL" clId="{F6CD4AA5-F113-4EAD-ACB1-970B83E15BEA}" dt="2023-07-06T08:51:31.764" v="575" actId="20577"/>
          <ac:spMkLst>
            <pc:docMk/>
            <pc:sldMk cId="990752574" sldId="260"/>
            <ac:spMk id="2" creationId="{D99BFAF5-4E69-4833-07AE-DBA08E84F5C2}"/>
          </ac:spMkLst>
        </pc:spChg>
        <pc:spChg chg="del">
          <ac:chgData name="David Sadek" userId="eb2aa5c3-db28-493f-9d0f-19835ae2835f" providerId="ADAL" clId="{F6CD4AA5-F113-4EAD-ACB1-970B83E15BEA}" dt="2023-07-06T08:51:34.938" v="576" actId="22"/>
          <ac:spMkLst>
            <pc:docMk/>
            <pc:sldMk cId="990752574" sldId="260"/>
            <ac:spMk id="3" creationId="{6C11C957-63AB-2076-0189-C4D015AD4E4C}"/>
          </ac:spMkLst>
        </pc:spChg>
        <pc:picChg chg="add mod ord">
          <ac:chgData name="David Sadek" userId="eb2aa5c3-db28-493f-9d0f-19835ae2835f" providerId="ADAL" clId="{F6CD4AA5-F113-4EAD-ACB1-970B83E15BEA}" dt="2023-07-06T08:51:47.004" v="582" actId="1076"/>
          <ac:picMkLst>
            <pc:docMk/>
            <pc:sldMk cId="990752574" sldId="260"/>
            <ac:picMk id="5" creationId="{F273F74E-FC93-C2BF-1DDE-CAF0556D53D6}"/>
          </ac:picMkLst>
        </pc:picChg>
      </pc:sldChg>
      <pc:sldChg chg="addSp delSp modSp new mod">
        <pc:chgData name="David Sadek" userId="eb2aa5c3-db28-493f-9d0f-19835ae2835f" providerId="ADAL" clId="{F6CD4AA5-F113-4EAD-ACB1-970B83E15BEA}" dt="2023-07-06T09:01:21.616" v="638" actId="1076"/>
        <pc:sldMkLst>
          <pc:docMk/>
          <pc:sldMk cId="3023780722" sldId="261"/>
        </pc:sldMkLst>
        <pc:spChg chg="mod">
          <ac:chgData name="David Sadek" userId="eb2aa5c3-db28-493f-9d0f-19835ae2835f" providerId="ADAL" clId="{F6CD4AA5-F113-4EAD-ACB1-970B83E15BEA}" dt="2023-07-06T09:00:49.138" v="635" actId="20577"/>
          <ac:spMkLst>
            <pc:docMk/>
            <pc:sldMk cId="3023780722" sldId="261"/>
            <ac:spMk id="2" creationId="{2A9CE08B-FC46-8E02-BD30-50E98092A2FB}"/>
          </ac:spMkLst>
        </pc:spChg>
        <pc:spChg chg="del mod">
          <ac:chgData name="David Sadek" userId="eb2aa5c3-db28-493f-9d0f-19835ae2835f" providerId="ADAL" clId="{F6CD4AA5-F113-4EAD-ACB1-970B83E15BEA}" dt="2023-07-06T09:00:24.264" v="592" actId="22"/>
          <ac:spMkLst>
            <pc:docMk/>
            <pc:sldMk cId="3023780722" sldId="261"/>
            <ac:spMk id="3" creationId="{BCF9BEAC-5C3E-CDCF-3D5F-89078446FFBB}"/>
          </ac:spMkLst>
        </pc:spChg>
        <pc:picChg chg="add mod ord">
          <ac:chgData name="David Sadek" userId="eb2aa5c3-db28-493f-9d0f-19835ae2835f" providerId="ADAL" clId="{F6CD4AA5-F113-4EAD-ACB1-970B83E15BEA}" dt="2023-07-06T09:01:21.616" v="638" actId="1076"/>
          <ac:picMkLst>
            <pc:docMk/>
            <pc:sldMk cId="3023780722" sldId="261"/>
            <ac:picMk id="5" creationId="{B1668308-6F74-044D-AF4D-515DB5B39907}"/>
          </ac:picMkLst>
        </pc:picChg>
      </pc:sldChg>
      <pc:sldChg chg="addSp delSp modSp new mod">
        <pc:chgData name="David Sadek" userId="eb2aa5c3-db28-493f-9d0f-19835ae2835f" providerId="ADAL" clId="{F6CD4AA5-F113-4EAD-ACB1-970B83E15BEA}" dt="2023-07-06T09:05:55.527" v="676" actId="1076"/>
        <pc:sldMkLst>
          <pc:docMk/>
          <pc:sldMk cId="676712768" sldId="262"/>
        </pc:sldMkLst>
        <pc:spChg chg="mod">
          <ac:chgData name="David Sadek" userId="eb2aa5c3-db28-493f-9d0f-19835ae2835f" providerId="ADAL" clId="{F6CD4AA5-F113-4EAD-ACB1-970B83E15BEA}" dt="2023-07-06T09:05:29.776" v="668" actId="20577"/>
          <ac:spMkLst>
            <pc:docMk/>
            <pc:sldMk cId="676712768" sldId="262"/>
            <ac:spMk id="2" creationId="{85868FC5-74AB-CD59-59F0-2014C381DB59}"/>
          </ac:spMkLst>
        </pc:spChg>
        <pc:spChg chg="del">
          <ac:chgData name="David Sadek" userId="eb2aa5c3-db28-493f-9d0f-19835ae2835f" providerId="ADAL" clId="{F6CD4AA5-F113-4EAD-ACB1-970B83E15BEA}" dt="2023-07-06T09:05:32.099" v="669" actId="22"/>
          <ac:spMkLst>
            <pc:docMk/>
            <pc:sldMk cId="676712768" sldId="262"/>
            <ac:spMk id="3" creationId="{EAAAD388-9E08-9646-B8D6-58D6F59FB2D6}"/>
          </ac:spMkLst>
        </pc:spChg>
        <pc:spChg chg="add del mod">
          <ac:chgData name="David Sadek" userId="eb2aa5c3-db28-493f-9d0f-19835ae2835f" providerId="ADAL" clId="{F6CD4AA5-F113-4EAD-ACB1-970B83E15BEA}" dt="2023-07-06T09:05:48.482" v="673" actId="22"/>
          <ac:spMkLst>
            <pc:docMk/>
            <pc:sldMk cId="676712768" sldId="262"/>
            <ac:spMk id="7" creationId="{B8609E63-F20D-9632-F07E-BD21ADB6E219}"/>
          </ac:spMkLst>
        </pc:spChg>
        <pc:picChg chg="add del mod ord">
          <ac:chgData name="David Sadek" userId="eb2aa5c3-db28-493f-9d0f-19835ae2835f" providerId="ADAL" clId="{F6CD4AA5-F113-4EAD-ACB1-970B83E15BEA}" dt="2023-07-06T09:05:43.856" v="672" actId="478"/>
          <ac:picMkLst>
            <pc:docMk/>
            <pc:sldMk cId="676712768" sldId="262"/>
            <ac:picMk id="5" creationId="{3A8A40D9-5811-62CC-4349-FB4B2133C916}"/>
          </ac:picMkLst>
        </pc:picChg>
        <pc:picChg chg="add mod ord">
          <ac:chgData name="David Sadek" userId="eb2aa5c3-db28-493f-9d0f-19835ae2835f" providerId="ADAL" clId="{F6CD4AA5-F113-4EAD-ACB1-970B83E15BEA}" dt="2023-07-06T09:05:55.527" v="676" actId="1076"/>
          <ac:picMkLst>
            <pc:docMk/>
            <pc:sldMk cId="676712768" sldId="262"/>
            <ac:picMk id="9" creationId="{DEC9FD2C-891F-F50D-6841-5350CEA6FBE3}"/>
          </ac:picMkLst>
        </pc:picChg>
      </pc:sldChg>
      <pc:sldChg chg="addSp delSp modSp new mod ord">
        <pc:chgData name="David Sadek" userId="eb2aa5c3-db28-493f-9d0f-19835ae2835f" providerId="ADAL" clId="{F6CD4AA5-F113-4EAD-ACB1-970B83E15BEA}" dt="2023-07-06T09:11:46.547" v="804" actId="20578"/>
        <pc:sldMkLst>
          <pc:docMk/>
          <pc:sldMk cId="356036302" sldId="263"/>
        </pc:sldMkLst>
        <pc:spChg chg="mod">
          <ac:chgData name="David Sadek" userId="eb2aa5c3-db28-493f-9d0f-19835ae2835f" providerId="ADAL" clId="{F6CD4AA5-F113-4EAD-ACB1-970B83E15BEA}" dt="2023-07-06T09:11:05.063" v="801" actId="20577"/>
          <ac:spMkLst>
            <pc:docMk/>
            <pc:sldMk cId="356036302" sldId="263"/>
            <ac:spMk id="2" creationId="{2A26B24F-A66C-0D08-9C0C-91CFAB5B205C}"/>
          </ac:spMkLst>
        </pc:spChg>
        <pc:spChg chg="del">
          <ac:chgData name="David Sadek" userId="eb2aa5c3-db28-493f-9d0f-19835ae2835f" providerId="ADAL" clId="{F6CD4AA5-F113-4EAD-ACB1-970B83E15BEA}" dt="2023-07-06T09:10:53.707" v="796" actId="22"/>
          <ac:spMkLst>
            <pc:docMk/>
            <pc:sldMk cId="356036302" sldId="263"/>
            <ac:spMk id="3" creationId="{1B4ABE3C-50EB-8302-2C5F-0D87FD34216C}"/>
          </ac:spMkLst>
        </pc:spChg>
        <pc:picChg chg="add mod ord">
          <ac:chgData name="David Sadek" userId="eb2aa5c3-db28-493f-9d0f-19835ae2835f" providerId="ADAL" clId="{F6CD4AA5-F113-4EAD-ACB1-970B83E15BEA}" dt="2023-07-06T09:11:00.128" v="799" actId="1076"/>
          <ac:picMkLst>
            <pc:docMk/>
            <pc:sldMk cId="356036302" sldId="263"/>
            <ac:picMk id="5" creationId="{BE540B35-2D04-050E-F859-C2F062CABB4C}"/>
          </ac:picMkLst>
        </pc:picChg>
      </pc:sldChg>
      <pc:sldChg chg="addSp delSp modSp new mod">
        <pc:chgData name="David Sadek" userId="eb2aa5c3-db28-493f-9d0f-19835ae2835f" providerId="ADAL" clId="{F6CD4AA5-F113-4EAD-ACB1-970B83E15BEA}" dt="2023-07-06T10:01:54.587" v="946" actId="20577"/>
        <pc:sldMkLst>
          <pc:docMk/>
          <pc:sldMk cId="2585726528" sldId="264"/>
        </pc:sldMkLst>
        <pc:spChg chg="mod">
          <ac:chgData name="David Sadek" userId="eb2aa5c3-db28-493f-9d0f-19835ae2835f" providerId="ADAL" clId="{F6CD4AA5-F113-4EAD-ACB1-970B83E15BEA}" dt="2023-07-06T10:01:54.587" v="946" actId="20577"/>
          <ac:spMkLst>
            <pc:docMk/>
            <pc:sldMk cId="2585726528" sldId="264"/>
            <ac:spMk id="2" creationId="{3A6E3992-23E6-C005-E062-B6FB7AC97A55}"/>
          </ac:spMkLst>
        </pc:spChg>
        <pc:spChg chg="del">
          <ac:chgData name="David Sadek" userId="eb2aa5c3-db28-493f-9d0f-19835ae2835f" providerId="ADAL" clId="{F6CD4AA5-F113-4EAD-ACB1-970B83E15BEA}" dt="2023-07-06T09:16:50.535" v="806" actId="22"/>
          <ac:spMkLst>
            <pc:docMk/>
            <pc:sldMk cId="2585726528" sldId="264"/>
            <ac:spMk id="3" creationId="{5DB1BC8A-3501-B79E-FAAD-8268C558002D}"/>
          </ac:spMkLst>
        </pc:spChg>
        <pc:picChg chg="add mod ord">
          <ac:chgData name="David Sadek" userId="eb2aa5c3-db28-493f-9d0f-19835ae2835f" providerId="ADAL" clId="{F6CD4AA5-F113-4EAD-ACB1-970B83E15BEA}" dt="2023-07-06T09:17:01.875" v="812" actId="1076"/>
          <ac:picMkLst>
            <pc:docMk/>
            <pc:sldMk cId="2585726528" sldId="264"/>
            <ac:picMk id="5" creationId="{3DE203AE-DD7B-1A8E-5311-99FDA1BCAD3E}"/>
          </ac:picMkLst>
        </pc:picChg>
      </pc:sldChg>
      <pc:sldChg chg="addSp delSp modSp new mod">
        <pc:chgData name="David Sadek" userId="eb2aa5c3-db28-493f-9d0f-19835ae2835f" providerId="ADAL" clId="{F6CD4AA5-F113-4EAD-ACB1-970B83E15BEA}" dt="2023-07-06T09:42:52.772" v="936" actId="20577"/>
        <pc:sldMkLst>
          <pc:docMk/>
          <pc:sldMk cId="652056067" sldId="265"/>
        </pc:sldMkLst>
        <pc:spChg chg="mod">
          <ac:chgData name="David Sadek" userId="eb2aa5c3-db28-493f-9d0f-19835ae2835f" providerId="ADAL" clId="{F6CD4AA5-F113-4EAD-ACB1-970B83E15BEA}" dt="2023-07-06T09:42:52.772" v="936" actId="20577"/>
          <ac:spMkLst>
            <pc:docMk/>
            <pc:sldMk cId="652056067" sldId="265"/>
            <ac:spMk id="2" creationId="{1C956BBF-B4A3-058C-B807-2B583C862EB5}"/>
          </ac:spMkLst>
        </pc:spChg>
        <pc:spChg chg="del">
          <ac:chgData name="David Sadek" userId="eb2aa5c3-db28-493f-9d0f-19835ae2835f" providerId="ADAL" clId="{F6CD4AA5-F113-4EAD-ACB1-970B83E15BEA}" dt="2023-07-06T09:21:09.580" v="851" actId="22"/>
          <ac:spMkLst>
            <pc:docMk/>
            <pc:sldMk cId="652056067" sldId="265"/>
            <ac:spMk id="3" creationId="{AF119245-73C4-E89F-BA40-B1810A720448}"/>
          </ac:spMkLst>
        </pc:spChg>
        <pc:picChg chg="add mod ord">
          <ac:chgData name="David Sadek" userId="eb2aa5c3-db28-493f-9d0f-19835ae2835f" providerId="ADAL" clId="{F6CD4AA5-F113-4EAD-ACB1-970B83E15BEA}" dt="2023-07-06T09:21:26.389" v="860" actId="1076"/>
          <ac:picMkLst>
            <pc:docMk/>
            <pc:sldMk cId="652056067" sldId="265"/>
            <ac:picMk id="5" creationId="{961BADF1-C7DC-3208-FB41-43B3C0269476}"/>
          </ac:picMkLst>
        </pc:picChg>
      </pc:sldChg>
      <pc:sldChg chg="addSp delSp modSp new mod">
        <pc:chgData name="David Sadek" userId="eb2aa5c3-db28-493f-9d0f-19835ae2835f" providerId="ADAL" clId="{F6CD4AA5-F113-4EAD-ACB1-970B83E15BEA}" dt="2023-07-06T10:43:56.933" v="996" actId="20577"/>
        <pc:sldMkLst>
          <pc:docMk/>
          <pc:sldMk cId="1878668287" sldId="266"/>
        </pc:sldMkLst>
        <pc:spChg chg="mod">
          <ac:chgData name="David Sadek" userId="eb2aa5c3-db28-493f-9d0f-19835ae2835f" providerId="ADAL" clId="{F6CD4AA5-F113-4EAD-ACB1-970B83E15BEA}" dt="2023-07-06T10:43:56.933" v="996" actId="20577"/>
          <ac:spMkLst>
            <pc:docMk/>
            <pc:sldMk cId="1878668287" sldId="266"/>
            <ac:spMk id="2" creationId="{3712BE41-D72B-46B3-E76B-F940063E5427}"/>
          </ac:spMkLst>
        </pc:spChg>
        <pc:spChg chg="del">
          <ac:chgData name="David Sadek" userId="eb2aa5c3-db28-493f-9d0f-19835ae2835f" providerId="ADAL" clId="{F6CD4AA5-F113-4EAD-ACB1-970B83E15BEA}" dt="2023-07-06T10:43:35.447" v="956" actId="22"/>
          <ac:spMkLst>
            <pc:docMk/>
            <pc:sldMk cId="1878668287" sldId="266"/>
            <ac:spMk id="3" creationId="{D75E4CA0-667D-BA97-732B-626A4F996CFF}"/>
          </ac:spMkLst>
        </pc:spChg>
        <pc:picChg chg="add mod ord">
          <ac:chgData name="David Sadek" userId="eb2aa5c3-db28-493f-9d0f-19835ae2835f" providerId="ADAL" clId="{F6CD4AA5-F113-4EAD-ACB1-970B83E15BEA}" dt="2023-07-06T10:43:43.178" v="960" actId="1076"/>
          <ac:picMkLst>
            <pc:docMk/>
            <pc:sldMk cId="1878668287" sldId="266"/>
            <ac:picMk id="5" creationId="{A27A6103-130A-73E9-8701-916DC1738B2F}"/>
          </ac:picMkLst>
        </pc:picChg>
      </pc:sldChg>
      <pc:sldChg chg="addSp delSp modSp new mod">
        <pc:chgData name="David Sadek" userId="eb2aa5c3-db28-493f-9d0f-19835ae2835f" providerId="ADAL" clId="{F6CD4AA5-F113-4EAD-ACB1-970B83E15BEA}" dt="2023-07-06T10:46:05.426" v="1084" actId="1076"/>
        <pc:sldMkLst>
          <pc:docMk/>
          <pc:sldMk cId="247542566" sldId="267"/>
        </pc:sldMkLst>
        <pc:spChg chg="mod">
          <ac:chgData name="David Sadek" userId="eb2aa5c3-db28-493f-9d0f-19835ae2835f" providerId="ADAL" clId="{F6CD4AA5-F113-4EAD-ACB1-970B83E15BEA}" dt="2023-07-06T10:46:02.692" v="1083" actId="20577"/>
          <ac:spMkLst>
            <pc:docMk/>
            <pc:sldMk cId="247542566" sldId="267"/>
            <ac:spMk id="2" creationId="{50C3A66F-7815-F2A8-8725-B5763BB2A6E0}"/>
          </ac:spMkLst>
        </pc:spChg>
        <pc:spChg chg="del">
          <ac:chgData name="David Sadek" userId="eb2aa5c3-db28-493f-9d0f-19835ae2835f" providerId="ADAL" clId="{F6CD4AA5-F113-4EAD-ACB1-970B83E15BEA}" dt="2023-07-06T10:44:33.619" v="998" actId="22"/>
          <ac:spMkLst>
            <pc:docMk/>
            <pc:sldMk cId="247542566" sldId="267"/>
            <ac:spMk id="3" creationId="{6059F1EE-853A-BD23-1568-F66AD017C5C7}"/>
          </ac:spMkLst>
        </pc:spChg>
        <pc:spChg chg="add del mod">
          <ac:chgData name="David Sadek" userId="eb2aa5c3-db28-493f-9d0f-19835ae2835f" providerId="ADAL" clId="{F6CD4AA5-F113-4EAD-ACB1-970B83E15BEA}" dt="2023-07-06T10:45:26.704" v="1031" actId="22"/>
          <ac:spMkLst>
            <pc:docMk/>
            <pc:sldMk cId="247542566" sldId="267"/>
            <ac:spMk id="7" creationId="{7B87712E-9E99-A7D7-44F2-FCD37C80B674}"/>
          </ac:spMkLst>
        </pc:spChg>
        <pc:picChg chg="add del mod ord">
          <ac:chgData name="David Sadek" userId="eb2aa5c3-db28-493f-9d0f-19835ae2835f" providerId="ADAL" clId="{F6CD4AA5-F113-4EAD-ACB1-970B83E15BEA}" dt="2023-07-06T10:44:51.405" v="1030" actId="478"/>
          <ac:picMkLst>
            <pc:docMk/>
            <pc:sldMk cId="247542566" sldId="267"/>
            <ac:picMk id="5" creationId="{804AAB61-AB8E-5C75-87BA-E84C3E32E349}"/>
          </ac:picMkLst>
        </pc:picChg>
        <pc:picChg chg="add mod ord">
          <ac:chgData name="David Sadek" userId="eb2aa5c3-db28-493f-9d0f-19835ae2835f" providerId="ADAL" clId="{F6CD4AA5-F113-4EAD-ACB1-970B83E15BEA}" dt="2023-07-06T10:46:05.426" v="1084" actId="1076"/>
          <ac:picMkLst>
            <pc:docMk/>
            <pc:sldMk cId="247542566" sldId="267"/>
            <ac:picMk id="9" creationId="{69ECDAD1-07CD-C3C1-2F7E-9F4D035B778D}"/>
          </ac:picMkLst>
        </pc:picChg>
      </pc:sldChg>
      <pc:sldChg chg="addSp delSp modSp new mod">
        <pc:chgData name="David Sadek" userId="eb2aa5c3-db28-493f-9d0f-19835ae2835f" providerId="ADAL" clId="{F6CD4AA5-F113-4EAD-ACB1-970B83E15BEA}" dt="2023-07-13T08:11:46.838" v="2096" actId="14100"/>
        <pc:sldMkLst>
          <pc:docMk/>
          <pc:sldMk cId="1578286402" sldId="268"/>
        </pc:sldMkLst>
        <pc:spChg chg="mod">
          <ac:chgData name="David Sadek" userId="eb2aa5c3-db28-493f-9d0f-19835ae2835f" providerId="ADAL" clId="{F6CD4AA5-F113-4EAD-ACB1-970B83E15BEA}" dt="2023-07-06T10:46:14.935" v="1102" actId="20577"/>
          <ac:spMkLst>
            <pc:docMk/>
            <pc:sldMk cId="1578286402" sldId="268"/>
            <ac:spMk id="2" creationId="{9A0B4C60-ECE1-E017-1C25-F4F5278A2CE6}"/>
          </ac:spMkLst>
        </pc:spChg>
        <pc:spChg chg="del">
          <ac:chgData name="David Sadek" userId="eb2aa5c3-db28-493f-9d0f-19835ae2835f" providerId="ADAL" clId="{F6CD4AA5-F113-4EAD-ACB1-970B83E15BEA}" dt="2023-07-06T10:47:00.451" v="1103" actId="22"/>
          <ac:spMkLst>
            <pc:docMk/>
            <pc:sldMk cId="1578286402" sldId="268"/>
            <ac:spMk id="3" creationId="{455F2C12-BD02-604E-B2C4-336987E721DA}"/>
          </ac:spMkLst>
        </pc:spChg>
        <pc:spChg chg="add mod">
          <ac:chgData name="David Sadek" userId="eb2aa5c3-db28-493f-9d0f-19835ae2835f" providerId="ADAL" clId="{F6CD4AA5-F113-4EAD-ACB1-970B83E15BEA}" dt="2023-07-13T08:10:57.711" v="2084" actId="20577"/>
          <ac:spMkLst>
            <pc:docMk/>
            <pc:sldMk cId="1578286402" sldId="268"/>
            <ac:spMk id="3" creationId="{F144A90A-8173-9765-0667-086FC546B433}"/>
          </ac:spMkLst>
        </pc:spChg>
        <pc:picChg chg="add mod ord">
          <ac:chgData name="David Sadek" userId="eb2aa5c3-db28-493f-9d0f-19835ae2835f" providerId="ADAL" clId="{F6CD4AA5-F113-4EAD-ACB1-970B83E15BEA}" dt="2023-07-06T10:47:05.191" v="1106" actId="1076"/>
          <ac:picMkLst>
            <pc:docMk/>
            <pc:sldMk cId="1578286402" sldId="268"/>
            <ac:picMk id="5" creationId="{729ECB9C-455E-55A2-D06A-84595117742F}"/>
          </ac:picMkLst>
        </pc:picChg>
        <pc:picChg chg="add mod">
          <ac:chgData name="David Sadek" userId="eb2aa5c3-db28-493f-9d0f-19835ae2835f" providerId="ADAL" clId="{F6CD4AA5-F113-4EAD-ACB1-970B83E15BEA}" dt="2023-07-13T08:11:41.127" v="2094" actId="1076"/>
          <ac:picMkLst>
            <pc:docMk/>
            <pc:sldMk cId="1578286402" sldId="268"/>
            <ac:picMk id="7" creationId="{85D30861-81F3-58F4-C9D1-A008B500C76C}"/>
          </ac:picMkLst>
        </pc:picChg>
        <pc:cxnChg chg="add">
          <ac:chgData name="David Sadek" userId="eb2aa5c3-db28-493f-9d0f-19835ae2835f" providerId="ADAL" clId="{F6CD4AA5-F113-4EAD-ACB1-970B83E15BEA}" dt="2023-07-13T08:11:05.989" v="2085" actId="11529"/>
          <ac:cxnSpMkLst>
            <pc:docMk/>
            <pc:sldMk cId="1578286402" sldId="268"/>
            <ac:cxnSpMk id="6" creationId="{903694B2-A40B-624C-F666-681586B1E3D6}"/>
          </ac:cxnSpMkLst>
        </pc:cxnChg>
        <pc:cxnChg chg="add mod">
          <ac:chgData name="David Sadek" userId="eb2aa5c3-db28-493f-9d0f-19835ae2835f" providerId="ADAL" clId="{F6CD4AA5-F113-4EAD-ACB1-970B83E15BEA}" dt="2023-07-13T08:11:46.838" v="2096" actId="14100"/>
          <ac:cxnSpMkLst>
            <pc:docMk/>
            <pc:sldMk cId="1578286402" sldId="268"/>
            <ac:cxnSpMk id="9" creationId="{EAE3AE55-D29E-84CB-5092-0B8EDB6B10B1}"/>
          </ac:cxnSpMkLst>
        </pc:cxnChg>
      </pc:sldChg>
      <pc:sldChg chg="addSp delSp modSp new mod">
        <pc:chgData name="David Sadek" userId="eb2aa5c3-db28-493f-9d0f-19835ae2835f" providerId="ADAL" clId="{F6CD4AA5-F113-4EAD-ACB1-970B83E15BEA}" dt="2023-07-06T10:47:53.848" v="1137" actId="14100"/>
        <pc:sldMkLst>
          <pc:docMk/>
          <pc:sldMk cId="3002043772" sldId="269"/>
        </pc:sldMkLst>
        <pc:spChg chg="mod">
          <ac:chgData name="David Sadek" userId="eb2aa5c3-db28-493f-9d0f-19835ae2835f" providerId="ADAL" clId="{F6CD4AA5-F113-4EAD-ACB1-970B83E15BEA}" dt="2023-07-06T10:47:46.127" v="1133" actId="20577"/>
          <ac:spMkLst>
            <pc:docMk/>
            <pc:sldMk cId="3002043772" sldId="269"/>
            <ac:spMk id="2" creationId="{0353D047-D7C3-F08C-255A-83FEC0F7A2F2}"/>
          </ac:spMkLst>
        </pc:spChg>
        <pc:spChg chg="del">
          <ac:chgData name="David Sadek" userId="eb2aa5c3-db28-493f-9d0f-19835ae2835f" providerId="ADAL" clId="{F6CD4AA5-F113-4EAD-ACB1-970B83E15BEA}" dt="2023-07-06T10:47:48.625" v="1134" actId="22"/>
          <ac:spMkLst>
            <pc:docMk/>
            <pc:sldMk cId="3002043772" sldId="269"/>
            <ac:spMk id="3" creationId="{FCA9A55D-1065-93E4-EA4D-6A750B2516B0}"/>
          </ac:spMkLst>
        </pc:spChg>
        <pc:picChg chg="add mod ord">
          <ac:chgData name="David Sadek" userId="eb2aa5c3-db28-493f-9d0f-19835ae2835f" providerId="ADAL" clId="{F6CD4AA5-F113-4EAD-ACB1-970B83E15BEA}" dt="2023-07-06T10:47:53.848" v="1137" actId="14100"/>
          <ac:picMkLst>
            <pc:docMk/>
            <pc:sldMk cId="3002043772" sldId="269"/>
            <ac:picMk id="5" creationId="{CE530BE2-A761-0496-D66A-2E417933EEC5}"/>
          </ac:picMkLst>
        </pc:picChg>
      </pc:sldChg>
      <pc:sldChg chg="addSp modSp new mod">
        <pc:chgData name="David Sadek" userId="eb2aa5c3-db28-493f-9d0f-19835ae2835f" providerId="ADAL" clId="{F6CD4AA5-F113-4EAD-ACB1-970B83E15BEA}" dt="2023-07-06T10:49:37.577" v="1185" actId="1076"/>
        <pc:sldMkLst>
          <pc:docMk/>
          <pc:sldMk cId="192850878" sldId="270"/>
        </pc:sldMkLst>
        <pc:spChg chg="mod">
          <ac:chgData name="David Sadek" userId="eb2aa5c3-db28-493f-9d0f-19835ae2835f" providerId="ADAL" clId="{F6CD4AA5-F113-4EAD-ACB1-970B83E15BEA}" dt="2023-07-06T10:49:31.098" v="1182"/>
          <ac:spMkLst>
            <pc:docMk/>
            <pc:sldMk cId="192850878" sldId="270"/>
            <ac:spMk id="2" creationId="{4E95AF79-17E9-B166-32A3-266E84DECBF3}"/>
          </ac:spMkLst>
        </pc:spChg>
        <pc:spChg chg="mod">
          <ac:chgData name="David Sadek" userId="eb2aa5c3-db28-493f-9d0f-19835ae2835f" providerId="ADAL" clId="{F6CD4AA5-F113-4EAD-ACB1-970B83E15BEA}" dt="2023-07-06T10:49:30.027" v="1181" actId="21"/>
          <ac:spMkLst>
            <pc:docMk/>
            <pc:sldMk cId="192850878" sldId="270"/>
            <ac:spMk id="3" creationId="{16739B54-C689-EB21-F382-642A8CF42029}"/>
          </ac:spMkLst>
        </pc:spChg>
        <pc:picChg chg="add mod">
          <ac:chgData name="David Sadek" userId="eb2aa5c3-db28-493f-9d0f-19835ae2835f" providerId="ADAL" clId="{F6CD4AA5-F113-4EAD-ACB1-970B83E15BEA}" dt="2023-07-06T10:49:37.577" v="1185" actId="1076"/>
          <ac:picMkLst>
            <pc:docMk/>
            <pc:sldMk cId="192850878" sldId="270"/>
            <ac:picMk id="5" creationId="{E2243DFD-7CCE-9E2A-0561-08A0CE962731}"/>
          </ac:picMkLst>
        </pc:picChg>
      </pc:sldChg>
      <pc:sldChg chg="addSp delSp modSp new mod">
        <pc:chgData name="David Sadek" userId="eb2aa5c3-db28-493f-9d0f-19835ae2835f" providerId="ADAL" clId="{F6CD4AA5-F113-4EAD-ACB1-970B83E15BEA}" dt="2023-07-11T06:59:59.916" v="1211" actId="20577"/>
        <pc:sldMkLst>
          <pc:docMk/>
          <pc:sldMk cId="2862504475" sldId="271"/>
        </pc:sldMkLst>
        <pc:spChg chg="mod">
          <ac:chgData name="David Sadek" userId="eb2aa5c3-db28-493f-9d0f-19835ae2835f" providerId="ADAL" clId="{F6CD4AA5-F113-4EAD-ACB1-970B83E15BEA}" dt="2023-07-11T06:59:59.916" v="1211" actId="20577"/>
          <ac:spMkLst>
            <pc:docMk/>
            <pc:sldMk cId="2862504475" sldId="271"/>
            <ac:spMk id="2" creationId="{75E900D7-70BF-7C1F-70C3-7A2DCC49BA3B}"/>
          </ac:spMkLst>
        </pc:spChg>
        <pc:spChg chg="del">
          <ac:chgData name="David Sadek" userId="eb2aa5c3-db28-493f-9d0f-19835ae2835f" providerId="ADAL" clId="{F6CD4AA5-F113-4EAD-ACB1-970B83E15BEA}" dt="2023-07-11T06:59:46.785" v="1190" actId="22"/>
          <ac:spMkLst>
            <pc:docMk/>
            <pc:sldMk cId="2862504475" sldId="271"/>
            <ac:spMk id="3" creationId="{F791961E-85A6-A5F9-B502-87542A0D2A43}"/>
          </ac:spMkLst>
        </pc:spChg>
        <pc:picChg chg="add mod ord">
          <ac:chgData name="David Sadek" userId="eb2aa5c3-db28-493f-9d0f-19835ae2835f" providerId="ADAL" clId="{F6CD4AA5-F113-4EAD-ACB1-970B83E15BEA}" dt="2023-07-11T06:59:46.785" v="1190" actId="22"/>
          <ac:picMkLst>
            <pc:docMk/>
            <pc:sldMk cId="2862504475" sldId="271"/>
            <ac:picMk id="5" creationId="{4C08F8EE-3D3F-4E75-2E19-FF125198BC2C}"/>
          </ac:picMkLst>
        </pc:picChg>
      </pc:sldChg>
      <pc:sldChg chg="addSp delSp modSp new mod">
        <pc:chgData name="David Sadek" userId="eb2aa5c3-db28-493f-9d0f-19835ae2835f" providerId="ADAL" clId="{F6CD4AA5-F113-4EAD-ACB1-970B83E15BEA}" dt="2023-07-13T08:15:59.379" v="2134" actId="20577"/>
        <pc:sldMkLst>
          <pc:docMk/>
          <pc:sldMk cId="2363882815" sldId="272"/>
        </pc:sldMkLst>
        <pc:spChg chg="mod">
          <ac:chgData name="David Sadek" userId="eb2aa5c3-db28-493f-9d0f-19835ae2835f" providerId="ADAL" clId="{F6CD4AA5-F113-4EAD-ACB1-970B83E15BEA}" dt="2023-07-11T07:01:55.093" v="1237" actId="20577"/>
          <ac:spMkLst>
            <pc:docMk/>
            <pc:sldMk cId="2363882815" sldId="272"/>
            <ac:spMk id="2" creationId="{CD880F4A-7890-3E17-40C5-629C291EFDCC}"/>
          </ac:spMkLst>
        </pc:spChg>
        <pc:spChg chg="del">
          <ac:chgData name="David Sadek" userId="eb2aa5c3-db28-493f-9d0f-19835ae2835f" providerId="ADAL" clId="{F6CD4AA5-F113-4EAD-ACB1-970B83E15BEA}" dt="2023-07-11T07:01:38.618" v="1213" actId="22"/>
          <ac:spMkLst>
            <pc:docMk/>
            <pc:sldMk cId="2363882815" sldId="272"/>
            <ac:spMk id="3" creationId="{AF0A2894-E33B-E6DB-BDA8-1187FB00B58D}"/>
          </ac:spMkLst>
        </pc:spChg>
        <pc:spChg chg="add del mod">
          <ac:chgData name="David Sadek" userId="eb2aa5c3-db28-493f-9d0f-19835ae2835f" providerId="ADAL" clId="{F6CD4AA5-F113-4EAD-ACB1-970B83E15BEA}" dt="2023-07-13T08:15:37.770" v="2099" actId="478"/>
          <ac:spMkLst>
            <pc:docMk/>
            <pc:sldMk cId="2363882815" sldId="272"/>
            <ac:spMk id="3" creationId="{FB856CD7-714C-7479-ED1A-64420F55E8BA}"/>
          </ac:spMkLst>
        </pc:spChg>
        <pc:spChg chg="add mod">
          <ac:chgData name="David Sadek" userId="eb2aa5c3-db28-493f-9d0f-19835ae2835f" providerId="ADAL" clId="{F6CD4AA5-F113-4EAD-ACB1-970B83E15BEA}" dt="2023-07-13T08:15:59.379" v="2134" actId="20577"/>
          <ac:spMkLst>
            <pc:docMk/>
            <pc:sldMk cId="2363882815" sldId="272"/>
            <ac:spMk id="7" creationId="{A3E17642-7BA5-80ED-4DCF-E28D35232CC1}"/>
          </ac:spMkLst>
        </pc:spChg>
        <pc:picChg chg="add mod ord">
          <ac:chgData name="David Sadek" userId="eb2aa5c3-db28-493f-9d0f-19835ae2835f" providerId="ADAL" clId="{F6CD4AA5-F113-4EAD-ACB1-970B83E15BEA}" dt="2023-07-11T07:01:40.085" v="1214" actId="1076"/>
          <ac:picMkLst>
            <pc:docMk/>
            <pc:sldMk cId="2363882815" sldId="272"/>
            <ac:picMk id="5" creationId="{37E779AD-0FB0-0B00-5C9B-9BA5F5AF3E43}"/>
          </ac:picMkLst>
        </pc:picChg>
        <pc:cxnChg chg="add">
          <ac:chgData name="David Sadek" userId="eb2aa5c3-db28-493f-9d0f-19835ae2835f" providerId="ADAL" clId="{F6CD4AA5-F113-4EAD-ACB1-970B83E15BEA}" dt="2023-07-13T08:15:43.616" v="2100" actId="11529"/>
          <ac:cxnSpMkLst>
            <pc:docMk/>
            <pc:sldMk cId="2363882815" sldId="272"/>
            <ac:cxnSpMk id="6" creationId="{5998AD25-C857-579B-8B68-AD1C185025CB}"/>
          </ac:cxnSpMkLst>
        </pc:cxnChg>
      </pc:sldChg>
      <pc:sldChg chg="addSp delSp modSp new mod">
        <pc:chgData name="David Sadek" userId="eb2aa5c3-db28-493f-9d0f-19835ae2835f" providerId="ADAL" clId="{F6CD4AA5-F113-4EAD-ACB1-970B83E15BEA}" dt="2023-07-11T07:43:51.505" v="1422" actId="20577"/>
        <pc:sldMkLst>
          <pc:docMk/>
          <pc:sldMk cId="1952665170" sldId="273"/>
        </pc:sldMkLst>
        <pc:spChg chg="mod">
          <ac:chgData name="David Sadek" userId="eb2aa5c3-db28-493f-9d0f-19835ae2835f" providerId="ADAL" clId="{F6CD4AA5-F113-4EAD-ACB1-970B83E15BEA}" dt="2023-07-11T07:39:38.787" v="1252" actId="1076"/>
          <ac:spMkLst>
            <pc:docMk/>
            <pc:sldMk cId="1952665170" sldId="273"/>
            <ac:spMk id="2" creationId="{1A5B56A1-03B4-9BB5-10C5-FDA005A3F40D}"/>
          </ac:spMkLst>
        </pc:spChg>
        <pc:spChg chg="del">
          <ac:chgData name="David Sadek" userId="eb2aa5c3-db28-493f-9d0f-19835ae2835f" providerId="ADAL" clId="{F6CD4AA5-F113-4EAD-ACB1-970B83E15BEA}" dt="2023-07-11T07:19:47.042" v="1239" actId="22"/>
          <ac:spMkLst>
            <pc:docMk/>
            <pc:sldMk cId="1952665170" sldId="273"/>
            <ac:spMk id="3" creationId="{C75AAAD9-779D-7914-D0EE-A72FA13D6205}"/>
          </ac:spMkLst>
        </pc:spChg>
        <pc:spChg chg="add mod">
          <ac:chgData name="David Sadek" userId="eb2aa5c3-db28-493f-9d0f-19835ae2835f" providerId="ADAL" clId="{F6CD4AA5-F113-4EAD-ACB1-970B83E15BEA}" dt="2023-07-11T07:40:12.040" v="1279" actId="20577"/>
          <ac:spMkLst>
            <pc:docMk/>
            <pc:sldMk cId="1952665170" sldId="273"/>
            <ac:spMk id="8" creationId="{29F2F93D-6E5C-8FA8-1BFC-C7761550459A}"/>
          </ac:spMkLst>
        </pc:spChg>
        <pc:spChg chg="add mod">
          <ac:chgData name="David Sadek" userId="eb2aa5c3-db28-493f-9d0f-19835ae2835f" providerId="ADAL" clId="{F6CD4AA5-F113-4EAD-ACB1-970B83E15BEA}" dt="2023-07-11T07:40:46.992" v="1338" actId="20577"/>
          <ac:spMkLst>
            <pc:docMk/>
            <pc:sldMk cId="1952665170" sldId="273"/>
            <ac:spMk id="9" creationId="{8640FC1C-6DD5-0330-3C10-4973E032692F}"/>
          </ac:spMkLst>
        </pc:spChg>
        <pc:spChg chg="add mod">
          <ac:chgData name="David Sadek" userId="eb2aa5c3-db28-493f-9d0f-19835ae2835f" providerId="ADAL" clId="{F6CD4AA5-F113-4EAD-ACB1-970B83E15BEA}" dt="2023-07-11T07:43:51.505" v="1422" actId="20577"/>
          <ac:spMkLst>
            <pc:docMk/>
            <pc:sldMk cId="1952665170" sldId="273"/>
            <ac:spMk id="10" creationId="{74482CD6-24F3-56CF-1F22-056DF62CAD7C}"/>
          </ac:spMkLst>
        </pc:spChg>
        <pc:picChg chg="add mod ord">
          <ac:chgData name="David Sadek" userId="eb2aa5c3-db28-493f-9d0f-19835ae2835f" providerId="ADAL" clId="{F6CD4AA5-F113-4EAD-ACB1-970B83E15BEA}" dt="2023-07-11T07:39:25.771" v="1251" actId="167"/>
          <ac:picMkLst>
            <pc:docMk/>
            <pc:sldMk cId="1952665170" sldId="273"/>
            <ac:picMk id="5" creationId="{F0C42E7A-AE13-CC3B-A20B-C5453298C20A}"/>
          </ac:picMkLst>
        </pc:picChg>
        <pc:cxnChg chg="add">
          <ac:chgData name="David Sadek" userId="eb2aa5c3-db28-493f-9d0f-19835ae2835f" providerId="ADAL" clId="{F6CD4AA5-F113-4EAD-ACB1-970B83E15BEA}" dt="2023-07-11T07:39:56.371" v="1253" actId="11529"/>
          <ac:cxnSpMkLst>
            <pc:docMk/>
            <pc:sldMk cId="1952665170" sldId="273"/>
            <ac:cxnSpMk id="7" creationId="{DAC8FE0A-762A-7599-12AB-7ED61396E880}"/>
          </ac:cxnSpMkLst>
        </pc:cxnChg>
        <pc:cxnChg chg="add del mod">
          <ac:chgData name="David Sadek" userId="eb2aa5c3-db28-493f-9d0f-19835ae2835f" providerId="ADAL" clId="{F6CD4AA5-F113-4EAD-ACB1-970B83E15BEA}" dt="2023-07-11T07:42:56.913" v="1401" actId="478"/>
          <ac:cxnSpMkLst>
            <pc:docMk/>
            <pc:sldMk cId="1952665170" sldId="273"/>
            <ac:cxnSpMk id="12" creationId="{A9B33B6B-0117-F73E-D4C5-3C6AEB3D1BC4}"/>
          </ac:cxnSpMkLst>
        </pc:cxnChg>
        <pc:cxnChg chg="add mod">
          <ac:chgData name="David Sadek" userId="eb2aa5c3-db28-493f-9d0f-19835ae2835f" providerId="ADAL" clId="{F6CD4AA5-F113-4EAD-ACB1-970B83E15BEA}" dt="2023-07-11T07:43:46.778" v="1413" actId="20577"/>
          <ac:cxnSpMkLst>
            <pc:docMk/>
            <pc:sldMk cId="1952665170" sldId="273"/>
            <ac:cxnSpMk id="13" creationId="{4C9D988A-F14D-DD98-7DD6-D10FB628DED7}"/>
          </ac:cxnSpMkLst>
        </pc:cxnChg>
        <pc:cxnChg chg="add mod">
          <ac:chgData name="David Sadek" userId="eb2aa5c3-db28-493f-9d0f-19835ae2835f" providerId="ADAL" clId="{F6CD4AA5-F113-4EAD-ACB1-970B83E15BEA}" dt="2023-07-11T07:42:49.414" v="1399" actId="13822"/>
          <ac:cxnSpMkLst>
            <pc:docMk/>
            <pc:sldMk cId="1952665170" sldId="273"/>
            <ac:cxnSpMk id="18" creationId="{FA1BDEA3-311E-82E5-6AE2-82F223CA2CF2}"/>
          </ac:cxnSpMkLst>
        </pc:cxnChg>
      </pc:sldChg>
      <pc:sldChg chg="addSp delSp modSp new mod">
        <pc:chgData name="David Sadek" userId="eb2aa5c3-db28-493f-9d0f-19835ae2835f" providerId="ADAL" clId="{F6CD4AA5-F113-4EAD-ACB1-970B83E15BEA}" dt="2023-07-11T07:47:43.329" v="1569" actId="20577"/>
        <pc:sldMkLst>
          <pc:docMk/>
          <pc:sldMk cId="1441621419" sldId="274"/>
        </pc:sldMkLst>
        <pc:spChg chg="mod">
          <ac:chgData name="David Sadek" userId="eb2aa5c3-db28-493f-9d0f-19835ae2835f" providerId="ADAL" clId="{F6CD4AA5-F113-4EAD-ACB1-970B83E15BEA}" dt="2023-07-11T07:47:43.329" v="1569" actId="20577"/>
          <ac:spMkLst>
            <pc:docMk/>
            <pc:sldMk cId="1441621419" sldId="274"/>
            <ac:spMk id="2" creationId="{8B07FB5D-8449-31D9-5DC3-657B2E0178EB}"/>
          </ac:spMkLst>
        </pc:spChg>
        <pc:spChg chg="del">
          <ac:chgData name="David Sadek" userId="eb2aa5c3-db28-493f-9d0f-19835ae2835f" providerId="ADAL" clId="{F6CD4AA5-F113-4EAD-ACB1-970B83E15BEA}" dt="2023-07-11T07:45:26.116" v="1426"/>
          <ac:spMkLst>
            <pc:docMk/>
            <pc:sldMk cId="1441621419" sldId="274"/>
            <ac:spMk id="3" creationId="{6A64CCFF-C35B-7657-10E0-9B9757558A22}"/>
          </ac:spMkLst>
        </pc:spChg>
        <pc:spChg chg="add mod">
          <ac:chgData name="David Sadek" userId="eb2aa5c3-db28-493f-9d0f-19835ae2835f" providerId="ADAL" clId="{F6CD4AA5-F113-4EAD-ACB1-970B83E15BEA}" dt="2023-07-11T07:46:41.601" v="1434" actId="1076"/>
          <ac:spMkLst>
            <pc:docMk/>
            <pc:sldMk cId="1441621419" sldId="274"/>
            <ac:spMk id="4" creationId="{16196E30-BBDD-AC6D-E8C4-AAF43E49EB83}"/>
          </ac:spMkLst>
        </pc:spChg>
        <pc:picChg chg="add mod ord">
          <ac:chgData name="David Sadek" userId="eb2aa5c3-db28-493f-9d0f-19835ae2835f" providerId="ADAL" clId="{F6CD4AA5-F113-4EAD-ACB1-970B83E15BEA}" dt="2023-07-11T07:46:30.636" v="1432" actId="167"/>
          <ac:picMkLst>
            <pc:docMk/>
            <pc:sldMk cId="1441621419" sldId="274"/>
            <ac:picMk id="6" creationId="{F591BFBF-73A2-9195-0229-AE46B5AD2943}"/>
          </ac:picMkLst>
        </pc:picChg>
      </pc:sldChg>
      <pc:sldChg chg="addSp delSp modSp new mod">
        <pc:chgData name="David Sadek" userId="eb2aa5c3-db28-493f-9d0f-19835ae2835f" providerId="ADAL" clId="{F6CD4AA5-F113-4EAD-ACB1-970B83E15BEA}" dt="2023-07-11T08:01:01.661" v="1663" actId="20577"/>
        <pc:sldMkLst>
          <pc:docMk/>
          <pc:sldMk cId="1324058760" sldId="275"/>
        </pc:sldMkLst>
        <pc:spChg chg="mod">
          <ac:chgData name="David Sadek" userId="eb2aa5c3-db28-493f-9d0f-19835ae2835f" providerId="ADAL" clId="{F6CD4AA5-F113-4EAD-ACB1-970B83E15BEA}" dt="2023-07-11T08:01:01.661" v="1663" actId="20577"/>
          <ac:spMkLst>
            <pc:docMk/>
            <pc:sldMk cId="1324058760" sldId="275"/>
            <ac:spMk id="2" creationId="{008D7ADE-B300-5101-BAB3-0845FBA1FF1B}"/>
          </ac:spMkLst>
        </pc:spChg>
        <pc:spChg chg="del">
          <ac:chgData name="David Sadek" userId="eb2aa5c3-db28-493f-9d0f-19835ae2835f" providerId="ADAL" clId="{F6CD4AA5-F113-4EAD-ACB1-970B83E15BEA}" dt="2023-07-11T08:00:22.114" v="1571" actId="22"/>
          <ac:spMkLst>
            <pc:docMk/>
            <pc:sldMk cId="1324058760" sldId="275"/>
            <ac:spMk id="3" creationId="{F9A19A5F-FB13-74B9-9DA7-A910882E7DD0}"/>
          </ac:spMkLst>
        </pc:spChg>
        <pc:picChg chg="add mod ord">
          <ac:chgData name="David Sadek" userId="eb2aa5c3-db28-493f-9d0f-19835ae2835f" providerId="ADAL" clId="{F6CD4AA5-F113-4EAD-ACB1-970B83E15BEA}" dt="2023-07-11T08:00:31.094" v="1575" actId="1076"/>
          <ac:picMkLst>
            <pc:docMk/>
            <pc:sldMk cId="1324058760" sldId="275"/>
            <ac:picMk id="5" creationId="{1D76996C-A49E-F9BA-237E-7669C8B2474E}"/>
          </ac:picMkLst>
        </pc:picChg>
      </pc:sldChg>
      <pc:sldChg chg="addSp delSp modSp new mod">
        <pc:chgData name="David Sadek" userId="eb2aa5c3-db28-493f-9d0f-19835ae2835f" providerId="ADAL" clId="{F6CD4AA5-F113-4EAD-ACB1-970B83E15BEA}" dt="2023-07-13T06:21:48.344" v="1728" actId="20577"/>
        <pc:sldMkLst>
          <pc:docMk/>
          <pc:sldMk cId="2757624112" sldId="276"/>
        </pc:sldMkLst>
        <pc:spChg chg="mod">
          <ac:chgData name="David Sadek" userId="eb2aa5c3-db28-493f-9d0f-19835ae2835f" providerId="ADAL" clId="{F6CD4AA5-F113-4EAD-ACB1-970B83E15BEA}" dt="2023-07-13T06:21:48.344" v="1728" actId="20577"/>
          <ac:spMkLst>
            <pc:docMk/>
            <pc:sldMk cId="2757624112" sldId="276"/>
            <ac:spMk id="2" creationId="{E5DEE833-4790-EE31-1133-B1624868AF38}"/>
          </ac:spMkLst>
        </pc:spChg>
        <pc:spChg chg="del">
          <ac:chgData name="David Sadek" userId="eb2aa5c3-db28-493f-9d0f-19835ae2835f" providerId="ADAL" clId="{F6CD4AA5-F113-4EAD-ACB1-970B83E15BEA}" dt="2023-07-13T06:20:52.972" v="1665" actId="22"/>
          <ac:spMkLst>
            <pc:docMk/>
            <pc:sldMk cId="2757624112" sldId="276"/>
            <ac:spMk id="3" creationId="{96B7CB2D-A8AE-E087-B295-FFF5B496C50B}"/>
          </ac:spMkLst>
        </pc:spChg>
        <pc:picChg chg="add mod ord">
          <ac:chgData name="David Sadek" userId="eb2aa5c3-db28-493f-9d0f-19835ae2835f" providerId="ADAL" clId="{F6CD4AA5-F113-4EAD-ACB1-970B83E15BEA}" dt="2023-07-13T06:20:58.249" v="1668" actId="1076"/>
          <ac:picMkLst>
            <pc:docMk/>
            <pc:sldMk cId="2757624112" sldId="276"/>
            <ac:picMk id="5" creationId="{AC25AD41-443D-4BAD-CDBC-7A9815D99999}"/>
          </ac:picMkLst>
        </pc:picChg>
      </pc:sldChg>
      <pc:sldChg chg="modSp new mod">
        <pc:chgData name="David Sadek" userId="eb2aa5c3-db28-493f-9d0f-19835ae2835f" providerId="ADAL" clId="{F6CD4AA5-F113-4EAD-ACB1-970B83E15BEA}" dt="2023-07-13T07:57:25.671" v="2042" actId="20577"/>
        <pc:sldMkLst>
          <pc:docMk/>
          <pc:sldMk cId="16732793" sldId="277"/>
        </pc:sldMkLst>
        <pc:spChg chg="mod">
          <ac:chgData name="David Sadek" userId="eb2aa5c3-db28-493f-9d0f-19835ae2835f" providerId="ADAL" clId="{F6CD4AA5-F113-4EAD-ACB1-970B83E15BEA}" dt="2023-07-13T07:57:25.671" v="2042" actId="20577"/>
          <ac:spMkLst>
            <pc:docMk/>
            <pc:sldMk cId="16732793" sldId="277"/>
            <ac:spMk id="2" creationId="{87D2C158-0E51-21B1-F0DD-634F7722991B}"/>
          </ac:spMkLst>
        </pc:spChg>
        <pc:spChg chg="mod">
          <ac:chgData name="David Sadek" userId="eb2aa5c3-db28-493f-9d0f-19835ae2835f" providerId="ADAL" clId="{F6CD4AA5-F113-4EAD-ACB1-970B83E15BEA}" dt="2023-07-13T07:57:18.878" v="2041" actId="20577"/>
          <ac:spMkLst>
            <pc:docMk/>
            <pc:sldMk cId="16732793" sldId="277"/>
            <ac:spMk id="3" creationId="{2E6AD38D-706E-1E8E-1927-B1DC3359D00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5CC56-5AF6-47E5-838D-62C1677D7017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8D82E-E89A-446F-933B-6A8E371E0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15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8D82E-E89A-446F-933B-6A8E371E0E4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63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8B7A-408F-E97F-DAE6-203716FBD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FEA1C-97F8-93BF-09AD-35A3529F9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62869-E1D2-B6DD-DC1F-937B1AE6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B037-F5D4-4638-80C7-B7C78AE98B1E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8B2EF-DFC4-37F6-FDAF-93252AB9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22A54-BB9B-3570-8EB0-2FA2A9BB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0134-C5F8-41B4-973C-7DF0376A5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8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9620-7A9C-2DAC-1E08-2040CBF2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B80E9-7016-BB02-3B10-BD5A967B5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8AA05-CF08-356E-6903-C6E52BDF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B037-F5D4-4638-80C7-B7C78AE98B1E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C8477-1657-DB77-3CB3-51C0D978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ACAD9-573E-CDB5-AC93-FB72B93B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0134-C5F8-41B4-973C-7DF0376A5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20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4F40B5-A9CF-8028-89C3-934B4ABF7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6D2D4-359D-A583-B415-7DC687F6E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20F00-3CD9-7F7A-EFEB-AEE671C0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B037-F5D4-4638-80C7-B7C78AE98B1E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7908B-308B-2958-67E1-13E859E7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70CCB-1CE0-6D30-08EE-889805A8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0134-C5F8-41B4-973C-7DF0376A5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90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58F43-A203-5B18-B4C4-5B089F28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FE2DD-82BF-D0AE-40A6-012C93727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CF132-97A9-7C57-BD24-3CD1527C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B037-F5D4-4638-80C7-B7C78AE98B1E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64DD9-00AF-13F0-DE1F-4E3225FA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32EC7-1EC7-A654-9E84-6CD9415A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0134-C5F8-41B4-973C-7DF0376A5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35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5509-B36B-83C2-6449-CDE29405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25F53-6B00-840D-1D9F-5A0FC957E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B9CF1-7AB1-1CDA-5EA0-E08FEFFC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B037-F5D4-4638-80C7-B7C78AE98B1E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9FB4A-C259-CEB5-8DE7-C9CC9D9F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C2381-1A77-9ADB-F532-C96A5CA7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0134-C5F8-41B4-973C-7DF0376A5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9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4876-44A9-690E-3DB1-01C546C7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4EAD-1DB9-3851-7B8C-5113BDFE9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9349D-2CD6-24CF-5235-467F3A12A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19B94-8C73-8BCF-52CD-32FDB3D7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B037-F5D4-4638-80C7-B7C78AE98B1E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F8E7E-FA1D-6987-4295-1B878FA8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34076-72C4-7C06-2515-D7F7E19A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0134-C5F8-41B4-973C-7DF0376A5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19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B45F-51DE-7E77-83DC-6A5B9166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CC5D7-27B4-31AC-F2DF-48E7804BD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14058-573B-5E3D-31F5-638D9E889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D2C21-AC14-8872-E006-A382D38E8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1F035-B9C5-2DD5-BCE5-D8CF2AF42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42601-BC15-8001-785D-C3EC9528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B037-F5D4-4638-80C7-B7C78AE98B1E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6CF723-90EA-B76C-99D8-3F82EFAB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F0CBE1-8AEF-0D14-1E95-61A54266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0134-C5F8-41B4-973C-7DF0376A5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33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761F-7B8D-A3D2-E36C-1D07B8E0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340D6-66B2-176C-6D57-5E2FF833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B037-F5D4-4638-80C7-B7C78AE98B1E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E6461-C8BA-0D11-DFFF-ACF8E7E7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13964-BD3E-ABA2-C62B-6A20C4FD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0134-C5F8-41B4-973C-7DF0376A5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9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3ECB1-4076-279D-4555-0EA9EB75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B037-F5D4-4638-80C7-B7C78AE98B1E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4CCB7-AB2B-2783-15DD-64A37F700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9DE61-8036-ADC9-B1CC-0BB80F50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0134-C5F8-41B4-973C-7DF0376A5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2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747C-C766-EA3B-4161-DB014824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DFFA7-B948-912F-EC9B-51F44CA9D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51AC9-BA75-CE3C-B320-0F4D99B66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261F2-D567-AB7B-3A49-B9B45817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B037-F5D4-4638-80C7-B7C78AE98B1E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1457A-5EFC-C7EA-8C3C-B2912B4E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1DCDF-A044-4D79-191E-5E7CA6FD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0134-C5F8-41B4-973C-7DF0376A5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22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9F6CF-A454-01E0-1F0C-390B8C7FD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5C5E2-F87D-F1E6-BC3C-09AC81F23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A6E81-E58F-CBE4-6D69-BE6B0D828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DDF84-E495-63A2-A2A1-461C89CB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B037-F5D4-4638-80C7-B7C78AE98B1E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94945-DB63-51CA-628D-DC81BB16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6FF43-1E85-1C97-FFC1-1AA228C8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0134-C5F8-41B4-973C-7DF0376A5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06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05546-6574-E8BF-DDE4-ED2289BA8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FDBBE-E021-FF28-3034-4D5AF6EA2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DDB45-1973-B32C-F1B7-3F4F63116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9B037-F5D4-4638-80C7-B7C78AE98B1E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4EC22-FC04-DAA7-A186-2A1BA2A65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AD81B-03F1-74BC-36C0-08BF223B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90134-C5F8-41B4-973C-7DF0376A5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69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versal-robots.com/articles/ur/interface-communication/modbus-server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versal-robots.com/articles/ur/interface-communication/modbus-server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5716-15D7-ED8F-E5D5-17148EFF2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565" y="426129"/>
            <a:ext cx="9620435" cy="967666"/>
          </a:xfrm>
        </p:spPr>
        <p:txBody>
          <a:bodyPr/>
          <a:lstStyle/>
          <a:p>
            <a:r>
              <a:rPr lang="de-DE" dirty="0"/>
              <a:t>Siemens LOGO 8!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64144-773A-654E-CBE2-848928A5C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31146"/>
            <a:ext cx="9144000" cy="3526654"/>
          </a:xfrm>
        </p:spPr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Siemens LOGO8!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a Modbus Client/Server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B45F7-197E-999D-C41F-9FCB5D628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567" y="2764669"/>
            <a:ext cx="8200865" cy="366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57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B24F-A66C-0D08-9C0C-91CFAB5B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Logo! As a Server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540B35-2D04-050E-F859-C2F062CAB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855" y="1275209"/>
            <a:ext cx="9797249" cy="5445165"/>
          </a:xfrm>
        </p:spPr>
      </p:pic>
    </p:spTree>
    <p:extLst>
      <p:ext uri="{BB962C8B-B14F-4D97-AF65-F5344CB8AC3E}">
        <p14:creationId xmlns:p14="http://schemas.microsoft.com/office/powerpoint/2010/main" val="356036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3992-23E6-C005-E062-B6FB7AC9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830"/>
          </a:xfrm>
        </p:spPr>
        <p:txBody>
          <a:bodyPr/>
          <a:lstStyle/>
          <a:p>
            <a:r>
              <a:rPr lang="de-DE" dirty="0"/>
              <a:t>LOGO -&gt; Server and UR -&gt; Client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E203AE-DD7B-1A8E-5311-99FDA1BCA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327" y="1296956"/>
            <a:ext cx="11249346" cy="5001207"/>
          </a:xfrm>
        </p:spPr>
      </p:pic>
    </p:spTree>
    <p:extLst>
      <p:ext uri="{BB962C8B-B14F-4D97-AF65-F5344CB8AC3E}">
        <p14:creationId xmlns:p14="http://schemas.microsoft.com/office/powerpoint/2010/main" val="258572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56BBF-B4A3-058C-B807-2B583C86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7824" cy="735887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Thats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find Logo Modbus Server </a:t>
            </a:r>
            <a:r>
              <a:rPr lang="de-DE" dirty="0" err="1"/>
              <a:t>adress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1BADF1-C7DC-3208-FB41-43B3C0269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7615"/>
            <a:ext cx="9397482" cy="5165260"/>
          </a:xfrm>
        </p:spPr>
      </p:pic>
    </p:spTree>
    <p:extLst>
      <p:ext uri="{BB962C8B-B14F-4D97-AF65-F5344CB8AC3E}">
        <p14:creationId xmlns:p14="http://schemas.microsoft.com/office/powerpoint/2010/main" val="652056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BE41-D72B-46B3-E76B-F940063E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Switch </a:t>
            </a:r>
            <a:r>
              <a:rPr lang="de-DE" dirty="0" err="1"/>
              <a:t>to</a:t>
            </a:r>
            <a:r>
              <a:rPr lang="de-DE" dirty="0"/>
              <a:t> UR Modbus Client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7A6103-130A-73E9-8701-916DC1738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3452" y="1509712"/>
            <a:ext cx="7745096" cy="4805619"/>
          </a:xfrm>
        </p:spPr>
      </p:pic>
    </p:spTree>
    <p:extLst>
      <p:ext uri="{BB962C8B-B14F-4D97-AF65-F5344CB8AC3E}">
        <p14:creationId xmlns:p14="http://schemas.microsoft.com/office/powerpoint/2010/main" val="1878668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A66F-7815-F2A8-8725-B5763BB2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Connect </a:t>
            </a:r>
            <a:r>
              <a:rPr lang="de-DE" dirty="0" err="1"/>
              <a:t>to</a:t>
            </a:r>
            <a:r>
              <a:rPr lang="de-DE" dirty="0"/>
              <a:t> LOGO!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IP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LOGO! </a:t>
            </a:r>
            <a:r>
              <a:rPr lang="de-DE" dirty="0" err="1"/>
              <a:t>device</a:t>
            </a:r>
            <a:r>
              <a:rPr lang="de-DE" dirty="0"/>
              <a:t> 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9ECDAD1-07CD-C3C1-2F7E-9F4D035B7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702" y="1509713"/>
            <a:ext cx="7078545" cy="4351338"/>
          </a:xfrm>
        </p:spPr>
      </p:pic>
    </p:spTree>
    <p:extLst>
      <p:ext uri="{BB962C8B-B14F-4D97-AF65-F5344CB8AC3E}">
        <p14:creationId xmlns:p14="http://schemas.microsoft.com/office/powerpoint/2010/main" val="247542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4C60-ECE1-E017-1C25-F4F5278A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new</a:t>
            </a:r>
            <a:r>
              <a:rPr lang="de-DE" dirty="0"/>
              <a:t> Signals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9ECB9C-455E-55A2-D06A-845951177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887" y="1510560"/>
            <a:ext cx="8149963" cy="498231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44A90A-8173-9765-0667-086FC546B433}"/>
              </a:ext>
            </a:extLst>
          </p:cNvPr>
          <p:cNvSpPr txBox="1"/>
          <p:nvPr/>
        </p:nvSpPr>
        <p:spPr>
          <a:xfrm>
            <a:off x="9551324" y="3042458"/>
            <a:ext cx="180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Always -1 </a:t>
            </a:r>
            <a:r>
              <a:rPr lang="de-DE" dirty="0" err="1"/>
              <a:t>to</a:t>
            </a:r>
            <a:r>
              <a:rPr lang="de-DE" dirty="0"/>
              <a:t> all </a:t>
            </a:r>
            <a:r>
              <a:rPr lang="de-DE" dirty="0" err="1"/>
              <a:t>adress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logo</a:t>
            </a: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694B2-A40B-624C-F666-681586B1E3D6}"/>
              </a:ext>
            </a:extLst>
          </p:cNvPr>
          <p:cNvCxnSpPr>
            <a:stCxn id="3" idx="1"/>
          </p:cNvCxnSpPr>
          <p:nvPr/>
        </p:nvCxnSpPr>
        <p:spPr>
          <a:xfrm flipH="1">
            <a:off x="4937760" y="3365624"/>
            <a:ext cx="4613564" cy="48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5D30861-81F3-58F4-C9D1-A008B500C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830" y="4398306"/>
            <a:ext cx="4578988" cy="168237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E3AE55-D29E-84CB-5092-0B8EDB6B10B1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9185537" y="3688789"/>
            <a:ext cx="1267025" cy="119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286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D047-D7C3-F08C-255A-83FEC0F7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LOGO! Server Index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530BE2-A761-0496-D66A-2E417933E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958" y="1805307"/>
            <a:ext cx="10718934" cy="3938267"/>
          </a:xfrm>
        </p:spPr>
      </p:pic>
    </p:spTree>
    <p:extLst>
      <p:ext uri="{BB962C8B-B14F-4D97-AF65-F5344CB8AC3E}">
        <p14:creationId xmlns:p14="http://schemas.microsoft.com/office/powerpoint/2010/main" val="3002043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00D7-70BF-7C1F-70C3-7A2DCC49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Logo! As a Client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08F8EE-3D3F-4E75-2E19-FF125198B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770" y="1825625"/>
            <a:ext cx="7830459" cy="4351338"/>
          </a:xfrm>
        </p:spPr>
      </p:pic>
    </p:spTree>
    <p:extLst>
      <p:ext uri="{BB962C8B-B14F-4D97-AF65-F5344CB8AC3E}">
        <p14:creationId xmlns:p14="http://schemas.microsoft.com/office/powerpoint/2010/main" val="2862504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0F4A-7890-3E17-40C5-629C291E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LOGO -&gt; Client and UR -&gt; Server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E779AD-0FB0-0B00-5C9B-9BA5F5AF3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1914" y="1767436"/>
            <a:ext cx="8613772" cy="4351338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98AD25-C857-579B-8B68-AD1C185025CB}"/>
              </a:ext>
            </a:extLst>
          </p:cNvPr>
          <p:cNvCxnSpPr/>
          <p:nvPr/>
        </p:nvCxnSpPr>
        <p:spPr>
          <a:xfrm flipH="1">
            <a:off x="8969433" y="2917767"/>
            <a:ext cx="1454727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3E17642-7BA5-80ED-4DCF-E28D35232CC1}"/>
              </a:ext>
            </a:extLst>
          </p:cNvPr>
          <p:cNvSpPr txBox="1"/>
          <p:nvPr/>
        </p:nvSpPr>
        <p:spPr>
          <a:xfrm>
            <a:off x="10424160" y="2294313"/>
            <a:ext cx="1255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Port 502 Modbus UR - </a:t>
            </a:r>
            <a:r>
              <a:rPr lang="de-DE" dirty="0" err="1"/>
              <a:t>standard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3882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C42E7A-AE13-CC3B-A20B-C5453298C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027" y="1870430"/>
            <a:ext cx="8857946" cy="468701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5B56A1-03B4-9BB5-10C5-FDA005A3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027" y="6557447"/>
            <a:ext cx="4872135" cy="222703"/>
          </a:xfrm>
        </p:spPr>
        <p:txBody>
          <a:bodyPr>
            <a:normAutofit fontScale="90000"/>
          </a:bodyPr>
          <a:lstStyle/>
          <a:p>
            <a:r>
              <a:rPr lang="en-GB" sz="1000" dirty="0">
                <a:hlinkClick r:id="rId3"/>
              </a:rPr>
              <a:t>https://www.universal-robots.com/articles/ur/interface-communication/modbus-server/</a:t>
            </a:r>
            <a:endParaRPr lang="en-GB" sz="1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C8FE0A-762A-7599-12AB-7ED61396E880}"/>
              </a:ext>
            </a:extLst>
          </p:cNvPr>
          <p:cNvCxnSpPr/>
          <p:nvPr/>
        </p:nvCxnSpPr>
        <p:spPr>
          <a:xfrm>
            <a:off x="914400" y="5449078"/>
            <a:ext cx="643812" cy="1108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F2F93D-6E5C-8FA8-1BFC-C7761550459A}"/>
              </a:ext>
            </a:extLst>
          </p:cNvPr>
          <p:cNvSpPr txBox="1"/>
          <p:nvPr/>
        </p:nvSpPr>
        <p:spPr>
          <a:xfrm>
            <a:off x="290945" y="4688378"/>
            <a:ext cx="1267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Link </a:t>
            </a:r>
            <a:r>
              <a:rPr lang="de-DE" dirty="0" err="1"/>
              <a:t>to</a:t>
            </a:r>
            <a:r>
              <a:rPr lang="de-DE" dirty="0"/>
              <a:t> Modbus UR-Server</a:t>
            </a:r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40FC1C-6DD5-0330-3C10-4973E032692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conifgurate</a:t>
            </a:r>
            <a:r>
              <a:rPr lang="de-DE" dirty="0"/>
              <a:t> In- and Outputs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482CD6-24F3-56CF-1F22-056DF62CAD7C}"/>
              </a:ext>
            </a:extLst>
          </p:cNvPr>
          <p:cNvSpPr txBox="1"/>
          <p:nvPr/>
        </p:nvSpPr>
        <p:spPr>
          <a:xfrm>
            <a:off x="10633788" y="2969718"/>
            <a:ext cx="1345602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Always </a:t>
            </a:r>
            <a:r>
              <a:rPr lang="de-DE" dirty="0" err="1"/>
              <a:t>add</a:t>
            </a:r>
            <a:r>
              <a:rPr lang="de-DE" dirty="0"/>
              <a:t> +1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Startadress</a:t>
            </a:r>
            <a:r>
              <a:rPr lang="de-DE" dirty="0"/>
              <a:t> / Index </a:t>
            </a:r>
            <a:r>
              <a:rPr lang="de-DE" dirty="0" err="1"/>
              <a:t>of</a:t>
            </a:r>
            <a:r>
              <a:rPr lang="de-DE" dirty="0"/>
              <a:t> UR </a:t>
            </a:r>
            <a:r>
              <a:rPr lang="de-DE" dirty="0" err="1"/>
              <a:t>to</a:t>
            </a:r>
            <a:r>
              <a:rPr lang="de-DE" dirty="0"/>
              <a:t> all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9D988A-F14D-DD98-7DD6-D10FB628DED7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9102436" y="3282719"/>
            <a:ext cx="1531352" cy="42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1BDEA3-311E-82E5-6AE2-82F223CA2CF2}"/>
              </a:ext>
            </a:extLst>
          </p:cNvPr>
          <p:cNvCxnSpPr/>
          <p:nvPr/>
        </p:nvCxnSpPr>
        <p:spPr>
          <a:xfrm flipH="1">
            <a:off x="4164676" y="3282719"/>
            <a:ext cx="4746568" cy="285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66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5AF79-17E9-B166-32A3-266E84D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Logo Soft Comfort </a:t>
            </a:r>
            <a:r>
              <a:rPr lang="de-DE" dirty="0" err="1"/>
              <a:t>software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39B54-C689-EB21-F382-642A8CF42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43DFD-7CCE-9E2A-0561-08A0CE962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02" y="899783"/>
            <a:ext cx="7139398" cy="572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0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7ADE-B300-5101-BAB3-0845FBA1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7155" cy="847855"/>
          </a:xfrm>
        </p:spPr>
        <p:txBody>
          <a:bodyPr>
            <a:normAutofit fontScale="90000"/>
          </a:bodyPr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an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register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UR Modbus Server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76996C-A49E-F9BA-237E-7669C8B24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848" y="1321771"/>
            <a:ext cx="7671019" cy="4928508"/>
          </a:xfrm>
        </p:spPr>
      </p:pic>
    </p:spTree>
    <p:extLst>
      <p:ext uri="{BB962C8B-B14F-4D97-AF65-F5344CB8AC3E}">
        <p14:creationId xmlns:p14="http://schemas.microsoft.com/office/powerpoint/2010/main" val="1324058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E833-4790-EE31-1133-B1624868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VM </a:t>
            </a: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check in variables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25AD41-443D-4BAD-CDBC-7A9815D99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301" y="2442902"/>
            <a:ext cx="8370484" cy="3289826"/>
          </a:xfrm>
        </p:spPr>
      </p:pic>
    </p:spTree>
    <p:extLst>
      <p:ext uri="{BB962C8B-B14F-4D97-AF65-F5344CB8AC3E}">
        <p14:creationId xmlns:p14="http://schemas.microsoft.com/office/powerpoint/2010/main" val="2757624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91BFBF-73A2-9195-0229-AE46B5AD2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16" y="1753662"/>
            <a:ext cx="7999386" cy="42148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07FB5D-8449-31D9-5DC3-657B2E01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UR Modbus Server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active</a:t>
            </a:r>
            <a:r>
              <a:rPr lang="de-DE" dirty="0"/>
              <a:t>. </a:t>
            </a:r>
            <a:r>
              <a:rPr lang="de-DE" dirty="0" err="1"/>
              <a:t>Please</a:t>
            </a:r>
            <a:r>
              <a:rPr lang="de-DE" dirty="0"/>
              <a:t> find all </a:t>
            </a:r>
            <a:r>
              <a:rPr lang="de-DE" dirty="0" err="1"/>
              <a:t>index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.</a:t>
            </a:r>
            <a:r>
              <a:rPr lang="de-DE" dirty="0" err="1"/>
              <a:t>pdf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.xlsx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196E30-BBDD-AC6D-E8C4-AAF43E49E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6400" y="6132253"/>
            <a:ext cx="8829502" cy="360622"/>
          </a:xfrm>
        </p:spPr>
        <p:txBody>
          <a:bodyPr>
            <a:normAutofit fontScale="97500"/>
          </a:bodyPr>
          <a:lstStyle/>
          <a:p>
            <a:r>
              <a:rPr lang="en-GB" sz="1800" dirty="0">
                <a:hlinkClick r:id="rId3"/>
              </a:rPr>
              <a:t>https://www.universal-robots.com/articles/ur/interface-communication/modbus-server/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44162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2C158-0E51-21B1-F0DD-634F7722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AD38D-706E-1E8E-1927-B1DC3359D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interface in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LOGO!</a:t>
            </a:r>
          </a:p>
          <a:p>
            <a:r>
              <a:rPr lang="de-DE" dirty="0"/>
              <a:t>Dashboard Server</a:t>
            </a:r>
          </a:p>
          <a:p>
            <a:r>
              <a:rPr lang="de-DE" dirty="0"/>
              <a:t>Primary/</a:t>
            </a:r>
            <a:r>
              <a:rPr lang="de-DE" dirty="0" err="1"/>
              <a:t>Secondary</a:t>
            </a:r>
            <a:r>
              <a:rPr lang="de-DE" dirty="0"/>
              <a:t>/RT Interface</a:t>
            </a:r>
          </a:p>
          <a:p>
            <a:r>
              <a:rPr lang="de-DE" dirty="0"/>
              <a:t>Interpreter </a:t>
            </a:r>
            <a:r>
              <a:rPr lang="de-DE" dirty="0" err="1"/>
              <a:t>mode</a:t>
            </a:r>
            <a:endParaRPr lang="de-DE" dirty="0"/>
          </a:p>
          <a:p>
            <a:r>
              <a:rPr lang="de-DE" dirty="0"/>
              <a:t>RTDE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A8E6-BEE2-CB79-AB51-FEE88FE05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13098" cy="662781"/>
          </a:xfrm>
        </p:spPr>
        <p:txBody>
          <a:bodyPr>
            <a:normAutofit fontScale="90000"/>
          </a:bodyPr>
          <a:lstStyle/>
          <a:p>
            <a:r>
              <a:rPr lang="de-DE" dirty="0"/>
              <a:t>Create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and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Logo!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16D2AC-0519-55CD-D9D7-40F8489F0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754" y="1036219"/>
            <a:ext cx="9882673" cy="5631907"/>
          </a:xfrm>
        </p:spPr>
      </p:pic>
    </p:spTree>
    <p:extLst>
      <p:ext uri="{BB962C8B-B14F-4D97-AF65-F5344CB8AC3E}">
        <p14:creationId xmlns:p14="http://schemas.microsoft.com/office/powerpoint/2010/main" val="300390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9C7B9-089D-8F6A-B852-23E879DEE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6421"/>
            <a:ext cx="10507462" cy="615734"/>
          </a:xfrm>
        </p:spPr>
        <p:txBody>
          <a:bodyPr>
            <a:normAutofit fontScale="62500" lnSpcReduction="20000"/>
          </a:bodyPr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LOGO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IP,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IP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properties</a:t>
            </a:r>
            <a:endParaRPr lang="de-DE" dirty="0"/>
          </a:p>
          <a:p>
            <a:r>
              <a:rPr lang="en-GB" dirty="0"/>
              <a:t>Click on properties to the left. -&gt; click on online properties -&gt; search for the logo and connect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A43CA1-F858-2296-742B-5083F790B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05" y="1141488"/>
            <a:ext cx="9360158" cy="540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0156B7-C34E-6BED-D589-9E15ABF33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03" y="174378"/>
            <a:ext cx="10515600" cy="4351338"/>
          </a:xfrm>
        </p:spPr>
        <p:txBody>
          <a:bodyPr/>
          <a:lstStyle/>
          <a:p>
            <a:r>
              <a:rPr lang="de-DE" dirty="0"/>
              <a:t>Change </a:t>
            </a:r>
            <a:r>
              <a:rPr lang="de-DE" dirty="0" err="1"/>
              <a:t>the</a:t>
            </a:r>
            <a:r>
              <a:rPr lang="de-DE" dirty="0"/>
              <a:t> IP </a:t>
            </a:r>
            <a:r>
              <a:rPr lang="de-DE" dirty="0" err="1"/>
              <a:t>adress</a:t>
            </a:r>
            <a:endParaRPr lang="en-GB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DD96692-FEED-07A9-9F9D-87D929994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24" y="826266"/>
            <a:ext cx="8223385" cy="545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2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BFAF5-4E69-4833-07AE-DBA08E84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After </a:t>
            </a:r>
            <a:r>
              <a:rPr lang="de-DE" dirty="0" err="1"/>
              <a:t>connecting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Logo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like </a:t>
            </a:r>
            <a:r>
              <a:rPr lang="de-DE" dirty="0" err="1"/>
              <a:t>this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73F74E-FC93-C2BF-1DDE-CAF0556D5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4155"/>
            <a:ext cx="9914820" cy="4997497"/>
          </a:xfrm>
        </p:spPr>
      </p:pic>
    </p:spTree>
    <p:extLst>
      <p:ext uri="{BB962C8B-B14F-4D97-AF65-F5344CB8AC3E}">
        <p14:creationId xmlns:p14="http://schemas.microsoft.com/office/powerpoint/2010/main" val="990752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E08B-FC46-8E02-BD30-50E98092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63"/>
          </a:xfrm>
        </p:spPr>
        <p:txBody>
          <a:bodyPr>
            <a:normAutofit fontScale="90000"/>
          </a:bodyPr>
          <a:lstStyle/>
          <a:p>
            <a:r>
              <a:rPr lang="de-DE" dirty="0"/>
              <a:t>Create a </a:t>
            </a:r>
            <a:r>
              <a:rPr lang="de-DE" dirty="0" err="1"/>
              <a:t>new</a:t>
            </a:r>
            <a:r>
              <a:rPr lang="de-DE" dirty="0"/>
              <a:t> Modbus Client/Server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668308-6F74-044D-AF4D-515DB5B39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474" y="1021315"/>
            <a:ext cx="10872326" cy="4953357"/>
          </a:xfrm>
        </p:spPr>
      </p:pic>
    </p:spTree>
    <p:extLst>
      <p:ext uri="{BB962C8B-B14F-4D97-AF65-F5344CB8AC3E}">
        <p14:creationId xmlns:p14="http://schemas.microsoft.com/office/powerpoint/2010/main" val="3023780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8FC5-74AB-CD59-59F0-2014C381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like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now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C9FD2C-891F-F50D-6841-5350CEA6F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76102"/>
            <a:ext cx="9637450" cy="5216773"/>
          </a:xfrm>
        </p:spPr>
      </p:pic>
    </p:spTree>
    <p:extLst>
      <p:ext uri="{BB962C8B-B14F-4D97-AF65-F5344CB8AC3E}">
        <p14:creationId xmlns:p14="http://schemas.microsoft.com/office/powerpoint/2010/main" val="67671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289</Words>
  <Application>Microsoft Office PowerPoint</Application>
  <PresentationFormat>Widescreen</PresentationFormat>
  <Paragraphs>36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Siemens LOGO 8!</vt:lpstr>
      <vt:lpstr>Install the Logo Soft Comfort software </vt:lpstr>
      <vt:lpstr>Important to know!</vt:lpstr>
      <vt:lpstr>Create new project and choose your Logo!</vt:lpstr>
      <vt:lpstr>PowerPoint Presentation</vt:lpstr>
      <vt:lpstr>PowerPoint Presentation</vt:lpstr>
      <vt:lpstr>After connecting to Logo it should look like this</vt:lpstr>
      <vt:lpstr>Create a new Modbus Client/Server</vt:lpstr>
      <vt:lpstr>It should look like this now</vt:lpstr>
      <vt:lpstr>Logo! As a Server</vt:lpstr>
      <vt:lpstr>LOGO -&gt; Server and UR -&gt; Client</vt:lpstr>
      <vt:lpstr>Thats how you can find Logo Modbus Server adress</vt:lpstr>
      <vt:lpstr>Switch to UR Modbus Client</vt:lpstr>
      <vt:lpstr>Connect to LOGO! with the IP of the LOGO! device </vt:lpstr>
      <vt:lpstr>Add new Signals</vt:lpstr>
      <vt:lpstr>LOGO! Server Index</vt:lpstr>
      <vt:lpstr>Logo! As a Client</vt:lpstr>
      <vt:lpstr>LOGO -&gt; Client and UR -&gt; Server</vt:lpstr>
      <vt:lpstr>https://www.universal-robots.com/articles/ur/interface-communication/modbus-server/</vt:lpstr>
      <vt:lpstr>This is an example how to read an write some register from UR Modbus Server</vt:lpstr>
      <vt:lpstr>This table shows the VM index to check in variables</vt:lpstr>
      <vt:lpstr>UR Modbus Server is always active. Please find all index in the .pdf or .xlsx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Siemens LOGO 8!</dc:title>
  <dc:creator>David Sadek</dc:creator>
  <cp:lastModifiedBy>David Sadek</cp:lastModifiedBy>
  <cp:revision>1</cp:revision>
  <dcterms:created xsi:type="dcterms:W3CDTF">2023-07-06T08:28:53Z</dcterms:created>
  <dcterms:modified xsi:type="dcterms:W3CDTF">2023-07-13T08:16:04Z</dcterms:modified>
</cp:coreProperties>
</file>