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1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4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7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2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6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8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6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CC4C-5583-4F17-8337-5862214493FE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B388B-6E6A-4943-89C2-EEEC31D3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566945" y="1662545"/>
            <a:ext cx="1862051" cy="3092335"/>
            <a:chOff x="1616822" y="831272"/>
            <a:chExt cx="1862051" cy="309233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53489" y="831272"/>
              <a:ext cx="1188720" cy="34913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시작</a:t>
              </a:r>
              <a:endParaRPr lang="ko-KR" altLang="en-US" sz="1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16822" y="2427315"/>
              <a:ext cx="1862051" cy="8063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수집한 데이터를 불러와 데이터를 학습 시키는 코드 구동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16822" y="1521228"/>
              <a:ext cx="1862051" cy="565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학습 시킬 데이터를 수집</a:t>
              </a:r>
              <a:endParaRPr lang="ko-KR" altLang="en-US" sz="1200" dirty="0"/>
            </a:p>
          </p:txBody>
        </p:sp>
        <p:cxnSp>
          <p:nvCxnSpPr>
            <p:cNvPr id="10" name="직선 화살표 연결선 9"/>
            <p:cNvCxnSpPr>
              <a:stCxn id="4" idx="2"/>
              <a:endCxn id="8" idx="0"/>
            </p:cNvCxnSpPr>
            <p:nvPr/>
          </p:nvCxnSpPr>
          <p:spPr>
            <a:xfrm flipH="1">
              <a:off x="2547848" y="1180406"/>
              <a:ext cx="1" cy="340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8" idx="2"/>
              <a:endCxn id="5" idx="0"/>
            </p:cNvCxnSpPr>
            <p:nvPr/>
          </p:nvCxnSpPr>
          <p:spPr>
            <a:xfrm>
              <a:off x="2547848" y="2086493"/>
              <a:ext cx="0" cy="340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576940" y="3233651"/>
              <a:ext cx="0" cy="340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1953489" y="3574473"/>
              <a:ext cx="1188720" cy="34913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종료</a:t>
              </a:r>
              <a:endParaRPr lang="en-US" altLang="ko-KR" sz="1200" dirty="0" smtClean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39091" y="1280160"/>
            <a:ext cx="2818014" cy="3848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41512" y="836011"/>
            <a:ext cx="168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데이터 학습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403801" y="164792"/>
            <a:ext cx="1188720" cy="3624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시작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075102" y="733256"/>
            <a:ext cx="1862051" cy="43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Lattepanda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와 연결된 </a:t>
            </a:r>
            <a:r>
              <a:rPr lang="en-US" altLang="ko-KR" sz="1200" dirty="0" smtClean="0"/>
              <a:t>camera </a:t>
            </a:r>
            <a:r>
              <a:rPr lang="ko-KR" altLang="en-US" sz="1200" dirty="0" smtClean="0"/>
              <a:t>구동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>
            <a:stCxn id="6" idx="2"/>
            <a:endCxn id="7" idx="0"/>
          </p:cNvCxnSpPr>
          <p:nvPr/>
        </p:nvCxnSpPr>
        <p:spPr>
          <a:xfrm>
            <a:off x="5998161" y="527246"/>
            <a:ext cx="7967" cy="20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5988577" y="1153582"/>
            <a:ext cx="4167" cy="28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5062756" y="1441893"/>
            <a:ext cx="1862051" cy="6731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얼굴이 인식되는가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cxnSp>
        <p:nvCxnSpPr>
          <p:cNvPr id="31" name="꺾인 연결선 30"/>
          <p:cNvCxnSpPr/>
          <p:nvPr/>
        </p:nvCxnSpPr>
        <p:spPr>
          <a:xfrm flipH="1" flipV="1">
            <a:off x="5993427" y="1247117"/>
            <a:ext cx="931025" cy="531342"/>
          </a:xfrm>
          <a:prstGeom prst="bentConnector3">
            <a:avLst>
              <a:gd name="adj1" fmla="val -24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56997" y="1361224"/>
            <a:ext cx="831273" cy="28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endCxn id="40" idx="0"/>
          </p:cNvCxnSpPr>
          <p:nvPr/>
        </p:nvCxnSpPr>
        <p:spPr>
          <a:xfrm flipH="1">
            <a:off x="5993427" y="2013063"/>
            <a:ext cx="4168" cy="27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810" y="2036686"/>
            <a:ext cx="831273" cy="28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0" name="다이아몬드 39"/>
          <p:cNvSpPr/>
          <p:nvPr/>
        </p:nvSpPr>
        <p:spPr>
          <a:xfrm>
            <a:off x="5062401" y="2290930"/>
            <a:ext cx="1862051" cy="6731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마스크를 </a:t>
            </a:r>
            <a:r>
              <a:rPr lang="ko-KR" altLang="en-US" sz="1000" dirty="0" smtClean="0"/>
              <a:t>착용하였는가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41" name="직선 화살표 연결선 40"/>
          <p:cNvCxnSpPr>
            <a:stCxn id="40" idx="2"/>
            <a:endCxn id="45" idx="0"/>
          </p:cNvCxnSpPr>
          <p:nvPr/>
        </p:nvCxnSpPr>
        <p:spPr>
          <a:xfrm>
            <a:off x="5993427" y="2964061"/>
            <a:ext cx="2084" cy="19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15810" y="2863358"/>
            <a:ext cx="831273" cy="28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5064485" y="3157801"/>
            <a:ext cx="1862051" cy="58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얼굴 부분이 초록색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ROI</a:t>
            </a:r>
            <a:r>
              <a:rPr lang="ko-KR" altLang="en-US" sz="1200" dirty="0" smtClean="0"/>
              <a:t>로 표시됨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24204" y="2315456"/>
            <a:ext cx="831273" cy="28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7539381" y="2333402"/>
            <a:ext cx="1862051" cy="58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얼굴 부분이 빨간색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ROI</a:t>
            </a:r>
            <a:r>
              <a:rPr lang="ko-KR" altLang="en-US" sz="1200" dirty="0" smtClean="0"/>
              <a:t>로 표시됨</a:t>
            </a:r>
            <a:endParaRPr lang="ko-KR" altLang="en-US" sz="1200" dirty="0"/>
          </a:p>
        </p:txBody>
      </p:sp>
      <p:cxnSp>
        <p:nvCxnSpPr>
          <p:cNvPr id="64" name="직선 화살표 연결선 63"/>
          <p:cNvCxnSpPr>
            <a:stCxn id="45" idx="2"/>
            <a:endCxn id="48" idx="0"/>
          </p:cNvCxnSpPr>
          <p:nvPr/>
        </p:nvCxnSpPr>
        <p:spPr>
          <a:xfrm>
            <a:off x="5995511" y="3744632"/>
            <a:ext cx="2197" cy="23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064484" y="4545917"/>
            <a:ext cx="1862051" cy="40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그냥 통과</a:t>
            </a:r>
            <a:endParaRPr lang="en-US" altLang="ko-KR" sz="12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7539379" y="4527616"/>
            <a:ext cx="1862051" cy="40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r>
              <a:rPr lang="ko-KR" altLang="en-US" sz="1200" dirty="0" smtClean="0"/>
              <a:t>초 간격으로 캡쳐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403801" y="6268737"/>
            <a:ext cx="1188720" cy="3624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cxnSp>
        <p:nvCxnSpPr>
          <p:cNvPr id="87" name="직선 화살표 연결선 86"/>
          <p:cNvCxnSpPr>
            <a:stCxn id="65" idx="2"/>
            <a:endCxn id="93" idx="0"/>
          </p:cNvCxnSpPr>
          <p:nvPr/>
        </p:nvCxnSpPr>
        <p:spPr>
          <a:xfrm>
            <a:off x="5995510" y="4948793"/>
            <a:ext cx="1380" cy="43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69" idx="2"/>
          </p:cNvCxnSpPr>
          <p:nvPr/>
        </p:nvCxnSpPr>
        <p:spPr>
          <a:xfrm rot="5400000">
            <a:off x="7093168" y="3830111"/>
            <a:ext cx="272649" cy="2481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69675" y="95906"/>
            <a:ext cx="2527092" cy="81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accent6"/>
                </a:solidFill>
              </a:rPr>
              <a:t>학습된 데이터를 바탕으로 시스템을 구동하는 과정</a:t>
            </a:r>
            <a:endParaRPr lang="en-US" altLang="ko-KR" sz="15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chemeClr val="accent6"/>
                </a:solidFill>
              </a:rPr>
              <a:t>(</a:t>
            </a:r>
            <a:r>
              <a:rPr lang="ko-KR" altLang="en-US" sz="1500" dirty="0" smtClean="0">
                <a:solidFill>
                  <a:schemeClr val="accent6"/>
                </a:solidFill>
              </a:rPr>
              <a:t>한 번 수행 기준</a:t>
            </a:r>
            <a:r>
              <a:rPr lang="en-US" altLang="ko-KR" sz="1500" dirty="0" smtClean="0">
                <a:solidFill>
                  <a:schemeClr val="accent6"/>
                </a:solidFill>
              </a:rPr>
              <a:t>)</a:t>
            </a:r>
            <a:endParaRPr lang="ko-KR" altLang="en-US" sz="1500" dirty="0">
              <a:solidFill>
                <a:schemeClr val="accent6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66682" y="3978088"/>
            <a:ext cx="1862051" cy="35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LED </a:t>
            </a:r>
            <a:r>
              <a:rPr lang="ko-KR" altLang="en-US" sz="1200" dirty="0" smtClean="0"/>
              <a:t>초록색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539378" y="3324877"/>
            <a:ext cx="1862051" cy="386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LED </a:t>
            </a:r>
            <a:r>
              <a:rPr lang="ko-KR" altLang="en-US" sz="1200" dirty="0" smtClean="0"/>
              <a:t>빨간색</a:t>
            </a:r>
            <a:r>
              <a:rPr lang="en-US" altLang="ko-KR" sz="1200" dirty="0" smtClean="0"/>
              <a:t> </a:t>
            </a:r>
          </a:p>
        </p:txBody>
      </p:sp>
      <p:cxnSp>
        <p:nvCxnSpPr>
          <p:cNvPr id="54" name="직선 화살표 연결선 53"/>
          <p:cNvCxnSpPr>
            <a:stCxn id="48" idx="2"/>
            <a:endCxn id="65" idx="0"/>
          </p:cNvCxnSpPr>
          <p:nvPr/>
        </p:nvCxnSpPr>
        <p:spPr>
          <a:xfrm flipH="1">
            <a:off x="5995510" y="4336688"/>
            <a:ext cx="2198" cy="20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7539379" y="3955994"/>
            <a:ext cx="1862051" cy="362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경고음 울림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>
            <a:stCxn id="40" idx="3"/>
            <a:endCxn id="61" idx="1"/>
          </p:cNvCxnSpPr>
          <p:nvPr/>
        </p:nvCxnSpPr>
        <p:spPr>
          <a:xfrm flipV="1">
            <a:off x="6924452" y="2626818"/>
            <a:ext cx="614929" cy="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9" idx="2"/>
            <a:endCxn id="56" idx="0"/>
          </p:cNvCxnSpPr>
          <p:nvPr/>
        </p:nvCxnSpPr>
        <p:spPr>
          <a:xfrm>
            <a:off x="8470404" y="3711610"/>
            <a:ext cx="1" cy="24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6" idx="2"/>
            <a:endCxn id="69" idx="0"/>
          </p:cNvCxnSpPr>
          <p:nvPr/>
        </p:nvCxnSpPr>
        <p:spPr>
          <a:xfrm>
            <a:off x="8470405" y="4318710"/>
            <a:ext cx="0" cy="20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1" idx="2"/>
            <a:endCxn id="49" idx="0"/>
          </p:cNvCxnSpPr>
          <p:nvPr/>
        </p:nvCxnSpPr>
        <p:spPr>
          <a:xfrm flipH="1">
            <a:off x="8470404" y="2920233"/>
            <a:ext cx="3" cy="4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다이아몬드 92"/>
          <p:cNvSpPr/>
          <p:nvPr/>
        </p:nvSpPr>
        <p:spPr>
          <a:xfrm>
            <a:off x="5065864" y="5381580"/>
            <a:ext cx="1862051" cy="6731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q</a:t>
            </a:r>
            <a:r>
              <a:rPr lang="ko-KR" altLang="en-US" sz="1000" dirty="0" smtClean="0"/>
              <a:t>를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눌렀는가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95" name="직선 화살표 연결선 94"/>
          <p:cNvCxnSpPr>
            <a:stCxn id="93" idx="2"/>
            <a:endCxn id="71" idx="0"/>
          </p:cNvCxnSpPr>
          <p:nvPr/>
        </p:nvCxnSpPr>
        <p:spPr>
          <a:xfrm>
            <a:off x="5996890" y="6054711"/>
            <a:ext cx="1271" cy="21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93" idx="1"/>
          </p:cNvCxnSpPr>
          <p:nvPr/>
        </p:nvCxnSpPr>
        <p:spPr>
          <a:xfrm flipH="1" flipV="1">
            <a:off x="4563687" y="5718145"/>
            <a:ext cx="5021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4563004" y="1247117"/>
            <a:ext cx="17300" cy="447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80304" y="1237906"/>
            <a:ext cx="1425823" cy="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814775" y="5410145"/>
            <a:ext cx="831273" cy="28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084701" y="5981170"/>
            <a:ext cx="831273" cy="28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008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75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9</cp:revision>
  <dcterms:created xsi:type="dcterms:W3CDTF">2020-12-16T12:08:41Z</dcterms:created>
  <dcterms:modified xsi:type="dcterms:W3CDTF">2020-12-20T10:49:09Z</dcterms:modified>
</cp:coreProperties>
</file>