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1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692A-8F95-47CA-A2A7-D84E3C798108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err="1" smtClean="0"/>
              <a:t>Rehd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4F73E-6838-402B-A3BC-02C91BD26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0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6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8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7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5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1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7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4" name="직사각형 4913">
            <a:extLst>
              <a:ext uri="{FF2B5EF4-FFF2-40B4-BE49-F238E27FC236}">
                <a16:creationId xmlns:a16="http://schemas.microsoft.com/office/drawing/2014/main" id="{826E2952-C5F6-4FDD-8B04-B87AD9C3115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43000">
                <a:srgbClr val="EA637C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13" name="TextBox 4912">
            <a:extLst>
              <a:ext uri="{FF2B5EF4-FFF2-40B4-BE49-F238E27FC236}">
                <a16:creationId xmlns:a16="http://schemas.microsoft.com/office/drawing/2014/main" id="{0C374517-F175-4AE6-B683-56F14EEC3864}"/>
              </a:ext>
            </a:extLst>
          </p:cNvPr>
          <p:cNvSpPr txBox="1"/>
          <p:nvPr/>
        </p:nvSpPr>
        <p:spPr>
          <a:xfrm>
            <a:off x="5130021" y="457200"/>
            <a:ext cx="1931958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목표 달성 현황</a:t>
            </a:r>
            <a:endParaRPr lang="ko-KR" altLang="en-US" sz="2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2A7933-D030-4B2E-9527-06A622DC008E}"/>
              </a:ext>
            </a:extLst>
          </p:cNvPr>
          <p:cNvGrpSpPr/>
          <p:nvPr/>
        </p:nvGrpSpPr>
        <p:grpSpPr>
          <a:xfrm>
            <a:off x="646466" y="1754266"/>
            <a:ext cx="9074283" cy="400109"/>
            <a:chOff x="9015319" y="4351213"/>
            <a:chExt cx="2374573" cy="6589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B6F233-881C-4D3F-81D1-65105FF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5319" y="4355361"/>
              <a:ext cx="1" cy="6174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26A7DD-0777-4D2B-BB4E-E9EC0D94123C}"/>
                </a:ext>
              </a:extLst>
            </p:cNvPr>
            <p:cNvSpPr txBox="1"/>
            <p:nvPr/>
          </p:nvSpPr>
          <p:spPr>
            <a:xfrm>
              <a:off x="9048359" y="4351213"/>
              <a:ext cx="2341533" cy="65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구현 목표 및 성능 목표</a:t>
              </a:r>
              <a:endParaRPr lang="ko-KR" altLang="en-US" sz="2000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02269"/>
              </p:ext>
            </p:extLst>
          </p:nvPr>
        </p:nvGraphicFramePr>
        <p:xfrm>
          <a:off x="1059459" y="2314001"/>
          <a:ext cx="6431588" cy="280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479">
                  <a:extLst>
                    <a:ext uri="{9D8B030D-6E8A-4147-A177-3AD203B41FA5}">
                      <a16:colId xmlns:a16="http://schemas.microsoft.com/office/drawing/2014/main" val="2690131720"/>
                    </a:ext>
                  </a:extLst>
                </a:gridCol>
                <a:gridCol w="1477109">
                  <a:extLst>
                    <a:ext uri="{9D8B030D-6E8A-4147-A177-3AD203B41FA5}">
                      <a16:colId xmlns:a16="http://schemas.microsoft.com/office/drawing/2014/main" val="2221354740"/>
                    </a:ext>
                  </a:extLst>
                </a:gridCol>
              </a:tblGrid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 목표</a:t>
                      </a:r>
                      <a:r>
                        <a:rPr lang="ko-KR" altLang="en-US" b="1" baseline="0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및 성능 목표</a:t>
                      </a:r>
                      <a:endParaRPr lang="ko-KR" altLang="en-US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구현</a:t>
                      </a:r>
                      <a:r>
                        <a:rPr lang="ko-KR" altLang="en-US" b="1" baseline="0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정도</a:t>
                      </a:r>
                      <a:endParaRPr lang="ko-KR" altLang="en-US" b="1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7087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착용 유무 인식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85%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8816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</a:t>
                      </a:r>
                      <a:r>
                        <a:rPr lang="ko-KR" altLang="en-US" baseline="0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이미지 저장 및 업로드 기능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900981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경고음 재생 기능</a:t>
                      </a:r>
                      <a:endParaRPr lang="en-US" altLang="ko-KR" dirty="0" smtClean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58814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마스크 미 착용시 </a:t>
                      </a:r>
                      <a:r>
                        <a:rPr lang="en-US" altLang="ko-KR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LED</a:t>
                      </a:r>
                      <a:r>
                        <a:rPr lang="en-US" altLang="ko-KR" baseline="0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작동 기능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100%</a:t>
                      </a:r>
                      <a:endParaRPr lang="ko-KR" altLang="en-US" dirty="0">
                        <a:latin typeface="바탕" panose="02030600000101010101" pitchFamily="18" charset="-127"/>
                        <a:ea typeface="바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832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336F74-FF34-4261-A698-1F956DDF7749}"/>
              </a:ext>
            </a:extLst>
          </p:cNvPr>
          <p:cNvSpPr txBox="1"/>
          <p:nvPr/>
        </p:nvSpPr>
        <p:spPr>
          <a:xfrm>
            <a:off x="7612657" y="2314001"/>
            <a:ext cx="4720020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마스크 착용 유무 인식 기능은 구현이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되었으나 옆모습이나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때때로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인식이 불안정한 모습을 보여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b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개선이 필요하다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또한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영상 프레임이 낮아 느려 보이는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현상을 개선할 필요가 있다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9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79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바탕</vt:lpstr>
      <vt:lpstr>Arial</vt:lpstr>
      <vt:lpstr>7_Office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IT</cp:lastModifiedBy>
  <cp:revision>65</cp:revision>
  <dcterms:created xsi:type="dcterms:W3CDTF">2020-06-11T03:04:01Z</dcterms:created>
  <dcterms:modified xsi:type="dcterms:W3CDTF">2020-12-20T10:43:37Z</dcterms:modified>
</cp:coreProperties>
</file>