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0" r:id="rId1"/>
    <p:sldMasterId id="2147483711" r:id="rId2"/>
    <p:sldMasterId id="2147483712" r:id="rId3"/>
    <p:sldMasterId id="2147483713" r:id="rId4"/>
  </p:sldMasterIdLst>
  <p:notesMasterIdLst>
    <p:notesMasterId r:id="rId24"/>
  </p:notesMasterIdLst>
  <p:sldIdLst>
    <p:sldId id="256" r:id="rId5"/>
    <p:sldId id="278" r:id="rId6"/>
    <p:sldId id="257" r:id="rId7"/>
    <p:sldId id="258" r:id="rId8"/>
    <p:sldId id="273" r:id="rId9"/>
    <p:sldId id="279" r:id="rId10"/>
    <p:sldId id="275" r:id="rId11"/>
    <p:sldId id="274" r:id="rId12"/>
    <p:sldId id="283" r:id="rId13"/>
    <p:sldId id="260" r:id="rId14"/>
    <p:sldId id="284" r:id="rId15"/>
    <p:sldId id="262" r:id="rId16"/>
    <p:sldId id="264" r:id="rId17"/>
    <p:sldId id="281" r:id="rId18"/>
    <p:sldId id="268" r:id="rId19"/>
    <p:sldId id="285" r:id="rId20"/>
    <p:sldId id="263" r:id="rId21"/>
    <p:sldId id="286" r:id="rId22"/>
    <p:sldId id="269"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C03BCD-AF08-4FFA-B0C3-CE49C7C36783}">
  <a:tblStyle styleId="{BCC03BCD-AF08-4FFA-B0C3-CE49C7C367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viewProps" Target="viewProps.xml" /><Relationship Id="rId3" Type="http://schemas.openxmlformats.org/officeDocument/2006/relationships/slideMaster" Target="slideMasters/slideMaster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slideMaster" Target="slideMasters/slideMaster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notesMaster" Target="notesMasters/notesMaster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4.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8a1f552b24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8a1f552b24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966b42add8_4_1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966b42add8_4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8a1f552b24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8a1f552b24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113efd2e847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113efd2e847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8a1f552b2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8a1f552b2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13efd2e847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13efd2e847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g8a1f552b24_0_1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8a1f552b24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 Id="rId6" Type="http://schemas.openxmlformats.org/officeDocument/2006/relationships/hyperlink" Target="https://www.freepik.com/" TargetMode="External" /><Relationship Id="rId5" Type="http://schemas.openxmlformats.org/officeDocument/2006/relationships/hyperlink" Target="https://www.flaticon.com/" TargetMode="External" /><Relationship Id="rId4" Type="http://schemas.openxmlformats.org/officeDocument/2006/relationships/hyperlink" Target="https://slidesgo.com/" TargetMode="Externa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1.xml.rels><?xml version="1.0" encoding="UTF-8" standalone="yes"?>
<Relationships xmlns="http://schemas.openxmlformats.org/package/2006/relationships"><Relationship Id="rId3" Type="http://schemas.openxmlformats.org/officeDocument/2006/relationships/hyperlink" Target="http://bit.ly/2TyoMsr" TargetMode="External" /><Relationship Id="rId2" Type="http://schemas.openxmlformats.org/officeDocument/2006/relationships/hyperlink" Target="http://bit.ly/2Tynxth" TargetMode="External" /><Relationship Id="rId1" Type="http://schemas.openxmlformats.org/officeDocument/2006/relationships/slideMaster" Target="../slideMasters/slideMaster2.xml" /><Relationship Id="rId4" Type="http://schemas.openxmlformats.org/officeDocument/2006/relationships/hyperlink" Target="http://bit.ly/2TtBDfr" TargetMode="Externa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10" name="Google Shape;10;p2"/>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11" name="Google Shape;11;p2"/>
          <p:cNvSpPr txBox="1">
            <a:spLocks noGrp="1"/>
          </p:cNvSpPr>
          <p:nvPr>
            <p:ph type="ctrTitle"/>
          </p:nvPr>
        </p:nvSpPr>
        <p:spPr>
          <a:xfrm>
            <a:off x="4228725" y="1288138"/>
            <a:ext cx="4200900" cy="18507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100">
                <a:latin typeface="Libre Baskerville"/>
                <a:ea typeface="Libre Baskerville"/>
                <a:cs typeface="Libre Baskerville"/>
                <a:sym typeface="Libre Baskervill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62775" y="3062763"/>
            <a:ext cx="28671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accent2"/>
              </a:buClr>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2"/>
        </a:solidFill>
        <a:effectLst/>
      </p:bgPr>
    </p:bg>
    <p:spTree>
      <p:nvGrpSpPr>
        <p:cNvPr id="1" name="Shape 57"/>
        <p:cNvGrpSpPr/>
        <p:nvPr/>
      </p:nvGrpSpPr>
      <p:grpSpPr>
        <a:xfrm>
          <a:off x="0" y="0"/>
          <a:ext cx="0" cy="0"/>
          <a:chOff x="0" y="0"/>
          <a:chExt cx="0" cy="0"/>
        </a:xfrm>
      </p:grpSpPr>
      <p:pic>
        <p:nvPicPr>
          <p:cNvPr id="58" name="Google Shape;58;p11"/>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59" name="Google Shape;59;p11"/>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1"/>
          <p:cNvSpPr txBox="1">
            <a:spLocks noGrp="1"/>
          </p:cNvSpPr>
          <p:nvPr>
            <p:ph type="body" idx="1"/>
          </p:nvPr>
        </p:nvSpPr>
        <p:spPr>
          <a:xfrm>
            <a:off x="714150" y="3285213"/>
            <a:ext cx="7715700" cy="363900"/>
          </a:xfrm>
          <a:prstGeom prst="rect">
            <a:avLst/>
          </a:prstGeom>
        </p:spPr>
        <p:txBody>
          <a:bodyPr spcFirstLastPara="1" wrap="square" lIns="91425" tIns="91425" rIns="91425" bIns="91425" anchor="t" anchorCtr="0">
            <a:noAutofit/>
          </a:bodyPr>
          <a:lstStyle>
            <a:lvl1pPr marL="457200" lvl="0" indent="-342900" algn="ctr" rtl="0">
              <a:lnSpc>
                <a:spcPct val="100000"/>
              </a:lnSpc>
              <a:spcBef>
                <a:spcPts val="0"/>
              </a:spcBef>
              <a:spcAft>
                <a:spcPts val="0"/>
              </a:spcAft>
              <a:buSzPts val="1800"/>
              <a:buChar char="●"/>
              <a:defRPr sz="1700"/>
            </a:lvl1pPr>
            <a:lvl2pPr marL="914400" lvl="1" indent="-342900" algn="ctr" rtl="0">
              <a:spcBef>
                <a:spcPts val="0"/>
              </a:spcBef>
              <a:spcAft>
                <a:spcPts val="0"/>
              </a:spcAft>
              <a:buSzPts val="1800"/>
              <a:buChar char="○"/>
              <a:defRPr/>
            </a:lvl2pPr>
            <a:lvl3pPr marL="1371600" lvl="2" indent="-342900" algn="ctr" rtl="0">
              <a:spcBef>
                <a:spcPts val="1600"/>
              </a:spcBef>
              <a:spcAft>
                <a:spcPts val="0"/>
              </a:spcAft>
              <a:buSzPts val="1800"/>
              <a:buChar char="■"/>
              <a:defRPr/>
            </a:lvl3pPr>
            <a:lvl4pPr marL="1828800" lvl="3" indent="-342900" algn="ctr" rtl="0">
              <a:spcBef>
                <a:spcPts val="1600"/>
              </a:spcBef>
              <a:spcAft>
                <a:spcPts val="0"/>
              </a:spcAft>
              <a:buSzPts val="1800"/>
              <a:buChar char="●"/>
              <a:defRPr/>
            </a:lvl4pPr>
            <a:lvl5pPr marL="2286000" lvl="4" indent="-342900" algn="ctr" rtl="0">
              <a:spcBef>
                <a:spcPts val="1600"/>
              </a:spcBef>
              <a:spcAft>
                <a:spcPts val="0"/>
              </a:spcAft>
              <a:buSzPts val="1800"/>
              <a:buChar char="○"/>
              <a:defRPr/>
            </a:lvl5pPr>
            <a:lvl6pPr marL="2743200" lvl="5" indent="-342900" algn="ctr" rtl="0">
              <a:spcBef>
                <a:spcPts val="1600"/>
              </a:spcBef>
              <a:spcAft>
                <a:spcPts val="0"/>
              </a:spcAft>
              <a:buSzPts val="1800"/>
              <a:buChar char="■"/>
              <a:defRPr/>
            </a:lvl6pPr>
            <a:lvl7pPr marL="3200400" lvl="6" indent="-342900" algn="ctr" rtl="0">
              <a:spcBef>
                <a:spcPts val="1600"/>
              </a:spcBef>
              <a:spcAft>
                <a:spcPts val="0"/>
              </a:spcAft>
              <a:buSzPts val="1800"/>
              <a:buChar char="●"/>
              <a:defRPr/>
            </a:lvl7pPr>
            <a:lvl8pPr marL="3657600" lvl="7" indent="-342900" algn="ctr" rtl="0">
              <a:spcBef>
                <a:spcPts val="1600"/>
              </a:spcBef>
              <a:spcAft>
                <a:spcPts val="0"/>
              </a:spcAft>
              <a:buSzPts val="1800"/>
              <a:buChar char="○"/>
              <a:defRPr/>
            </a:lvl8pPr>
            <a:lvl9pPr marL="4114800" lvl="8" indent="-342900" algn="ctr" rtl="0">
              <a:spcBef>
                <a:spcPts val="1600"/>
              </a:spcBef>
              <a:spcAft>
                <a:spcPts val="1600"/>
              </a:spcAft>
              <a:buSzPts val="1800"/>
              <a:buChar char="■"/>
              <a:defRPr/>
            </a:lvl9pPr>
          </a:lstStyle>
          <a:p>
            <a:endParaRPr/>
          </a:p>
        </p:txBody>
      </p:sp>
      <p:sp>
        <p:nvSpPr>
          <p:cNvPr id="61" name="Google Shape;61;p11"/>
          <p:cNvSpPr txBox="1">
            <a:spLocks noGrp="1"/>
          </p:cNvSpPr>
          <p:nvPr>
            <p:ph type="title" hasCustomPrompt="1"/>
          </p:nvPr>
        </p:nvSpPr>
        <p:spPr>
          <a:xfrm>
            <a:off x="714150" y="1646788"/>
            <a:ext cx="7715700" cy="1645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9600"/>
              <a:buNone/>
              <a:defRPr sz="9600"/>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SECTION_TITLE_AND_DESCRIPTION_1">
    <p:bg>
      <p:bgPr>
        <a:solidFill>
          <a:schemeClr val="lt2"/>
        </a:solidFill>
        <a:effectLst/>
      </p:bgPr>
    </p:bg>
    <p:spTree>
      <p:nvGrpSpPr>
        <p:cNvPr id="1" name="Shape 63"/>
        <p:cNvGrpSpPr/>
        <p:nvPr/>
      </p:nvGrpSpPr>
      <p:grpSpPr>
        <a:xfrm>
          <a:off x="0" y="0"/>
          <a:ext cx="0" cy="0"/>
          <a:chOff x="0" y="0"/>
          <a:chExt cx="0" cy="0"/>
        </a:xfrm>
      </p:grpSpPr>
      <p:pic>
        <p:nvPicPr>
          <p:cNvPr id="64" name="Google Shape;64;p13"/>
          <p:cNvPicPr preferRelativeResize="0"/>
          <p:nvPr/>
        </p:nvPicPr>
        <p:blipFill>
          <a:blip r:embed="rId2">
            <a:alphaModFix amt="55000"/>
          </a:blip>
          <a:stretch>
            <a:fillRect/>
          </a:stretch>
        </p:blipFill>
        <p:spPr>
          <a:xfrm flipH="1">
            <a:off x="5563410" y="758425"/>
            <a:ext cx="3227225" cy="3330400"/>
          </a:xfrm>
          <a:prstGeom prst="rect">
            <a:avLst/>
          </a:prstGeom>
          <a:noFill/>
          <a:ln>
            <a:noFill/>
          </a:ln>
        </p:spPr>
      </p:pic>
      <p:sp>
        <p:nvSpPr>
          <p:cNvPr id="65" name="Google Shape;65;p13"/>
          <p:cNvSpPr txBox="1">
            <a:spLocks noGrp="1"/>
          </p:cNvSpPr>
          <p:nvPr>
            <p:ph type="title"/>
          </p:nvPr>
        </p:nvSpPr>
        <p:spPr>
          <a:xfrm>
            <a:off x="714120" y="2110294"/>
            <a:ext cx="3060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66" name="Google Shape;66;p13"/>
          <p:cNvSpPr txBox="1">
            <a:spLocks noGrp="1"/>
          </p:cNvSpPr>
          <p:nvPr>
            <p:ph type="title" idx="2"/>
          </p:nvPr>
        </p:nvSpPr>
        <p:spPr>
          <a:xfrm>
            <a:off x="714125" y="570900"/>
            <a:ext cx="5384400" cy="761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67" name="Google Shape;67;p13"/>
          <p:cNvSpPr txBox="1">
            <a:spLocks noGrp="1"/>
          </p:cNvSpPr>
          <p:nvPr>
            <p:ph type="subTitle" idx="1"/>
          </p:nvPr>
        </p:nvSpPr>
        <p:spPr>
          <a:xfrm>
            <a:off x="714125" y="2178149"/>
            <a:ext cx="2650200" cy="90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68" name="Google Shape;68;p1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SECTION_TITLE_AND_DESCRIPTION_1_1">
    <p:bg>
      <p:bgPr>
        <a:solidFill>
          <a:schemeClr val="lt2"/>
        </a:solidFill>
        <a:effectLst/>
      </p:bgPr>
    </p:bg>
    <p:spTree>
      <p:nvGrpSpPr>
        <p:cNvPr id="1" name="Shape 69"/>
        <p:cNvGrpSpPr/>
        <p:nvPr/>
      </p:nvGrpSpPr>
      <p:grpSpPr>
        <a:xfrm>
          <a:off x="0" y="0"/>
          <a:ext cx="0" cy="0"/>
          <a:chOff x="0" y="0"/>
          <a:chExt cx="0" cy="0"/>
        </a:xfrm>
      </p:grpSpPr>
      <p:pic>
        <p:nvPicPr>
          <p:cNvPr id="70" name="Google Shape;70;p14"/>
          <p:cNvPicPr preferRelativeResize="0"/>
          <p:nvPr/>
        </p:nvPicPr>
        <p:blipFill>
          <a:blip r:embed="rId2">
            <a:alphaModFix amt="75000"/>
          </a:blip>
          <a:stretch>
            <a:fillRect/>
          </a:stretch>
        </p:blipFill>
        <p:spPr>
          <a:xfrm>
            <a:off x="4350075" y="665212"/>
            <a:ext cx="4078151" cy="3927375"/>
          </a:xfrm>
          <a:prstGeom prst="rect">
            <a:avLst/>
          </a:prstGeom>
          <a:noFill/>
          <a:ln>
            <a:noFill/>
          </a:ln>
        </p:spPr>
      </p:pic>
      <p:pic>
        <p:nvPicPr>
          <p:cNvPr id="71" name="Google Shape;71;p14"/>
          <p:cNvPicPr preferRelativeResize="0"/>
          <p:nvPr/>
        </p:nvPicPr>
        <p:blipFill>
          <a:blip r:embed="rId3">
            <a:alphaModFix amt="55000"/>
          </a:blip>
          <a:stretch>
            <a:fillRect/>
          </a:stretch>
        </p:blipFill>
        <p:spPr>
          <a:xfrm flipH="1">
            <a:off x="490460" y="1223675"/>
            <a:ext cx="3227225" cy="3330400"/>
          </a:xfrm>
          <a:prstGeom prst="rect">
            <a:avLst/>
          </a:prstGeom>
          <a:noFill/>
          <a:ln>
            <a:noFill/>
          </a:ln>
        </p:spPr>
      </p:pic>
      <p:sp>
        <p:nvSpPr>
          <p:cNvPr id="72" name="Google Shape;72;p14"/>
          <p:cNvSpPr txBox="1">
            <a:spLocks noGrp="1"/>
          </p:cNvSpPr>
          <p:nvPr>
            <p:ph type="title"/>
          </p:nvPr>
        </p:nvSpPr>
        <p:spPr>
          <a:xfrm>
            <a:off x="4552901" y="1696025"/>
            <a:ext cx="3875400" cy="365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accent2"/>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73" name="Google Shape;73;p14"/>
          <p:cNvSpPr txBox="1">
            <a:spLocks noGrp="1"/>
          </p:cNvSpPr>
          <p:nvPr>
            <p:ph type="subTitle" idx="1"/>
          </p:nvPr>
        </p:nvSpPr>
        <p:spPr>
          <a:xfrm>
            <a:off x="4342325" y="2333775"/>
            <a:ext cx="4087500" cy="1568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1600"/>
              </a:spcBef>
              <a:spcAft>
                <a:spcPts val="0"/>
              </a:spcAft>
              <a:buNone/>
              <a:defRPr sz="1600"/>
            </a:lvl2pPr>
            <a:lvl3pPr lvl="2" algn="r" rtl="0">
              <a:lnSpc>
                <a:spcPct val="100000"/>
              </a:lnSpc>
              <a:spcBef>
                <a:spcPts val="1600"/>
              </a:spcBef>
              <a:spcAft>
                <a:spcPts val="0"/>
              </a:spcAft>
              <a:buNone/>
              <a:defRPr sz="1600"/>
            </a:lvl3pPr>
            <a:lvl4pPr lvl="3" algn="r" rtl="0">
              <a:lnSpc>
                <a:spcPct val="100000"/>
              </a:lnSpc>
              <a:spcBef>
                <a:spcPts val="1600"/>
              </a:spcBef>
              <a:spcAft>
                <a:spcPts val="0"/>
              </a:spcAft>
              <a:buNone/>
              <a:defRPr sz="1600"/>
            </a:lvl4pPr>
            <a:lvl5pPr lvl="4" algn="r" rtl="0">
              <a:lnSpc>
                <a:spcPct val="100000"/>
              </a:lnSpc>
              <a:spcBef>
                <a:spcPts val="1600"/>
              </a:spcBef>
              <a:spcAft>
                <a:spcPts val="0"/>
              </a:spcAft>
              <a:buNone/>
              <a:defRPr sz="1600"/>
            </a:lvl5pPr>
            <a:lvl6pPr lvl="5" algn="r" rtl="0">
              <a:lnSpc>
                <a:spcPct val="100000"/>
              </a:lnSpc>
              <a:spcBef>
                <a:spcPts val="1600"/>
              </a:spcBef>
              <a:spcAft>
                <a:spcPts val="0"/>
              </a:spcAft>
              <a:buNone/>
              <a:defRPr sz="1600"/>
            </a:lvl6pPr>
            <a:lvl7pPr lvl="6" algn="r" rtl="0">
              <a:lnSpc>
                <a:spcPct val="100000"/>
              </a:lnSpc>
              <a:spcBef>
                <a:spcPts val="1600"/>
              </a:spcBef>
              <a:spcAft>
                <a:spcPts val="0"/>
              </a:spcAft>
              <a:buNone/>
              <a:defRPr sz="1600"/>
            </a:lvl7pPr>
            <a:lvl8pPr lvl="7" algn="r" rtl="0">
              <a:lnSpc>
                <a:spcPct val="100000"/>
              </a:lnSpc>
              <a:spcBef>
                <a:spcPts val="1600"/>
              </a:spcBef>
              <a:spcAft>
                <a:spcPts val="0"/>
              </a:spcAft>
              <a:buNone/>
              <a:defRPr sz="1600"/>
            </a:lvl8pPr>
            <a:lvl9pPr lvl="8" algn="r" rtl="0">
              <a:lnSpc>
                <a:spcPct val="100000"/>
              </a:lnSpc>
              <a:spcBef>
                <a:spcPts val="1600"/>
              </a:spcBef>
              <a:spcAft>
                <a:spcPts val="1600"/>
              </a:spcAft>
              <a:buNone/>
              <a:defRPr sz="1600"/>
            </a:lvl9pPr>
          </a:lstStyle>
          <a:p>
            <a:endParaRPr/>
          </a:p>
        </p:txBody>
      </p:sp>
      <p:sp>
        <p:nvSpPr>
          <p:cNvPr id="74" name="Google Shape;74;p14"/>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SECTION_TITLE_AND_DESCRIPTION_1_1_1">
    <p:bg>
      <p:bgPr>
        <a:solidFill>
          <a:schemeClr val="lt2"/>
        </a:solidFill>
        <a:effectLst/>
      </p:bgPr>
    </p:bg>
    <p:spTree>
      <p:nvGrpSpPr>
        <p:cNvPr id="1" name="Shape 76"/>
        <p:cNvGrpSpPr/>
        <p:nvPr/>
      </p:nvGrpSpPr>
      <p:grpSpPr>
        <a:xfrm>
          <a:off x="0" y="0"/>
          <a:ext cx="0" cy="0"/>
          <a:chOff x="0" y="0"/>
          <a:chExt cx="0" cy="0"/>
        </a:xfrm>
      </p:grpSpPr>
      <p:pic>
        <p:nvPicPr>
          <p:cNvPr id="77" name="Google Shape;77;p15"/>
          <p:cNvPicPr preferRelativeResize="0"/>
          <p:nvPr/>
        </p:nvPicPr>
        <p:blipFill>
          <a:blip r:embed="rId2">
            <a:alphaModFix amt="75000"/>
          </a:blip>
          <a:stretch>
            <a:fillRect/>
          </a:stretch>
        </p:blipFill>
        <p:spPr>
          <a:xfrm>
            <a:off x="4350075" y="665212"/>
            <a:ext cx="4078151" cy="3927375"/>
          </a:xfrm>
          <a:prstGeom prst="rect">
            <a:avLst/>
          </a:prstGeom>
          <a:noFill/>
          <a:ln>
            <a:noFill/>
          </a:ln>
        </p:spPr>
      </p:pic>
      <p:pic>
        <p:nvPicPr>
          <p:cNvPr id="78" name="Google Shape;78;p15"/>
          <p:cNvPicPr preferRelativeResize="0"/>
          <p:nvPr/>
        </p:nvPicPr>
        <p:blipFill>
          <a:blip r:embed="rId3">
            <a:alphaModFix amt="55000"/>
          </a:blip>
          <a:stretch>
            <a:fillRect/>
          </a:stretch>
        </p:blipFill>
        <p:spPr>
          <a:xfrm flipH="1">
            <a:off x="490460" y="1223675"/>
            <a:ext cx="3227225" cy="3330400"/>
          </a:xfrm>
          <a:prstGeom prst="rect">
            <a:avLst/>
          </a:prstGeom>
          <a:noFill/>
          <a:ln>
            <a:noFill/>
          </a:ln>
        </p:spPr>
      </p:pic>
      <p:sp>
        <p:nvSpPr>
          <p:cNvPr id="79" name="Google Shape;79;p15"/>
          <p:cNvSpPr txBox="1">
            <a:spLocks noGrp="1"/>
          </p:cNvSpPr>
          <p:nvPr>
            <p:ph type="title"/>
          </p:nvPr>
        </p:nvSpPr>
        <p:spPr>
          <a:xfrm>
            <a:off x="4960900" y="1453375"/>
            <a:ext cx="3162600" cy="365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accent2"/>
              </a:buClr>
              <a:buSzPts val="3000"/>
              <a:buNone/>
              <a:defRPr sz="3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0" name="Google Shape;80;p15"/>
          <p:cNvSpPr txBox="1">
            <a:spLocks noGrp="1"/>
          </p:cNvSpPr>
          <p:nvPr>
            <p:ph type="subTitle" idx="1"/>
          </p:nvPr>
        </p:nvSpPr>
        <p:spPr>
          <a:xfrm>
            <a:off x="4960900" y="2115375"/>
            <a:ext cx="3162600" cy="1217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1600"/>
              </a:spcBef>
              <a:spcAft>
                <a:spcPts val="0"/>
              </a:spcAft>
              <a:buNone/>
              <a:defRPr sz="1600"/>
            </a:lvl2pPr>
            <a:lvl3pPr lvl="2" algn="r" rtl="0">
              <a:lnSpc>
                <a:spcPct val="100000"/>
              </a:lnSpc>
              <a:spcBef>
                <a:spcPts val="1600"/>
              </a:spcBef>
              <a:spcAft>
                <a:spcPts val="0"/>
              </a:spcAft>
              <a:buNone/>
              <a:defRPr sz="1600"/>
            </a:lvl3pPr>
            <a:lvl4pPr lvl="3" algn="r" rtl="0">
              <a:lnSpc>
                <a:spcPct val="100000"/>
              </a:lnSpc>
              <a:spcBef>
                <a:spcPts val="1600"/>
              </a:spcBef>
              <a:spcAft>
                <a:spcPts val="0"/>
              </a:spcAft>
              <a:buNone/>
              <a:defRPr sz="1600"/>
            </a:lvl4pPr>
            <a:lvl5pPr lvl="4" algn="r" rtl="0">
              <a:lnSpc>
                <a:spcPct val="100000"/>
              </a:lnSpc>
              <a:spcBef>
                <a:spcPts val="1600"/>
              </a:spcBef>
              <a:spcAft>
                <a:spcPts val="0"/>
              </a:spcAft>
              <a:buNone/>
              <a:defRPr sz="1600"/>
            </a:lvl5pPr>
            <a:lvl6pPr lvl="5" algn="r" rtl="0">
              <a:lnSpc>
                <a:spcPct val="100000"/>
              </a:lnSpc>
              <a:spcBef>
                <a:spcPts val="1600"/>
              </a:spcBef>
              <a:spcAft>
                <a:spcPts val="0"/>
              </a:spcAft>
              <a:buNone/>
              <a:defRPr sz="1600"/>
            </a:lvl6pPr>
            <a:lvl7pPr lvl="6" algn="r" rtl="0">
              <a:lnSpc>
                <a:spcPct val="100000"/>
              </a:lnSpc>
              <a:spcBef>
                <a:spcPts val="1600"/>
              </a:spcBef>
              <a:spcAft>
                <a:spcPts val="0"/>
              </a:spcAft>
              <a:buNone/>
              <a:defRPr sz="1600"/>
            </a:lvl7pPr>
            <a:lvl8pPr lvl="7" algn="r" rtl="0">
              <a:lnSpc>
                <a:spcPct val="100000"/>
              </a:lnSpc>
              <a:spcBef>
                <a:spcPts val="1600"/>
              </a:spcBef>
              <a:spcAft>
                <a:spcPts val="0"/>
              </a:spcAft>
              <a:buNone/>
              <a:defRPr sz="1600"/>
            </a:lvl8pPr>
            <a:lvl9pPr lvl="8" algn="r" rtl="0">
              <a:lnSpc>
                <a:spcPct val="100000"/>
              </a:lnSpc>
              <a:spcBef>
                <a:spcPts val="1600"/>
              </a:spcBef>
              <a:spcAft>
                <a:spcPts val="1600"/>
              </a:spcAft>
              <a:buNone/>
              <a:defRPr sz="1600"/>
            </a:lvl9pPr>
          </a:lstStyle>
          <a:p>
            <a:endParaRPr/>
          </a:p>
        </p:txBody>
      </p:sp>
      <p:sp>
        <p:nvSpPr>
          <p:cNvPr id="81" name="Google Shape;81;p1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_HEADER_2">
    <p:bg>
      <p:bgPr>
        <a:solidFill>
          <a:schemeClr val="lt2"/>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84" name="Google Shape;84;p16"/>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85" name="Google Shape;85;p16"/>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txBox="1">
            <a:spLocks noGrp="1"/>
          </p:cNvSpPr>
          <p:nvPr>
            <p:ph type="title"/>
          </p:nvPr>
        </p:nvSpPr>
        <p:spPr>
          <a:xfrm>
            <a:off x="4875850" y="1974075"/>
            <a:ext cx="3552600" cy="769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1800"/>
              <a:buNone/>
              <a:defRPr sz="38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7" name="Google Shape;87;p16"/>
          <p:cNvSpPr txBox="1">
            <a:spLocks noGrp="1"/>
          </p:cNvSpPr>
          <p:nvPr>
            <p:ph type="subTitle" idx="1"/>
          </p:nvPr>
        </p:nvSpPr>
        <p:spPr>
          <a:xfrm>
            <a:off x="5817925" y="2844988"/>
            <a:ext cx="2610300" cy="622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88" name="Google Shape;88;p16"/>
          <p:cNvSpPr txBox="1">
            <a:spLocks noGrp="1"/>
          </p:cNvSpPr>
          <p:nvPr>
            <p:ph type="title" idx="2" hasCustomPrompt="1"/>
          </p:nvPr>
        </p:nvSpPr>
        <p:spPr>
          <a:xfrm>
            <a:off x="1469350" y="1320513"/>
            <a:ext cx="1878300" cy="105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9600"/>
              <a:buNone/>
              <a:defRPr sz="6000"/>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2">
  <p:cSld name="SECTION_HEADER_2_1">
    <p:bg>
      <p:bgPr>
        <a:solidFill>
          <a:schemeClr val="lt2"/>
        </a:solidFill>
        <a:effectLst/>
      </p:bgPr>
    </p:bg>
    <p:spTree>
      <p:nvGrpSpPr>
        <p:cNvPr id="1" name="Shape 89"/>
        <p:cNvGrpSpPr/>
        <p:nvPr/>
      </p:nvGrpSpPr>
      <p:grpSpPr>
        <a:xfrm>
          <a:off x="0" y="0"/>
          <a:ext cx="0" cy="0"/>
          <a:chOff x="0" y="0"/>
          <a:chExt cx="0" cy="0"/>
        </a:xfrm>
      </p:grpSpPr>
      <p:pic>
        <p:nvPicPr>
          <p:cNvPr id="90" name="Google Shape;90;p17"/>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91" name="Google Shape;91;p17"/>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92" name="Google Shape;92;p17"/>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txBox="1">
            <a:spLocks noGrp="1"/>
          </p:cNvSpPr>
          <p:nvPr>
            <p:ph type="title"/>
          </p:nvPr>
        </p:nvSpPr>
        <p:spPr>
          <a:xfrm flipH="1">
            <a:off x="715775" y="1974075"/>
            <a:ext cx="3703500" cy="769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1800"/>
              <a:buNone/>
              <a:defRPr sz="38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4" name="Google Shape;94;p17"/>
          <p:cNvSpPr txBox="1">
            <a:spLocks noGrp="1"/>
          </p:cNvSpPr>
          <p:nvPr>
            <p:ph type="subTitle" idx="1"/>
          </p:nvPr>
        </p:nvSpPr>
        <p:spPr>
          <a:xfrm flipH="1">
            <a:off x="1808975" y="2844988"/>
            <a:ext cx="2610300" cy="622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95" name="Google Shape;95;p17"/>
          <p:cNvSpPr txBox="1">
            <a:spLocks noGrp="1"/>
          </p:cNvSpPr>
          <p:nvPr>
            <p:ph type="title" idx="2" hasCustomPrompt="1"/>
          </p:nvPr>
        </p:nvSpPr>
        <p:spPr>
          <a:xfrm flipH="1">
            <a:off x="5486750" y="1165263"/>
            <a:ext cx="1878300" cy="105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9600"/>
              <a:buNone/>
              <a:defRPr sz="6000"/>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3">
  <p:cSld name="SECTION_HEADER_2_1_2">
    <p:bg>
      <p:bgPr>
        <a:solidFill>
          <a:schemeClr val="lt2"/>
        </a:solidFill>
        <a:effectLst/>
      </p:bgPr>
    </p:bg>
    <p:spTree>
      <p:nvGrpSpPr>
        <p:cNvPr id="1" name="Shape 96"/>
        <p:cNvGrpSpPr/>
        <p:nvPr/>
      </p:nvGrpSpPr>
      <p:grpSpPr>
        <a:xfrm>
          <a:off x="0" y="0"/>
          <a:ext cx="0" cy="0"/>
          <a:chOff x="0" y="0"/>
          <a:chExt cx="0" cy="0"/>
        </a:xfrm>
      </p:grpSpPr>
      <p:pic>
        <p:nvPicPr>
          <p:cNvPr id="97" name="Google Shape;97;p18"/>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98" name="Google Shape;98;p18"/>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99" name="Google Shape;99;p18"/>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8"/>
          <p:cNvSpPr txBox="1">
            <a:spLocks noGrp="1"/>
          </p:cNvSpPr>
          <p:nvPr>
            <p:ph type="title"/>
          </p:nvPr>
        </p:nvSpPr>
        <p:spPr>
          <a:xfrm flipH="1">
            <a:off x="715775" y="1974075"/>
            <a:ext cx="3703500" cy="769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38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01" name="Google Shape;101;p18"/>
          <p:cNvSpPr txBox="1">
            <a:spLocks noGrp="1"/>
          </p:cNvSpPr>
          <p:nvPr>
            <p:ph type="subTitle" idx="1"/>
          </p:nvPr>
        </p:nvSpPr>
        <p:spPr>
          <a:xfrm flipH="1">
            <a:off x="715900" y="2844988"/>
            <a:ext cx="2610300" cy="62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02" name="Google Shape;102;p18"/>
          <p:cNvSpPr txBox="1">
            <a:spLocks noGrp="1"/>
          </p:cNvSpPr>
          <p:nvPr>
            <p:ph type="title" idx="2" hasCustomPrompt="1"/>
          </p:nvPr>
        </p:nvSpPr>
        <p:spPr>
          <a:xfrm flipH="1">
            <a:off x="4943825" y="857238"/>
            <a:ext cx="1878300" cy="105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9600"/>
              <a:buNone/>
              <a:defRPr sz="6000"/>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4">
  <p:cSld name="SECTION_HEADER_2_1_1">
    <p:bg>
      <p:bgPr>
        <a:solidFill>
          <a:schemeClr val="lt2"/>
        </a:solidFill>
        <a:effectLst/>
      </p:bgPr>
    </p:bg>
    <p:spTree>
      <p:nvGrpSpPr>
        <p:cNvPr id="1" name="Shape 103"/>
        <p:cNvGrpSpPr/>
        <p:nvPr/>
      </p:nvGrpSpPr>
      <p:grpSpPr>
        <a:xfrm>
          <a:off x="0" y="0"/>
          <a:ext cx="0" cy="0"/>
          <a:chOff x="0" y="0"/>
          <a:chExt cx="0" cy="0"/>
        </a:xfrm>
      </p:grpSpPr>
      <p:pic>
        <p:nvPicPr>
          <p:cNvPr id="104" name="Google Shape;104;p19"/>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105" name="Google Shape;105;p19"/>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106" name="Google Shape;106;p19"/>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9"/>
          <p:cNvSpPr txBox="1">
            <a:spLocks noGrp="1"/>
          </p:cNvSpPr>
          <p:nvPr>
            <p:ph type="title"/>
          </p:nvPr>
        </p:nvSpPr>
        <p:spPr>
          <a:xfrm flipH="1">
            <a:off x="715775" y="1974075"/>
            <a:ext cx="3703500" cy="769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38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08" name="Google Shape;108;p19"/>
          <p:cNvSpPr txBox="1">
            <a:spLocks noGrp="1"/>
          </p:cNvSpPr>
          <p:nvPr>
            <p:ph type="subTitle" idx="1"/>
          </p:nvPr>
        </p:nvSpPr>
        <p:spPr>
          <a:xfrm flipH="1">
            <a:off x="715900" y="2844988"/>
            <a:ext cx="2610300" cy="62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09" name="Google Shape;109;p19"/>
          <p:cNvSpPr txBox="1">
            <a:spLocks noGrp="1"/>
          </p:cNvSpPr>
          <p:nvPr>
            <p:ph type="title" idx="2" hasCustomPrompt="1"/>
          </p:nvPr>
        </p:nvSpPr>
        <p:spPr>
          <a:xfrm flipH="1">
            <a:off x="5505800" y="2044938"/>
            <a:ext cx="1878300" cy="105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9600"/>
              <a:buNone/>
              <a:defRPr sz="6000"/>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4 columns">
  <p:cSld name="SECTION_HEADER_1_2">
    <p:bg>
      <p:bgPr>
        <a:solidFill>
          <a:schemeClr val="lt2"/>
        </a:solidFill>
        <a:effectLst/>
      </p:bgPr>
    </p:bg>
    <p:spTree>
      <p:nvGrpSpPr>
        <p:cNvPr id="1" name="Shape 110"/>
        <p:cNvGrpSpPr/>
        <p:nvPr/>
      </p:nvGrpSpPr>
      <p:grpSpPr>
        <a:xfrm>
          <a:off x="0" y="0"/>
          <a:ext cx="0" cy="0"/>
          <a:chOff x="0" y="0"/>
          <a:chExt cx="0" cy="0"/>
        </a:xfrm>
      </p:grpSpPr>
      <p:pic>
        <p:nvPicPr>
          <p:cNvPr id="111" name="Google Shape;111;p20"/>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112" name="Google Shape;112;p20"/>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113" name="Google Shape;113;p20"/>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txBox="1">
            <a:spLocks noGrp="1"/>
          </p:cNvSpPr>
          <p:nvPr>
            <p:ph type="title"/>
          </p:nvPr>
        </p:nvSpPr>
        <p:spPr>
          <a:xfrm>
            <a:off x="714125" y="544231"/>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15" name="Google Shape;115;p20"/>
          <p:cNvSpPr txBox="1">
            <a:spLocks noGrp="1"/>
          </p:cNvSpPr>
          <p:nvPr>
            <p:ph type="subTitle" idx="1"/>
          </p:nvPr>
        </p:nvSpPr>
        <p:spPr>
          <a:xfrm>
            <a:off x="3685926" y="2202469"/>
            <a:ext cx="1965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116" name="Google Shape;116;p20"/>
          <p:cNvSpPr txBox="1">
            <a:spLocks noGrp="1"/>
          </p:cNvSpPr>
          <p:nvPr>
            <p:ph type="title" idx="2"/>
          </p:nvPr>
        </p:nvSpPr>
        <p:spPr>
          <a:xfrm>
            <a:off x="3739626" y="1710681"/>
            <a:ext cx="19116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a:solidFill>
                  <a:schemeClr val="dk2"/>
                </a:solidFill>
              </a:defRPr>
            </a:lvl1pPr>
            <a:lvl2pPr lvl="1" algn="r" rtl="0">
              <a:spcBef>
                <a:spcPts val="0"/>
              </a:spcBef>
              <a:spcAft>
                <a:spcPts val="0"/>
              </a:spcAft>
              <a:buClr>
                <a:schemeClr val="lt1"/>
              </a:buClr>
              <a:buSzPts val="3600"/>
              <a:buNone/>
              <a:defRPr sz="3600">
                <a:solidFill>
                  <a:schemeClr val="lt1"/>
                </a:solidFill>
              </a:defRPr>
            </a:lvl2pPr>
            <a:lvl3pPr lvl="2" algn="r" rtl="0">
              <a:spcBef>
                <a:spcPts val="0"/>
              </a:spcBef>
              <a:spcAft>
                <a:spcPts val="0"/>
              </a:spcAft>
              <a:buClr>
                <a:schemeClr val="lt1"/>
              </a:buClr>
              <a:buSzPts val="3600"/>
              <a:buNone/>
              <a:defRPr sz="3600">
                <a:solidFill>
                  <a:schemeClr val="lt1"/>
                </a:solidFill>
              </a:defRPr>
            </a:lvl3pPr>
            <a:lvl4pPr lvl="3" algn="r" rtl="0">
              <a:spcBef>
                <a:spcPts val="0"/>
              </a:spcBef>
              <a:spcAft>
                <a:spcPts val="0"/>
              </a:spcAft>
              <a:buClr>
                <a:schemeClr val="lt1"/>
              </a:buClr>
              <a:buSzPts val="3600"/>
              <a:buNone/>
              <a:defRPr sz="3600">
                <a:solidFill>
                  <a:schemeClr val="lt1"/>
                </a:solidFill>
              </a:defRPr>
            </a:lvl4pPr>
            <a:lvl5pPr lvl="4" algn="r" rtl="0">
              <a:spcBef>
                <a:spcPts val="0"/>
              </a:spcBef>
              <a:spcAft>
                <a:spcPts val="0"/>
              </a:spcAft>
              <a:buClr>
                <a:schemeClr val="lt1"/>
              </a:buClr>
              <a:buSzPts val="3600"/>
              <a:buNone/>
              <a:defRPr sz="3600">
                <a:solidFill>
                  <a:schemeClr val="lt1"/>
                </a:solidFill>
              </a:defRPr>
            </a:lvl5pPr>
            <a:lvl6pPr lvl="5" algn="r" rtl="0">
              <a:spcBef>
                <a:spcPts val="0"/>
              </a:spcBef>
              <a:spcAft>
                <a:spcPts val="0"/>
              </a:spcAft>
              <a:buClr>
                <a:schemeClr val="lt1"/>
              </a:buClr>
              <a:buSzPts val="3600"/>
              <a:buNone/>
              <a:defRPr sz="3600">
                <a:solidFill>
                  <a:schemeClr val="lt1"/>
                </a:solidFill>
              </a:defRPr>
            </a:lvl6pPr>
            <a:lvl7pPr lvl="6" algn="r" rtl="0">
              <a:spcBef>
                <a:spcPts val="0"/>
              </a:spcBef>
              <a:spcAft>
                <a:spcPts val="0"/>
              </a:spcAft>
              <a:buClr>
                <a:schemeClr val="lt1"/>
              </a:buClr>
              <a:buSzPts val="3600"/>
              <a:buNone/>
              <a:defRPr sz="3600">
                <a:solidFill>
                  <a:schemeClr val="lt1"/>
                </a:solidFill>
              </a:defRPr>
            </a:lvl7pPr>
            <a:lvl8pPr lvl="7" algn="r" rtl="0">
              <a:spcBef>
                <a:spcPts val="0"/>
              </a:spcBef>
              <a:spcAft>
                <a:spcPts val="0"/>
              </a:spcAft>
              <a:buClr>
                <a:schemeClr val="lt1"/>
              </a:buClr>
              <a:buSzPts val="3600"/>
              <a:buNone/>
              <a:defRPr sz="3600">
                <a:solidFill>
                  <a:schemeClr val="lt1"/>
                </a:solidFill>
              </a:defRPr>
            </a:lvl8pPr>
            <a:lvl9pPr lvl="8" algn="r" rtl="0">
              <a:spcBef>
                <a:spcPts val="0"/>
              </a:spcBef>
              <a:spcAft>
                <a:spcPts val="0"/>
              </a:spcAft>
              <a:buClr>
                <a:schemeClr val="lt1"/>
              </a:buClr>
              <a:buSzPts val="3600"/>
              <a:buNone/>
              <a:defRPr sz="3600">
                <a:solidFill>
                  <a:schemeClr val="lt1"/>
                </a:solidFill>
              </a:defRPr>
            </a:lvl9pPr>
          </a:lstStyle>
          <a:p>
            <a:endParaRPr/>
          </a:p>
        </p:txBody>
      </p:sp>
      <p:sp>
        <p:nvSpPr>
          <p:cNvPr id="117" name="Google Shape;117;p20"/>
          <p:cNvSpPr txBox="1">
            <a:spLocks noGrp="1"/>
          </p:cNvSpPr>
          <p:nvPr>
            <p:ph type="subTitle" idx="3"/>
          </p:nvPr>
        </p:nvSpPr>
        <p:spPr>
          <a:xfrm>
            <a:off x="3685926" y="3752919"/>
            <a:ext cx="1965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118" name="Google Shape;118;p20"/>
          <p:cNvSpPr txBox="1">
            <a:spLocks noGrp="1"/>
          </p:cNvSpPr>
          <p:nvPr>
            <p:ph type="title" idx="4"/>
          </p:nvPr>
        </p:nvSpPr>
        <p:spPr>
          <a:xfrm>
            <a:off x="3739626" y="3257056"/>
            <a:ext cx="19116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a:solidFill>
                  <a:schemeClr val="dk2"/>
                </a:solidFill>
              </a:defRPr>
            </a:lvl1pPr>
            <a:lvl2pPr lvl="1" algn="r" rtl="0">
              <a:spcBef>
                <a:spcPts val="0"/>
              </a:spcBef>
              <a:spcAft>
                <a:spcPts val="0"/>
              </a:spcAft>
              <a:buClr>
                <a:schemeClr val="lt1"/>
              </a:buClr>
              <a:buSzPts val="3600"/>
              <a:buNone/>
              <a:defRPr sz="3600">
                <a:solidFill>
                  <a:schemeClr val="lt1"/>
                </a:solidFill>
              </a:defRPr>
            </a:lvl2pPr>
            <a:lvl3pPr lvl="2" algn="r" rtl="0">
              <a:spcBef>
                <a:spcPts val="0"/>
              </a:spcBef>
              <a:spcAft>
                <a:spcPts val="0"/>
              </a:spcAft>
              <a:buClr>
                <a:schemeClr val="lt1"/>
              </a:buClr>
              <a:buSzPts val="3600"/>
              <a:buNone/>
              <a:defRPr sz="3600">
                <a:solidFill>
                  <a:schemeClr val="lt1"/>
                </a:solidFill>
              </a:defRPr>
            </a:lvl3pPr>
            <a:lvl4pPr lvl="3" algn="r" rtl="0">
              <a:spcBef>
                <a:spcPts val="0"/>
              </a:spcBef>
              <a:spcAft>
                <a:spcPts val="0"/>
              </a:spcAft>
              <a:buClr>
                <a:schemeClr val="lt1"/>
              </a:buClr>
              <a:buSzPts val="3600"/>
              <a:buNone/>
              <a:defRPr sz="3600">
                <a:solidFill>
                  <a:schemeClr val="lt1"/>
                </a:solidFill>
              </a:defRPr>
            </a:lvl4pPr>
            <a:lvl5pPr lvl="4" algn="r" rtl="0">
              <a:spcBef>
                <a:spcPts val="0"/>
              </a:spcBef>
              <a:spcAft>
                <a:spcPts val="0"/>
              </a:spcAft>
              <a:buClr>
                <a:schemeClr val="lt1"/>
              </a:buClr>
              <a:buSzPts val="3600"/>
              <a:buNone/>
              <a:defRPr sz="3600">
                <a:solidFill>
                  <a:schemeClr val="lt1"/>
                </a:solidFill>
              </a:defRPr>
            </a:lvl5pPr>
            <a:lvl6pPr lvl="5" algn="r" rtl="0">
              <a:spcBef>
                <a:spcPts val="0"/>
              </a:spcBef>
              <a:spcAft>
                <a:spcPts val="0"/>
              </a:spcAft>
              <a:buClr>
                <a:schemeClr val="lt1"/>
              </a:buClr>
              <a:buSzPts val="3600"/>
              <a:buNone/>
              <a:defRPr sz="3600">
                <a:solidFill>
                  <a:schemeClr val="lt1"/>
                </a:solidFill>
              </a:defRPr>
            </a:lvl6pPr>
            <a:lvl7pPr lvl="6" algn="r" rtl="0">
              <a:spcBef>
                <a:spcPts val="0"/>
              </a:spcBef>
              <a:spcAft>
                <a:spcPts val="0"/>
              </a:spcAft>
              <a:buClr>
                <a:schemeClr val="lt1"/>
              </a:buClr>
              <a:buSzPts val="3600"/>
              <a:buNone/>
              <a:defRPr sz="3600">
                <a:solidFill>
                  <a:schemeClr val="lt1"/>
                </a:solidFill>
              </a:defRPr>
            </a:lvl7pPr>
            <a:lvl8pPr lvl="7" algn="r" rtl="0">
              <a:spcBef>
                <a:spcPts val="0"/>
              </a:spcBef>
              <a:spcAft>
                <a:spcPts val="0"/>
              </a:spcAft>
              <a:buClr>
                <a:schemeClr val="lt1"/>
              </a:buClr>
              <a:buSzPts val="3600"/>
              <a:buNone/>
              <a:defRPr sz="3600">
                <a:solidFill>
                  <a:schemeClr val="lt1"/>
                </a:solidFill>
              </a:defRPr>
            </a:lvl8pPr>
            <a:lvl9pPr lvl="8" algn="r" rtl="0">
              <a:spcBef>
                <a:spcPts val="0"/>
              </a:spcBef>
              <a:spcAft>
                <a:spcPts val="0"/>
              </a:spcAft>
              <a:buClr>
                <a:schemeClr val="lt1"/>
              </a:buClr>
              <a:buSzPts val="3600"/>
              <a:buNone/>
              <a:defRPr sz="3600">
                <a:solidFill>
                  <a:schemeClr val="lt1"/>
                </a:solidFill>
              </a:defRPr>
            </a:lvl9pPr>
          </a:lstStyle>
          <a:p>
            <a:endParaRPr/>
          </a:p>
        </p:txBody>
      </p:sp>
      <p:sp>
        <p:nvSpPr>
          <p:cNvPr id="119" name="Google Shape;119;p20"/>
          <p:cNvSpPr txBox="1">
            <a:spLocks noGrp="1"/>
          </p:cNvSpPr>
          <p:nvPr>
            <p:ph type="subTitle" idx="5"/>
          </p:nvPr>
        </p:nvSpPr>
        <p:spPr>
          <a:xfrm>
            <a:off x="6132949" y="2202469"/>
            <a:ext cx="1965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120" name="Google Shape;120;p20"/>
          <p:cNvSpPr txBox="1">
            <a:spLocks noGrp="1"/>
          </p:cNvSpPr>
          <p:nvPr>
            <p:ph type="title" idx="6"/>
          </p:nvPr>
        </p:nvSpPr>
        <p:spPr>
          <a:xfrm>
            <a:off x="6186649" y="1710681"/>
            <a:ext cx="19116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21" name="Google Shape;121;p20"/>
          <p:cNvSpPr txBox="1">
            <a:spLocks noGrp="1"/>
          </p:cNvSpPr>
          <p:nvPr>
            <p:ph type="subTitle" idx="7"/>
          </p:nvPr>
        </p:nvSpPr>
        <p:spPr>
          <a:xfrm>
            <a:off x="6132949" y="3752919"/>
            <a:ext cx="1965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122" name="Google Shape;122;p20"/>
          <p:cNvSpPr txBox="1">
            <a:spLocks noGrp="1"/>
          </p:cNvSpPr>
          <p:nvPr>
            <p:ph type="title" idx="8"/>
          </p:nvPr>
        </p:nvSpPr>
        <p:spPr>
          <a:xfrm>
            <a:off x="6186649" y="3257056"/>
            <a:ext cx="19116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4"/>
        <p:cNvGrpSpPr/>
        <p:nvPr/>
      </p:nvGrpSpPr>
      <p:grpSpPr>
        <a:xfrm>
          <a:off x="0" y="0"/>
          <a:ext cx="0" cy="0"/>
          <a:chOff x="0" y="0"/>
          <a:chExt cx="0" cy="0"/>
        </a:xfrm>
      </p:grpSpPr>
      <p:pic>
        <p:nvPicPr>
          <p:cNvPr id="15" name="Google Shape;15;p3"/>
          <p:cNvPicPr preferRelativeResize="0"/>
          <p:nvPr/>
        </p:nvPicPr>
        <p:blipFill>
          <a:blip r:embed="rId2">
            <a:alphaModFix amt="55000"/>
          </a:blip>
          <a:stretch>
            <a:fillRect/>
          </a:stretch>
        </p:blipFill>
        <p:spPr>
          <a:xfrm>
            <a:off x="5916772" y="0"/>
            <a:ext cx="3227225" cy="3330400"/>
          </a:xfrm>
          <a:prstGeom prst="rect">
            <a:avLst/>
          </a:prstGeom>
          <a:noFill/>
          <a:ln>
            <a:noFill/>
          </a:ln>
        </p:spPr>
      </p:pic>
      <p:sp>
        <p:nvSpPr>
          <p:cNvPr id="16" name="Google Shape;16;p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714125" y="1572350"/>
            <a:ext cx="3248400" cy="1680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38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title" idx="2"/>
          </p:nvPr>
        </p:nvSpPr>
        <p:spPr>
          <a:xfrm>
            <a:off x="714125" y="543950"/>
            <a:ext cx="1429200" cy="876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6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9" name="Google Shape;19;p3"/>
          <p:cNvSpPr txBox="1">
            <a:spLocks noGrp="1"/>
          </p:cNvSpPr>
          <p:nvPr>
            <p:ph type="subTitle" idx="1"/>
          </p:nvPr>
        </p:nvSpPr>
        <p:spPr>
          <a:xfrm>
            <a:off x="714125" y="3331275"/>
            <a:ext cx="2610300" cy="62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able of Contents">
  <p:cSld name="SECTION_HEADER_1_3">
    <p:bg>
      <p:bgPr>
        <a:solidFill>
          <a:schemeClr val="lt2"/>
        </a:solidFill>
        <a:effectLst/>
      </p:bgPr>
    </p:bg>
    <p:spTree>
      <p:nvGrpSpPr>
        <p:cNvPr id="1" name="Shape 123"/>
        <p:cNvGrpSpPr/>
        <p:nvPr/>
      </p:nvGrpSpPr>
      <p:grpSpPr>
        <a:xfrm>
          <a:off x="0" y="0"/>
          <a:ext cx="0" cy="0"/>
          <a:chOff x="0" y="0"/>
          <a:chExt cx="0" cy="0"/>
        </a:xfrm>
      </p:grpSpPr>
      <p:pic>
        <p:nvPicPr>
          <p:cNvPr id="124" name="Google Shape;124;p21"/>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125" name="Google Shape;125;p21"/>
          <p:cNvSpPr txBox="1">
            <a:spLocks noGrp="1"/>
          </p:cNvSpPr>
          <p:nvPr>
            <p:ph type="subTitle" idx="1"/>
          </p:nvPr>
        </p:nvSpPr>
        <p:spPr>
          <a:xfrm>
            <a:off x="16601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26" name="Google Shape;126;p21"/>
          <p:cNvSpPr txBox="1">
            <a:spLocks noGrp="1"/>
          </p:cNvSpPr>
          <p:nvPr>
            <p:ph type="title"/>
          </p:nvPr>
        </p:nvSpPr>
        <p:spPr>
          <a:xfrm>
            <a:off x="16601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27" name="Google Shape;127;p21"/>
          <p:cNvSpPr txBox="1">
            <a:spLocks noGrp="1"/>
          </p:cNvSpPr>
          <p:nvPr>
            <p:ph type="title" idx="2" hasCustomPrompt="1"/>
          </p:nvPr>
        </p:nvSpPr>
        <p:spPr>
          <a:xfrm>
            <a:off x="820488" y="1525213"/>
            <a:ext cx="9126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28" name="Google Shape;128;p21"/>
          <p:cNvSpPr txBox="1">
            <a:spLocks noGrp="1"/>
          </p:cNvSpPr>
          <p:nvPr>
            <p:ph type="subTitle" idx="3"/>
          </p:nvPr>
        </p:nvSpPr>
        <p:spPr>
          <a:xfrm>
            <a:off x="16601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29" name="Google Shape;129;p21"/>
          <p:cNvSpPr txBox="1">
            <a:spLocks noGrp="1"/>
          </p:cNvSpPr>
          <p:nvPr>
            <p:ph type="title" idx="4"/>
          </p:nvPr>
        </p:nvSpPr>
        <p:spPr>
          <a:xfrm>
            <a:off x="16601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30" name="Google Shape;130;p21"/>
          <p:cNvSpPr txBox="1">
            <a:spLocks noGrp="1"/>
          </p:cNvSpPr>
          <p:nvPr>
            <p:ph type="title" idx="5" hasCustomPrompt="1"/>
          </p:nvPr>
        </p:nvSpPr>
        <p:spPr>
          <a:xfrm>
            <a:off x="818688"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31" name="Google Shape;131;p21"/>
          <p:cNvSpPr txBox="1">
            <a:spLocks noGrp="1"/>
          </p:cNvSpPr>
          <p:nvPr>
            <p:ph type="subTitle" idx="6"/>
          </p:nvPr>
        </p:nvSpPr>
        <p:spPr>
          <a:xfrm>
            <a:off x="59853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32" name="Google Shape;132;p21"/>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33" name="Google Shape;133;p21"/>
          <p:cNvSpPr txBox="1">
            <a:spLocks noGrp="1"/>
          </p:cNvSpPr>
          <p:nvPr>
            <p:ph type="title" idx="8" hasCustomPrompt="1"/>
          </p:nvPr>
        </p:nvSpPr>
        <p:spPr>
          <a:xfrm>
            <a:off x="5130913" y="1525213"/>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34" name="Google Shape;134;p21"/>
          <p:cNvSpPr txBox="1">
            <a:spLocks noGrp="1"/>
          </p:cNvSpPr>
          <p:nvPr>
            <p:ph type="subTitle" idx="9"/>
          </p:nvPr>
        </p:nvSpPr>
        <p:spPr>
          <a:xfrm>
            <a:off x="59853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35" name="Google Shape;135;p21"/>
          <p:cNvSpPr txBox="1">
            <a:spLocks noGrp="1"/>
          </p:cNvSpPr>
          <p:nvPr>
            <p:ph type="title" idx="13"/>
          </p:nvPr>
        </p:nvSpPr>
        <p:spPr>
          <a:xfrm>
            <a:off x="59853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36" name="Google Shape;136;p21"/>
          <p:cNvSpPr txBox="1">
            <a:spLocks noGrp="1"/>
          </p:cNvSpPr>
          <p:nvPr>
            <p:ph type="title" idx="14" hasCustomPrompt="1"/>
          </p:nvPr>
        </p:nvSpPr>
        <p:spPr>
          <a:xfrm>
            <a:off x="5130913"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37" name="Google Shape;137;p21"/>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b="1">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38" name="Google Shape;138;p21"/>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able of Contents 1">
  <p:cSld name="SECTION_HEADER_1_3_2">
    <p:bg>
      <p:bgPr>
        <a:solidFill>
          <a:schemeClr val="lt2"/>
        </a:solidFill>
        <a:effectLst/>
      </p:bgPr>
    </p:bg>
    <p:spTree>
      <p:nvGrpSpPr>
        <p:cNvPr id="1" name="Shape 139"/>
        <p:cNvGrpSpPr/>
        <p:nvPr/>
      </p:nvGrpSpPr>
      <p:grpSpPr>
        <a:xfrm>
          <a:off x="0" y="0"/>
          <a:ext cx="0" cy="0"/>
          <a:chOff x="0" y="0"/>
          <a:chExt cx="0" cy="0"/>
        </a:xfrm>
      </p:grpSpPr>
      <p:sp>
        <p:nvSpPr>
          <p:cNvPr id="140" name="Google Shape;140;p2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8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22"/>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142" name="Google Shape;142;p22"/>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143" name="Google Shape;143;p22"/>
          <p:cNvSpPr txBox="1">
            <a:spLocks noGrp="1"/>
          </p:cNvSpPr>
          <p:nvPr>
            <p:ph type="subTitle" idx="1"/>
          </p:nvPr>
        </p:nvSpPr>
        <p:spPr>
          <a:xfrm>
            <a:off x="714113" y="22355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44" name="Google Shape;144;p22"/>
          <p:cNvSpPr txBox="1">
            <a:spLocks noGrp="1"/>
          </p:cNvSpPr>
          <p:nvPr>
            <p:ph type="title"/>
          </p:nvPr>
        </p:nvSpPr>
        <p:spPr>
          <a:xfrm>
            <a:off x="714125" y="1743775"/>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45" name="Google Shape;145;p22"/>
          <p:cNvSpPr txBox="1">
            <a:spLocks noGrp="1"/>
          </p:cNvSpPr>
          <p:nvPr>
            <p:ph type="title" idx="2" hasCustomPrompt="1"/>
          </p:nvPr>
        </p:nvSpPr>
        <p:spPr>
          <a:xfrm>
            <a:off x="705313" y="1245763"/>
            <a:ext cx="9126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46" name="Google Shape;146;p22"/>
          <p:cNvSpPr txBox="1">
            <a:spLocks noGrp="1"/>
          </p:cNvSpPr>
          <p:nvPr>
            <p:ph type="subTitle" idx="3"/>
          </p:nvPr>
        </p:nvSpPr>
        <p:spPr>
          <a:xfrm>
            <a:off x="714113" y="39383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47" name="Google Shape;147;p22"/>
          <p:cNvSpPr txBox="1">
            <a:spLocks noGrp="1"/>
          </p:cNvSpPr>
          <p:nvPr>
            <p:ph type="title" idx="4"/>
          </p:nvPr>
        </p:nvSpPr>
        <p:spPr>
          <a:xfrm>
            <a:off x="714125" y="3442550"/>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48" name="Google Shape;148;p22"/>
          <p:cNvSpPr txBox="1">
            <a:spLocks noGrp="1"/>
          </p:cNvSpPr>
          <p:nvPr>
            <p:ph type="title" idx="5" hasCustomPrompt="1"/>
          </p:nvPr>
        </p:nvSpPr>
        <p:spPr>
          <a:xfrm>
            <a:off x="704413" y="2944538"/>
            <a:ext cx="9144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49" name="Google Shape;149;p22"/>
          <p:cNvSpPr txBox="1">
            <a:spLocks noGrp="1"/>
          </p:cNvSpPr>
          <p:nvPr>
            <p:ph type="subTitle" idx="6"/>
          </p:nvPr>
        </p:nvSpPr>
        <p:spPr>
          <a:xfrm>
            <a:off x="6088213" y="2235538"/>
            <a:ext cx="23400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150" name="Google Shape;150;p22"/>
          <p:cNvSpPr txBox="1">
            <a:spLocks noGrp="1"/>
          </p:cNvSpPr>
          <p:nvPr>
            <p:ph type="title" idx="7"/>
          </p:nvPr>
        </p:nvSpPr>
        <p:spPr>
          <a:xfrm>
            <a:off x="6088225" y="1743775"/>
            <a:ext cx="23400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51" name="Google Shape;151;p22"/>
          <p:cNvSpPr txBox="1">
            <a:spLocks noGrp="1"/>
          </p:cNvSpPr>
          <p:nvPr>
            <p:ph type="title" idx="8" hasCustomPrompt="1"/>
          </p:nvPr>
        </p:nvSpPr>
        <p:spPr>
          <a:xfrm>
            <a:off x="7515413" y="1245763"/>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52" name="Google Shape;152;p22"/>
          <p:cNvSpPr txBox="1">
            <a:spLocks noGrp="1"/>
          </p:cNvSpPr>
          <p:nvPr>
            <p:ph type="subTitle" idx="9"/>
          </p:nvPr>
        </p:nvSpPr>
        <p:spPr>
          <a:xfrm>
            <a:off x="6088213" y="3938388"/>
            <a:ext cx="2340000" cy="365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400"/>
            </a:lvl1pPr>
            <a:lvl2pPr lvl="1" algn="r" rtl="0">
              <a:lnSpc>
                <a:spcPct val="100000"/>
              </a:lnSpc>
              <a:spcBef>
                <a:spcPts val="0"/>
              </a:spcBef>
              <a:spcAft>
                <a:spcPts val="0"/>
              </a:spcAft>
              <a:buNone/>
              <a:defRPr sz="1400"/>
            </a:lvl2pPr>
            <a:lvl3pPr lvl="2" algn="r" rtl="0">
              <a:lnSpc>
                <a:spcPct val="100000"/>
              </a:lnSpc>
              <a:spcBef>
                <a:spcPts val="0"/>
              </a:spcBef>
              <a:spcAft>
                <a:spcPts val="0"/>
              </a:spcAft>
              <a:buNone/>
              <a:defRPr sz="1400"/>
            </a:lvl3pPr>
            <a:lvl4pPr lvl="3" algn="r" rtl="0">
              <a:lnSpc>
                <a:spcPct val="100000"/>
              </a:lnSpc>
              <a:spcBef>
                <a:spcPts val="0"/>
              </a:spcBef>
              <a:spcAft>
                <a:spcPts val="0"/>
              </a:spcAft>
              <a:buNone/>
              <a:defRPr sz="1400"/>
            </a:lvl4pPr>
            <a:lvl5pPr lvl="4" algn="r" rtl="0">
              <a:lnSpc>
                <a:spcPct val="100000"/>
              </a:lnSpc>
              <a:spcBef>
                <a:spcPts val="0"/>
              </a:spcBef>
              <a:spcAft>
                <a:spcPts val="0"/>
              </a:spcAft>
              <a:buNone/>
              <a:defRPr sz="1400"/>
            </a:lvl5pPr>
            <a:lvl6pPr lvl="5" algn="r" rtl="0">
              <a:lnSpc>
                <a:spcPct val="100000"/>
              </a:lnSpc>
              <a:spcBef>
                <a:spcPts val="0"/>
              </a:spcBef>
              <a:spcAft>
                <a:spcPts val="0"/>
              </a:spcAft>
              <a:buNone/>
              <a:defRPr sz="1400"/>
            </a:lvl6pPr>
            <a:lvl7pPr lvl="6" algn="r" rtl="0">
              <a:lnSpc>
                <a:spcPct val="100000"/>
              </a:lnSpc>
              <a:spcBef>
                <a:spcPts val="0"/>
              </a:spcBef>
              <a:spcAft>
                <a:spcPts val="0"/>
              </a:spcAft>
              <a:buNone/>
              <a:defRPr sz="1400"/>
            </a:lvl7pPr>
            <a:lvl8pPr lvl="7" algn="r" rtl="0">
              <a:lnSpc>
                <a:spcPct val="100000"/>
              </a:lnSpc>
              <a:spcBef>
                <a:spcPts val="0"/>
              </a:spcBef>
              <a:spcAft>
                <a:spcPts val="0"/>
              </a:spcAft>
              <a:buNone/>
              <a:defRPr sz="1400"/>
            </a:lvl8pPr>
            <a:lvl9pPr lvl="8" algn="r" rtl="0">
              <a:lnSpc>
                <a:spcPct val="100000"/>
              </a:lnSpc>
              <a:spcBef>
                <a:spcPts val="0"/>
              </a:spcBef>
              <a:spcAft>
                <a:spcPts val="0"/>
              </a:spcAft>
              <a:buNone/>
              <a:defRPr sz="1400"/>
            </a:lvl9pPr>
          </a:lstStyle>
          <a:p>
            <a:endParaRPr/>
          </a:p>
        </p:txBody>
      </p:sp>
      <p:sp>
        <p:nvSpPr>
          <p:cNvPr id="153" name="Google Shape;153;p22"/>
          <p:cNvSpPr txBox="1">
            <a:spLocks noGrp="1"/>
          </p:cNvSpPr>
          <p:nvPr>
            <p:ph type="title" idx="13"/>
          </p:nvPr>
        </p:nvSpPr>
        <p:spPr>
          <a:xfrm>
            <a:off x="6088225" y="3442550"/>
            <a:ext cx="23400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54" name="Google Shape;154;p22">
            <a:hlinkClick r:id="" action="ppaction://noaction"/>
          </p:cNvPr>
          <p:cNvSpPr txBox="1">
            <a:spLocks noGrp="1"/>
          </p:cNvSpPr>
          <p:nvPr>
            <p:ph type="title" idx="14" hasCustomPrompt="1"/>
          </p:nvPr>
        </p:nvSpPr>
        <p:spPr>
          <a:xfrm>
            <a:off x="7515413" y="294453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55" name="Google Shape;155;p22"/>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b="1">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56" name="Google Shape;156;p22"/>
          <p:cNvSpPr txBox="1">
            <a:spLocks noGrp="1"/>
          </p:cNvSpPr>
          <p:nvPr>
            <p:ph type="subTitle" idx="16"/>
          </p:nvPr>
        </p:nvSpPr>
        <p:spPr>
          <a:xfrm>
            <a:off x="3401175" y="3938388"/>
            <a:ext cx="2340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157" name="Google Shape;157;p22"/>
          <p:cNvSpPr txBox="1">
            <a:spLocks noGrp="1"/>
          </p:cNvSpPr>
          <p:nvPr>
            <p:ph type="title" idx="17"/>
          </p:nvPr>
        </p:nvSpPr>
        <p:spPr>
          <a:xfrm>
            <a:off x="3401187" y="3442550"/>
            <a:ext cx="234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58" name="Google Shape;158;p22">
            <a:hlinkClick r:id="" action="ppaction://noaction"/>
          </p:cNvPr>
          <p:cNvSpPr txBox="1">
            <a:spLocks noGrp="1"/>
          </p:cNvSpPr>
          <p:nvPr>
            <p:ph type="title" idx="18" hasCustomPrompt="1"/>
          </p:nvPr>
        </p:nvSpPr>
        <p:spPr>
          <a:xfrm>
            <a:off x="4113975" y="294453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SECTION_HEADER_1_1_1_1_2">
    <p:bg>
      <p:bgPr>
        <a:solidFill>
          <a:schemeClr val="lt2"/>
        </a:solidFill>
        <a:effectLst/>
      </p:bgPr>
    </p:bg>
    <p:spTree>
      <p:nvGrpSpPr>
        <p:cNvPr id="1" name="Shape 159"/>
        <p:cNvGrpSpPr/>
        <p:nvPr/>
      </p:nvGrpSpPr>
      <p:grpSpPr>
        <a:xfrm>
          <a:off x="0" y="0"/>
          <a:ext cx="0" cy="0"/>
          <a:chOff x="0" y="0"/>
          <a:chExt cx="0" cy="0"/>
        </a:xfrm>
      </p:grpSpPr>
      <p:pic>
        <p:nvPicPr>
          <p:cNvPr id="160" name="Google Shape;160;p23"/>
          <p:cNvPicPr preferRelativeResize="0"/>
          <p:nvPr/>
        </p:nvPicPr>
        <p:blipFill>
          <a:blip r:embed="rId2">
            <a:alphaModFix amt="55000"/>
          </a:blip>
          <a:stretch>
            <a:fillRect/>
          </a:stretch>
        </p:blipFill>
        <p:spPr>
          <a:xfrm flipH="1">
            <a:off x="2914735" y="693875"/>
            <a:ext cx="3227225" cy="3330400"/>
          </a:xfrm>
          <a:prstGeom prst="rect">
            <a:avLst/>
          </a:prstGeom>
          <a:noFill/>
          <a:ln>
            <a:noFill/>
          </a:ln>
        </p:spPr>
      </p:pic>
      <p:pic>
        <p:nvPicPr>
          <p:cNvPr id="161" name="Google Shape;161;p23"/>
          <p:cNvPicPr preferRelativeResize="0"/>
          <p:nvPr/>
        </p:nvPicPr>
        <p:blipFill>
          <a:blip r:embed="rId3">
            <a:alphaModFix amt="75000"/>
          </a:blip>
          <a:stretch>
            <a:fillRect/>
          </a:stretch>
        </p:blipFill>
        <p:spPr>
          <a:xfrm>
            <a:off x="0" y="0"/>
            <a:ext cx="2060450" cy="1984276"/>
          </a:xfrm>
          <a:prstGeom prst="rect">
            <a:avLst/>
          </a:prstGeom>
          <a:noFill/>
          <a:ln>
            <a:noFill/>
          </a:ln>
        </p:spPr>
      </p:pic>
      <p:pic>
        <p:nvPicPr>
          <p:cNvPr id="162" name="Google Shape;162;p23"/>
          <p:cNvPicPr preferRelativeResize="0"/>
          <p:nvPr/>
        </p:nvPicPr>
        <p:blipFill>
          <a:blip r:embed="rId3">
            <a:alphaModFix amt="75000"/>
          </a:blip>
          <a:stretch>
            <a:fillRect/>
          </a:stretch>
        </p:blipFill>
        <p:spPr>
          <a:xfrm rot="10800000">
            <a:off x="7083550" y="3159225"/>
            <a:ext cx="2060450" cy="1984276"/>
          </a:xfrm>
          <a:prstGeom prst="rect">
            <a:avLst/>
          </a:prstGeom>
          <a:noFill/>
          <a:ln>
            <a:noFill/>
          </a:ln>
        </p:spPr>
      </p:pic>
      <p:sp>
        <p:nvSpPr>
          <p:cNvPr id="163" name="Google Shape;163;p23"/>
          <p:cNvSpPr txBox="1">
            <a:spLocks noGrp="1"/>
          </p:cNvSpPr>
          <p:nvPr>
            <p:ph type="subTitle" idx="1"/>
          </p:nvPr>
        </p:nvSpPr>
        <p:spPr>
          <a:xfrm>
            <a:off x="714050" y="2508238"/>
            <a:ext cx="2288100" cy="11769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164" name="Google Shape;164;p23"/>
          <p:cNvSpPr txBox="1">
            <a:spLocks noGrp="1"/>
          </p:cNvSpPr>
          <p:nvPr>
            <p:ph type="subTitle" idx="2"/>
          </p:nvPr>
        </p:nvSpPr>
        <p:spPr>
          <a:xfrm>
            <a:off x="6141875" y="2508238"/>
            <a:ext cx="2288100" cy="11769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165" name="Google Shape;165;p23"/>
          <p:cNvSpPr txBox="1">
            <a:spLocks noGrp="1"/>
          </p:cNvSpPr>
          <p:nvPr>
            <p:ph type="title"/>
          </p:nvPr>
        </p:nvSpPr>
        <p:spPr>
          <a:xfrm>
            <a:off x="715625" y="2103175"/>
            <a:ext cx="22881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66" name="Google Shape;166;p23"/>
          <p:cNvSpPr txBox="1">
            <a:spLocks noGrp="1"/>
          </p:cNvSpPr>
          <p:nvPr>
            <p:ph type="title" idx="3"/>
          </p:nvPr>
        </p:nvSpPr>
        <p:spPr>
          <a:xfrm>
            <a:off x="6140150" y="2103175"/>
            <a:ext cx="22881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67" name="Google Shape;167;p23"/>
          <p:cNvSpPr txBox="1">
            <a:spLocks noGrp="1"/>
          </p:cNvSpPr>
          <p:nvPr>
            <p:ph type="title" idx="4"/>
          </p:nvPr>
        </p:nvSpPr>
        <p:spPr>
          <a:xfrm>
            <a:off x="714125" y="54407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68" name="Google Shape;168;p2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2">
  <p:cSld name="SECTION_HEADER_1_1_1_1_2_1">
    <p:bg>
      <p:bgPr>
        <a:solidFill>
          <a:schemeClr val="lt2"/>
        </a:solidFill>
        <a:effectLst/>
      </p:bgPr>
    </p:bg>
    <p:spTree>
      <p:nvGrpSpPr>
        <p:cNvPr id="1" name="Shape 169"/>
        <p:cNvGrpSpPr/>
        <p:nvPr/>
      </p:nvGrpSpPr>
      <p:grpSpPr>
        <a:xfrm>
          <a:off x="0" y="0"/>
          <a:ext cx="0" cy="0"/>
          <a:chOff x="0" y="0"/>
          <a:chExt cx="0" cy="0"/>
        </a:xfrm>
      </p:grpSpPr>
      <p:pic>
        <p:nvPicPr>
          <p:cNvPr id="170" name="Google Shape;170;p24"/>
          <p:cNvPicPr preferRelativeResize="0"/>
          <p:nvPr/>
        </p:nvPicPr>
        <p:blipFill>
          <a:blip r:embed="rId2">
            <a:alphaModFix amt="55000"/>
          </a:blip>
          <a:stretch>
            <a:fillRect/>
          </a:stretch>
        </p:blipFill>
        <p:spPr>
          <a:xfrm flipH="1">
            <a:off x="2914735" y="693875"/>
            <a:ext cx="3227225" cy="3330400"/>
          </a:xfrm>
          <a:prstGeom prst="rect">
            <a:avLst/>
          </a:prstGeom>
          <a:noFill/>
          <a:ln>
            <a:noFill/>
          </a:ln>
        </p:spPr>
      </p:pic>
      <p:pic>
        <p:nvPicPr>
          <p:cNvPr id="171" name="Google Shape;171;p24"/>
          <p:cNvPicPr preferRelativeResize="0"/>
          <p:nvPr/>
        </p:nvPicPr>
        <p:blipFill>
          <a:blip r:embed="rId3">
            <a:alphaModFix amt="75000"/>
          </a:blip>
          <a:stretch>
            <a:fillRect/>
          </a:stretch>
        </p:blipFill>
        <p:spPr>
          <a:xfrm>
            <a:off x="0" y="0"/>
            <a:ext cx="2060450" cy="1984276"/>
          </a:xfrm>
          <a:prstGeom prst="rect">
            <a:avLst/>
          </a:prstGeom>
          <a:noFill/>
          <a:ln>
            <a:noFill/>
          </a:ln>
        </p:spPr>
      </p:pic>
      <p:pic>
        <p:nvPicPr>
          <p:cNvPr id="172" name="Google Shape;172;p24"/>
          <p:cNvPicPr preferRelativeResize="0"/>
          <p:nvPr/>
        </p:nvPicPr>
        <p:blipFill>
          <a:blip r:embed="rId3">
            <a:alphaModFix amt="75000"/>
          </a:blip>
          <a:stretch>
            <a:fillRect/>
          </a:stretch>
        </p:blipFill>
        <p:spPr>
          <a:xfrm rot="10800000">
            <a:off x="7083550" y="3159225"/>
            <a:ext cx="2060450" cy="1984276"/>
          </a:xfrm>
          <a:prstGeom prst="rect">
            <a:avLst/>
          </a:prstGeom>
          <a:noFill/>
          <a:ln>
            <a:noFill/>
          </a:ln>
        </p:spPr>
      </p:pic>
      <p:sp>
        <p:nvSpPr>
          <p:cNvPr id="173" name="Google Shape;173;p24"/>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74" name="Google Shape;174;p24"/>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4"/>
          <p:cNvSpPr txBox="1">
            <a:spLocks noGrp="1"/>
          </p:cNvSpPr>
          <p:nvPr>
            <p:ph type="subTitle" idx="1"/>
          </p:nvPr>
        </p:nvSpPr>
        <p:spPr>
          <a:xfrm flipH="1">
            <a:off x="6125100" y="1374075"/>
            <a:ext cx="2298900" cy="43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Bebas Neue"/>
              <a:buNone/>
              <a:defRPr sz="2000" b="1">
                <a:latin typeface="Libre Baskerville"/>
                <a:ea typeface="Libre Baskerville"/>
                <a:cs typeface="Libre Baskerville"/>
                <a:sym typeface="Libre Baskerville"/>
              </a:defRPr>
            </a:lvl1pPr>
            <a:lvl2pPr lvl="1" algn="ctr" rtl="0">
              <a:lnSpc>
                <a:spcPct val="100000"/>
              </a:lnSpc>
              <a:spcBef>
                <a:spcPts val="1600"/>
              </a:spcBef>
              <a:spcAft>
                <a:spcPts val="0"/>
              </a:spcAft>
              <a:buSzPts val="18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8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8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8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8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8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8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800"/>
              <a:buFont typeface="Bebas Neue"/>
              <a:buNone/>
              <a:defRPr>
                <a:latin typeface="Bebas Neue"/>
                <a:ea typeface="Bebas Neue"/>
                <a:cs typeface="Bebas Neue"/>
                <a:sym typeface="Bebas Neue"/>
              </a:defRPr>
            </a:lvl9pPr>
          </a:lstStyle>
          <a:p>
            <a:endParaRPr/>
          </a:p>
        </p:txBody>
      </p:sp>
      <p:sp>
        <p:nvSpPr>
          <p:cNvPr id="176" name="Google Shape;176;p24"/>
          <p:cNvSpPr txBox="1">
            <a:spLocks noGrp="1"/>
          </p:cNvSpPr>
          <p:nvPr>
            <p:ph type="subTitle" idx="2"/>
          </p:nvPr>
        </p:nvSpPr>
        <p:spPr>
          <a:xfrm flipH="1">
            <a:off x="720025" y="2847050"/>
            <a:ext cx="2298900" cy="4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Bebas Neue"/>
              <a:buNone/>
              <a:defRPr sz="2000" b="1">
                <a:latin typeface="Libre Baskerville"/>
                <a:ea typeface="Libre Baskerville"/>
                <a:cs typeface="Libre Baskerville"/>
                <a:sym typeface="Libre Baskerville"/>
              </a:defRPr>
            </a:lvl1pPr>
            <a:lvl2pPr lvl="1" algn="ctr" rtl="0">
              <a:lnSpc>
                <a:spcPct val="100000"/>
              </a:lnSpc>
              <a:spcBef>
                <a:spcPts val="1600"/>
              </a:spcBef>
              <a:spcAft>
                <a:spcPts val="0"/>
              </a:spcAft>
              <a:buSzPts val="18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8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8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8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8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8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8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800"/>
              <a:buFont typeface="Bebas Neue"/>
              <a:buNone/>
              <a:defRPr>
                <a:latin typeface="Bebas Neue"/>
                <a:ea typeface="Bebas Neue"/>
                <a:cs typeface="Bebas Neue"/>
                <a:sym typeface="Bebas Neue"/>
              </a:defRPr>
            </a:lvl9pPr>
          </a:lstStyle>
          <a:p>
            <a:endParaRPr/>
          </a:p>
        </p:txBody>
      </p:sp>
      <p:sp>
        <p:nvSpPr>
          <p:cNvPr id="177" name="Google Shape;177;p24"/>
          <p:cNvSpPr txBox="1">
            <a:spLocks noGrp="1"/>
          </p:cNvSpPr>
          <p:nvPr>
            <p:ph type="subTitle" idx="3"/>
          </p:nvPr>
        </p:nvSpPr>
        <p:spPr>
          <a:xfrm flipH="1">
            <a:off x="4572000" y="1876339"/>
            <a:ext cx="3852000" cy="862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endParaRPr/>
          </a:p>
        </p:txBody>
      </p:sp>
      <p:sp>
        <p:nvSpPr>
          <p:cNvPr id="178" name="Google Shape;178;p24"/>
          <p:cNvSpPr txBox="1">
            <a:spLocks noGrp="1"/>
          </p:cNvSpPr>
          <p:nvPr>
            <p:ph type="subTitle" idx="4"/>
          </p:nvPr>
        </p:nvSpPr>
        <p:spPr>
          <a:xfrm flipH="1">
            <a:off x="720025" y="3349800"/>
            <a:ext cx="3852000" cy="8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3">
  <p:cSld name="SECTION_HEADER_1_1_1_1_2_1_1">
    <p:bg>
      <p:bgPr>
        <a:solidFill>
          <a:schemeClr val="lt2"/>
        </a:solidFill>
        <a:effectLst/>
      </p:bgPr>
    </p:bg>
    <p:spTree>
      <p:nvGrpSpPr>
        <p:cNvPr id="1" name="Shape 179"/>
        <p:cNvGrpSpPr/>
        <p:nvPr/>
      </p:nvGrpSpPr>
      <p:grpSpPr>
        <a:xfrm>
          <a:off x="0" y="0"/>
          <a:ext cx="0" cy="0"/>
          <a:chOff x="0" y="0"/>
          <a:chExt cx="0" cy="0"/>
        </a:xfrm>
      </p:grpSpPr>
      <p:pic>
        <p:nvPicPr>
          <p:cNvPr id="180" name="Google Shape;180;p25"/>
          <p:cNvPicPr preferRelativeResize="0"/>
          <p:nvPr/>
        </p:nvPicPr>
        <p:blipFill>
          <a:blip r:embed="rId2">
            <a:alphaModFix amt="55000"/>
          </a:blip>
          <a:stretch>
            <a:fillRect/>
          </a:stretch>
        </p:blipFill>
        <p:spPr>
          <a:xfrm flipH="1">
            <a:off x="2914735" y="693875"/>
            <a:ext cx="3227225" cy="3330400"/>
          </a:xfrm>
          <a:prstGeom prst="rect">
            <a:avLst/>
          </a:prstGeom>
          <a:noFill/>
          <a:ln>
            <a:noFill/>
          </a:ln>
        </p:spPr>
      </p:pic>
      <p:pic>
        <p:nvPicPr>
          <p:cNvPr id="181" name="Google Shape;181;p25"/>
          <p:cNvPicPr preferRelativeResize="0"/>
          <p:nvPr/>
        </p:nvPicPr>
        <p:blipFill>
          <a:blip r:embed="rId3">
            <a:alphaModFix amt="75000"/>
          </a:blip>
          <a:stretch>
            <a:fillRect/>
          </a:stretch>
        </p:blipFill>
        <p:spPr>
          <a:xfrm>
            <a:off x="0" y="0"/>
            <a:ext cx="2060450" cy="1984276"/>
          </a:xfrm>
          <a:prstGeom prst="rect">
            <a:avLst/>
          </a:prstGeom>
          <a:noFill/>
          <a:ln>
            <a:noFill/>
          </a:ln>
        </p:spPr>
      </p:pic>
      <p:pic>
        <p:nvPicPr>
          <p:cNvPr id="182" name="Google Shape;182;p25"/>
          <p:cNvPicPr preferRelativeResize="0"/>
          <p:nvPr/>
        </p:nvPicPr>
        <p:blipFill>
          <a:blip r:embed="rId3">
            <a:alphaModFix amt="75000"/>
          </a:blip>
          <a:stretch>
            <a:fillRect/>
          </a:stretch>
        </p:blipFill>
        <p:spPr>
          <a:xfrm rot="10800000">
            <a:off x="7083550" y="3159225"/>
            <a:ext cx="2060450" cy="1984276"/>
          </a:xfrm>
          <a:prstGeom prst="rect">
            <a:avLst/>
          </a:prstGeom>
          <a:noFill/>
          <a:ln>
            <a:noFill/>
          </a:ln>
        </p:spPr>
      </p:pic>
      <p:sp>
        <p:nvSpPr>
          <p:cNvPr id="183" name="Google Shape;183;p25"/>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84" name="Google Shape;184;p2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5"/>
          <p:cNvSpPr txBox="1">
            <a:spLocks noGrp="1"/>
          </p:cNvSpPr>
          <p:nvPr>
            <p:ph type="subTitle" idx="1"/>
          </p:nvPr>
        </p:nvSpPr>
        <p:spPr>
          <a:xfrm>
            <a:off x="2273100" y="1297875"/>
            <a:ext cx="2298900" cy="4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Bebas Neue"/>
              <a:buNone/>
              <a:defRPr sz="2000" b="1">
                <a:latin typeface="Libre Baskerville"/>
                <a:ea typeface="Libre Baskerville"/>
                <a:cs typeface="Libre Baskerville"/>
                <a:sym typeface="Libre Baskerville"/>
              </a:defRPr>
            </a:lvl1pPr>
            <a:lvl2pPr lvl="1" algn="ctr" rtl="0">
              <a:lnSpc>
                <a:spcPct val="100000"/>
              </a:lnSpc>
              <a:spcBef>
                <a:spcPts val="1600"/>
              </a:spcBef>
              <a:spcAft>
                <a:spcPts val="0"/>
              </a:spcAft>
              <a:buSzPts val="18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8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8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8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8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8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8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800"/>
              <a:buFont typeface="Bebas Neue"/>
              <a:buNone/>
              <a:defRPr>
                <a:latin typeface="Bebas Neue"/>
                <a:ea typeface="Bebas Neue"/>
                <a:cs typeface="Bebas Neue"/>
                <a:sym typeface="Bebas Neue"/>
              </a:defRPr>
            </a:lvl9pPr>
          </a:lstStyle>
          <a:p>
            <a:endParaRPr/>
          </a:p>
        </p:txBody>
      </p:sp>
      <p:sp>
        <p:nvSpPr>
          <p:cNvPr id="186" name="Google Shape;186;p25"/>
          <p:cNvSpPr txBox="1">
            <a:spLocks noGrp="1"/>
          </p:cNvSpPr>
          <p:nvPr>
            <p:ph type="subTitle" idx="2"/>
          </p:nvPr>
        </p:nvSpPr>
        <p:spPr>
          <a:xfrm>
            <a:off x="4572025" y="2542250"/>
            <a:ext cx="2298900" cy="43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Bebas Neue"/>
              <a:buNone/>
              <a:defRPr sz="2000" b="1">
                <a:latin typeface="Libre Baskerville"/>
                <a:ea typeface="Libre Baskerville"/>
                <a:cs typeface="Libre Baskerville"/>
                <a:sym typeface="Libre Baskerville"/>
              </a:defRPr>
            </a:lvl1pPr>
            <a:lvl2pPr lvl="1" algn="ctr" rtl="0">
              <a:lnSpc>
                <a:spcPct val="100000"/>
              </a:lnSpc>
              <a:spcBef>
                <a:spcPts val="1600"/>
              </a:spcBef>
              <a:spcAft>
                <a:spcPts val="0"/>
              </a:spcAft>
              <a:buSzPts val="18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8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8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8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8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8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8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800"/>
              <a:buFont typeface="Bebas Neue"/>
              <a:buNone/>
              <a:defRPr>
                <a:latin typeface="Bebas Neue"/>
                <a:ea typeface="Bebas Neue"/>
                <a:cs typeface="Bebas Neue"/>
                <a:sym typeface="Bebas Neue"/>
              </a:defRPr>
            </a:lvl9pPr>
          </a:lstStyle>
          <a:p>
            <a:endParaRPr/>
          </a:p>
        </p:txBody>
      </p:sp>
      <p:sp>
        <p:nvSpPr>
          <p:cNvPr id="187" name="Google Shape;187;p25"/>
          <p:cNvSpPr txBox="1">
            <a:spLocks noGrp="1"/>
          </p:cNvSpPr>
          <p:nvPr>
            <p:ph type="subTitle" idx="3"/>
          </p:nvPr>
        </p:nvSpPr>
        <p:spPr>
          <a:xfrm>
            <a:off x="720025" y="2016625"/>
            <a:ext cx="3852000" cy="94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lnSpc>
                <a:spcPct val="100000"/>
              </a:lnSpc>
              <a:spcBef>
                <a:spcPts val="160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endParaRPr/>
          </a:p>
        </p:txBody>
      </p:sp>
      <p:sp>
        <p:nvSpPr>
          <p:cNvPr id="188" name="Google Shape;188;p25"/>
          <p:cNvSpPr txBox="1">
            <a:spLocks noGrp="1"/>
          </p:cNvSpPr>
          <p:nvPr>
            <p:ph type="subTitle" idx="4"/>
          </p:nvPr>
        </p:nvSpPr>
        <p:spPr>
          <a:xfrm>
            <a:off x="4572000" y="3273600"/>
            <a:ext cx="3852000" cy="94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vl1pPr>
            <a:lvl2pPr lvl="1" algn="ctr" rtl="0">
              <a:lnSpc>
                <a:spcPct val="100000"/>
              </a:lnSpc>
              <a:spcBef>
                <a:spcPts val="160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SECTION_HEADER_1_1_1_1">
    <p:bg>
      <p:bgPr>
        <a:solidFill>
          <a:schemeClr val="lt2"/>
        </a:solidFill>
        <a:effectLst/>
      </p:bgPr>
    </p:bg>
    <p:spTree>
      <p:nvGrpSpPr>
        <p:cNvPr id="1" name="Shape 189"/>
        <p:cNvGrpSpPr/>
        <p:nvPr/>
      </p:nvGrpSpPr>
      <p:grpSpPr>
        <a:xfrm>
          <a:off x="0" y="0"/>
          <a:ext cx="0" cy="0"/>
          <a:chOff x="0" y="0"/>
          <a:chExt cx="0" cy="0"/>
        </a:xfrm>
      </p:grpSpPr>
      <p:pic>
        <p:nvPicPr>
          <p:cNvPr id="190" name="Google Shape;190;p26"/>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191" name="Google Shape;191;p26"/>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192" name="Google Shape;192;p26"/>
          <p:cNvSpPr txBox="1">
            <a:spLocks noGrp="1"/>
          </p:cNvSpPr>
          <p:nvPr>
            <p:ph type="subTitle" idx="1"/>
          </p:nvPr>
        </p:nvSpPr>
        <p:spPr>
          <a:xfrm>
            <a:off x="624575" y="2908099"/>
            <a:ext cx="2377500" cy="714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193" name="Google Shape;193;p26"/>
          <p:cNvSpPr txBox="1">
            <a:spLocks noGrp="1"/>
          </p:cNvSpPr>
          <p:nvPr>
            <p:ph type="subTitle" idx="2"/>
          </p:nvPr>
        </p:nvSpPr>
        <p:spPr>
          <a:xfrm>
            <a:off x="6141950" y="2908099"/>
            <a:ext cx="2377500" cy="714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194" name="Google Shape;194;p26"/>
          <p:cNvSpPr txBox="1">
            <a:spLocks noGrp="1"/>
          </p:cNvSpPr>
          <p:nvPr>
            <p:ph type="subTitle" idx="3"/>
          </p:nvPr>
        </p:nvSpPr>
        <p:spPr>
          <a:xfrm>
            <a:off x="3383250" y="2908099"/>
            <a:ext cx="2377500" cy="714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195" name="Google Shape;195;p26"/>
          <p:cNvSpPr txBox="1">
            <a:spLocks noGrp="1"/>
          </p:cNvSpPr>
          <p:nvPr>
            <p:ph type="title"/>
          </p:nvPr>
        </p:nvSpPr>
        <p:spPr>
          <a:xfrm>
            <a:off x="913325" y="2472427"/>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96" name="Google Shape;196;p26"/>
          <p:cNvSpPr txBox="1">
            <a:spLocks noGrp="1"/>
          </p:cNvSpPr>
          <p:nvPr>
            <p:ph type="title" idx="4"/>
          </p:nvPr>
        </p:nvSpPr>
        <p:spPr>
          <a:xfrm>
            <a:off x="6430700" y="2472427"/>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97" name="Google Shape;197;p26"/>
          <p:cNvSpPr txBox="1">
            <a:spLocks noGrp="1"/>
          </p:cNvSpPr>
          <p:nvPr>
            <p:ph type="title" idx="5"/>
          </p:nvPr>
        </p:nvSpPr>
        <p:spPr>
          <a:xfrm>
            <a:off x="3672000" y="2472427"/>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98" name="Google Shape;198;p26"/>
          <p:cNvSpPr txBox="1">
            <a:spLocks noGrp="1"/>
          </p:cNvSpPr>
          <p:nvPr>
            <p:ph type="title" idx="6"/>
          </p:nvPr>
        </p:nvSpPr>
        <p:spPr>
          <a:xfrm>
            <a:off x="714125" y="54407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99" name="Google Shape;199;p26"/>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1">
  <p:cSld name="SECTION_HEADER_1_1_1_1_3">
    <p:bg>
      <p:bgPr>
        <a:solidFill>
          <a:schemeClr val="lt2"/>
        </a:solidFill>
        <a:effectLst/>
      </p:bgPr>
    </p:bg>
    <p:spTree>
      <p:nvGrpSpPr>
        <p:cNvPr id="1" name="Shape 200"/>
        <p:cNvGrpSpPr/>
        <p:nvPr/>
      </p:nvGrpSpPr>
      <p:grpSpPr>
        <a:xfrm>
          <a:off x="0" y="0"/>
          <a:ext cx="0" cy="0"/>
          <a:chOff x="0" y="0"/>
          <a:chExt cx="0" cy="0"/>
        </a:xfrm>
      </p:grpSpPr>
      <p:pic>
        <p:nvPicPr>
          <p:cNvPr id="201" name="Google Shape;201;p27"/>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02" name="Google Shape;202;p27"/>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03" name="Google Shape;203;p27"/>
          <p:cNvSpPr txBox="1">
            <a:spLocks noGrp="1"/>
          </p:cNvSpPr>
          <p:nvPr>
            <p:ph type="subTitle" idx="1"/>
          </p:nvPr>
        </p:nvSpPr>
        <p:spPr>
          <a:xfrm>
            <a:off x="3778350" y="1424950"/>
            <a:ext cx="4006800" cy="71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204" name="Google Shape;204;p27"/>
          <p:cNvSpPr txBox="1">
            <a:spLocks noGrp="1"/>
          </p:cNvSpPr>
          <p:nvPr>
            <p:ph type="subTitle" idx="2"/>
          </p:nvPr>
        </p:nvSpPr>
        <p:spPr>
          <a:xfrm>
            <a:off x="3778350" y="3535450"/>
            <a:ext cx="4006800" cy="71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205" name="Google Shape;205;p27"/>
          <p:cNvSpPr txBox="1">
            <a:spLocks noGrp="1"/>
          </p:cNvSpPr>
          <p:nvPr>
            <p:ph type="subTitle" idx="3"/>
          </p:nvPr>
        </p:nvSpPr>
        <p:spPr>
          <a:xfrm>
            <a:off x="3778350" y="2491300"/>
            <a:ext cx="4006800" cy="71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206" name="Google Shape;206;p27"/>
          <p:cNvSpPr txBox="1">
            <a:spLocks noGrp="1"/>
          </p:cNvSpPr>
          <p:nvPr>
            <p:ph type="title"/>
          </p:nvPr>
        </p:nvSpPr>
        <p:spPr>
          <a:xfrm>
            <a:off x="1978350" y="1599552"/>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07" name="Google Shape;207;p27"/>
          <p:cNvSpPr txBox="1">
            <a:spLocks noGrp="1"/>
          </p:cNvSpPr>
          <p:nvPr>
            <p:ph type="title" idx="4"/>
          </p:nvPr>
        </p:nvSpPr>
        <p:spPr>
          <a:xfrm>
            <a:off x="1978350" y="3709902"/>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08" name="Google Shape;208;p27"/>
          <p:cNvSpPr txBox="1">
            <a:spLocks noGrp="1"/>
          </p:cNvSpPr>
          <p:nvPr>
            <p:ph type="title" idx="5"/>
          </p:nvPr>
        </p:nvSpPr>
        <p:spPr>
          <a:xfrm>
            <a:off x="1978350" y="2654727"/>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09" name="Google Shape;209;p27"/>
          <p:cNvSpPr txBox="1">
            <a:spLocks noGrp="1"/>
          </p:cNvSpPr>
          <p:nvPr>
            <p:ph type="title" idx="6"/>
          </p:nvPr>
        </p:nvSpPr>
        <p:spPr>
          <a:xfrm>
            <a:off x="714125" y="54407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10" name="Google Shape;210;p27"/>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1">
  <p:cSld name="SECTION_HEADER_1_2_1">
    <p:bg>
      <p:bgPr>
        <a:solidFill>
          <a:schemeClr val="lt2"/>
        </a:solidFill>
        <a:effectLst/>
      </p:bgPr>
    </p:bg>
    <p:spTree>
      <p:nvGrpSpPr>
        <p:cNvPr id="1" name="Shape 211"/>
        <p:cNvGrpSpPr/>
        <p:nvPr/>
      </p:nvGrpSpPr>
      <p:grpSpPr>
        <a:xfrm>
          <a:off x="0" y="0"/>
          <a:ext cx="0" cy="0"/>
          <a:chOff x="0" y="0"/>
          <a:chExt cx="0" cy="0"/>
        </a:xfrm>
      </p:grpSpPr>
      <p:pic>
        <p:nvPicPr>
          <p:cNvPr id="212" name="Google Shape;212;p28"/>
          <p:cNvPicPr preferRelativeResize="0"/>
          <p:nvPr/>
        </p:nvPicPr>
        <p:blipFill>
          <a:blip r:embed="rId2">
            <a:alphaModFix amt="75000"/>
          </a:blip>
          <a:stretch>
            <a:fillRect/>
          </a:stretch>
        </p:blipFill>
        <p:spPr>
          <a:xfrm flipH="1">
            <a:off x="7083550" y="0"/>
            <a:ext cx="2060450" cy="1984276"/>
          </a:xfrm>
          <a:prstGeom prst="rect">
            <a:avLst/>
          </a:prstGeom>
          <a:noFill/>
          <a:ln>
            <a:noFill/>
          </a:ln>
        </p:spPr>
      </p:pic>
      <p:pic>
        <p:nvPicPr>
          <p:cNvPr id="213" name="Google Shape;213;p28"/>
          <p:cNvPicPr preferRelativeResize="0"/>
          <p:nvPr/>
        </p:nvPicPr>
        <p:blipFill>
          <a:blip r:embed="rId2">
            <a:alphaModFix amt="75000"/>
          </a:blip>
          <a:stretch>
            <a:fillRect/>
          </a:stretch>
        </p:blipFill>
        <p:spPr>
          <a:xfrm rot="10800000" flipH="1">
            <a:off x="0" y="3159225"/>
            <a:ext cx="2060450" cy="1984276"/>
          </a:xfrm>
          <a:prstGeom prst="rect">
            <a:avLst/>
          </a:prstGeom>
          <a:noFill/>
          <a:ln>
            <a:noFill/>
          </a:ln>
        </p:spPr>
      </p:pic>
      <p:sp>
        <p:nvSpPr>
          <p:cNvPr id="214" name="Google Shape;214;p28"/>
          <p:cNvSpPr txBox="1">
            <a:spLocks noGrp="1"/>
          </p:cNvSpPr>
          <p:nvPr>
            <p:ph type="title"/>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15" name="Google Shape;215;p28"/>
          <p:cNvSpPr txBox="1">
            <a:spLocks noGrp="1"/>
          </p:cNvSpPr>
          <p:nvPr>
            <p:ph type="subTitle" idx="1"/>
          </p:nvPr>
        </p:nvSpPr>
        <p:spPr>
          <a:xfrm>
            <a:off x="1426756" y="2043225"/>
            <a:ext cx="1965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216" name="Google Shape;216;p28"/>
          <p:cNvSpPr txBox="1">
            <a:spLocks noGrp="1"/>
          </p:cNvSpPr>
          <p:nvPr>
            <p:ph type="title" idx="2"/>
          </p:nvPr>
        </p:nvSpPr>
        <p:spPr>
          <a:xfrm>
            <a:off x="714125" y="1551450"/>
            <a:ext cx="26778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17" name="Google Shape;217;p28"/>
          <p:cNvSpPr txBox="1">
            <a:spLocks noGrp="1"/>
          </p:cNvSpPr>
          <p:nvPr>
            <p:ph type="subTitle" idx="3"/>
          </p:nvPr>
        </p:nvSpPr>
        <p:spPr>
          <a:xfrm>
            <a:off x="1426756" y="3683563"/>
            <a:ext cx="1965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218" name="Google Shape;218;p28"/>
          <p:cNvSpPr txBox="1">
            <a:spLocks noGrp="1"/>
          </p:cNvSpPr>
          <p:nvPr>
            <p:ph type="title" idx="4"/>
          </p:nvPr>
        </p:nvSpPr>
        <p:spPr>
          <a:xfrm>
            <a:off x="714125" y="3187700"/>
            <a:ext cx="26778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19" name="Google Shape;219;p28"/>
          <p:cNvSpPr txBox="1">
            <a:spLocks noGrp="1"/>
          </p:cNvSpPr>
          <p:nvPr>
            <p:ph type="subTitle" idx="5"/>
          </p:nvPr>
        </p:nvSpPr>
        <p:spPr>
          <a:xfrm>
            <a:off x="5751944" y="2043225"/>
            <a:ext cx="19653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220" name="Google Shape;220;p28"/>
          <p:cNvSpPr txBox="1">
            <a:spLocks noGrp="1"/>
          </p:cNvSpPr>
          <p:nvPr>
            <p:ph type="title" idx="6"/>
          </p:nvPr>
        </p:nvSpPr>
        <p:spPr>
          <a:xfrm>
            <a:off x="5751952" y="1551450"/>
            <a:ext cx="26778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21" name="Google Shape;221;p28"/>
          <p:cNvSpPr txBox="1">
            <a:spLocks noGrp="1"/>
          </p:cNvSpPr>
          <p:nvPr>
            <p:ph type="subTitle" idx="7"/>
          </p:nvPr>
        </p:nvSpPr>
        <p:spPr>
          <a:xfrm>
            <a:off x="5751944" y="3683563"/>
            <a:ext cx="19653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222" name="Google Shape;222;p28"/>
          <p:cNvSpPr txBox="1">
            <a:spLocks noGrp="1"/>
          </p:cNvSpPr>
          <p:nvPr>
            <p:ph type="title" idx="8"/>
          </p:nvPr>
        </p:nvSpPr>
        <p:spPr>
          <a:xfrm>
            <a:off x="5751952" y="3187702"/>
            <a:ext cx="26778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23" name="Google Shape;223;p28"/>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2">
  <p:cSld name="SECTION_HEADER_1_2_3_1">
    <p:bg>
      <p:bgPr>
        <a:solidFill>
          <a:schemeClr val="lt2"/>
        </a:solidFill>
        <a:effectLst/>
      </p:bgPr>
    </p:bg>
    <p:spTree>
      <p:nvGrpSpPr>
        <p:cNvPr id="1" name="Shape 224"/>
        <p:cNvGrpSpPr/>
        <p:nvPr/>
      </p:nvGrpSpPr>
      <p:grpSpPr>
        <a:xfrm>
          <a:off x="0" y="0"/>
          <a:ext cx="0" cy="0"/>
          <a:chOff x="0" y="0"/>
          <a:chExt cx="0" cy="0"/>
        </a:xfrm>
      </p:grpSpPr>
      <p:pic>
        <p:nvPicPr>
          <p:cNvPr id="225" name="Google Shape;225;p29"/>
          <p:cNvPicPr preferRelativeResize="0"/>
          <p:nvPr/>
        </p:nvPicPr>
        <p:blipFill>
          <a:blip r:embed="rId2">
            <a:alphaModFix amt="75000"/>
          </a:blip>
          <a:stretch>
            <a:fillRect/>
          </a:stretch>
        </p:blipFill>
        <p:spPr>
          <a:xfrm>
            <a:off x="0" y="3042050"/>
            <a:ext cx="2060450" cy="1984276"/>
          </a:xfrm>
          <a:prstGeom prst="rect">
            <a:avLst/>
          </a:prstGeom>
          <a:noFill/>
          <a:ln>
            <a:noFill/>
          </a:ln>
        </p:spPr>
      </p:pic>
      <p:pic>
        <p:nvPicPr>
          <p:cNvPr id="226" name="Google Shape;226;p29"/>
          <p:cNvPicPr preferRelativeResize="0"/>
          <p:nvPr/>
        </p:nvPicPr>
        <p:blipFill>
          <a:blip r:embed="rId2">
            <a:alphaModFix amt="75000"/>
          </a:blip>
          <a:stretch>
            <a:fillRect/>
          </a:stretch>
        </p:blipFill>
        <p:spPr>
          <a:xfrm rot="10800000">
            <a:off x="7083550" y="0"/>
            <a:ext cx="2060450" cy="1984276"/>
          </a:xfrm>
          <a:prstGeom prst="rect">
            <a:avLst/>
          </a:prstGeom>
          <a:noFill/>
          <a:ln>
            <a:noFill/>
          </a:ln>
        </p:spPr>
      </p:pic>
      <p:sp>
        <p:nvSpPr>
          <p:cNvPr id="227" name="Google Shape;227;p29"/>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txBox="1">
            <a:spLocks noGrp="1"/>
          </p:cNvSpPr>
          <p:nvPr>
            <p:ph type="title"/>
          </p:nvPr>
        </p:nvSpPr>
        <p:spPr>
          <a:xfrm>
            <a:off x="714125" y="544231"/>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29" name="Google Shape;229;p29"/>
          <p:cNvSpPr txBox="1">
            <a:spLocks noGrp="1"/>
          </p:cNvSpPr>
          <p:nvPr>
            <p:ph type="title" idx="2"/>
          </p:nvPr>
        </p:nvSpPr>
        <p:spPr>
          <a:xfrm>
            <a:off x="1653056" y="1751675"/>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30" name="Google Shape;230;p29"/>
          <p:cNvSpPr txBox="1">
            <a:spLocks noGrp="1"/>
          </p:cNvSpPr>
          <p:nvPr>
            <p:ph type="subTitle" idx="1"/>
          </p:nvPr>
        </p:nvSpPr>
        <p:spPr>
          <a:xfrm>
            <a:off x="1999406" y="2247125"/>
            <a:ext cx="2174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endParaRPr/>
          </a:p>
        </p:txBody>
      </p:sp>
      <p:sp>
        <p:nvSpPr>
          <p:cNvPr id="231" name="Google Shape;231;p29"/>
          <p:cNvSpPr txBox="1">
            <a:spLocks noGrp="1"/>
          </p:cNvSpPr>
          <p:nvPr>
            <p:ph type="title" idx="3"/>
          </p:nvPr>
        </p:nvSpPr>
        <p:spPr>
          <a:xfrm>
            <a:off x="4623837" y="1751675"/>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32" name="Google Shape;232;p29"/>
          <p:cNvSpPr txBox="1">
            <a:spLocks noGrp="1"/>
          </p:cNvSpPr>
          <p:nvPr>
            <p:ph type="subTitle" idx="4"/>
          </p:nvPr>
        </p:nvSpPr>
        <p:spPr>
          <a:xfrm>
            <a:off x="4970187" y="2247125"/>
            <a:ext cx="2174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endParaRPr/>
          </a:p>
        </p:txBody>
      </p:sp>
      <p:sp>
        <p:nvSpPr>
          <p:cNvPr id="233" name="Google Shape;233;p29"/>
          <p:cNvSpPr txBox="1">
            <a:spLocks noGrp="1"/>
          </p:cNvSpPr>
          <p:nvPr>
            <p:ph type="title" idx="5"/>
          </p:nvPr>
        </p:nvSpPr>
        <p:spPr>
          <a:xfrm>
            <a:off x="1653056" y="2842525"/>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34" name="Google Shape;234;p29"/>
          <p:cNvSpPr txBox="1">
            <a:spLocks noGrp="1"/>
          </p:cNvSpPr>
          <p:nvPr>
            <p:ph type="subTitle" idx="6"/>
          </p:nvPr>
        </p:nvSpPr>
        <p:spPr>
          <a:xfrm>
            <a:off x="1999406" y="3350450"/>
            <a:ext cx="2174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endParaRPr/>
          </a:p>
        </p:txBody>
      </p:sp>
      <p:sp>
        <p:nvSpPr>
          <p:cNvPr id="235" name="Google Shape;235;p29"/>
          <p:cNvSpPr txBox="1">
            <a:spLocks noGrp="1"/>
          </p:cNvSpPr>
          <p:nvPr>
            <p:ph type="title" idx="7"/>
          </p:nvPr>
        </p:nvSpPr>
        <p:spPr>
          <a:xfrm>
            <a:off x="4623837" y="2842525"/>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36" name="Google Shape;236;p29"/>
          <p:cNvSpPr txBox="1">
            <a:spLocks noGrp="1"/>
          </p:cNvSpPr>
          <p:nvPr>
            <p:ph type="subTitle" idx="8"/>
          </p:nvPr>
        </p:nvSpPr>
        <p:spPr>
          <a:xfrm>
            <a:off x="4970187" y="3350450"/>
            <a:ext cx="2174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SECTION_HEADER_1_2_2">
    <p:bg>
      <p:bgPr>
        <a:solidFill>
          <a:schemeClr val="lt2"/>
        </a:solidFill>
        <a:effectLst/>
      </p:bgPr>
    </p:bg>
    <p:spTree>
      <p:nvGrpSpPr>
        <p:cNvPr id="1" name="Shape 237"/>
        <p:cNvGrpSpPr/>
        <p:nvPr/>
      </p:nvGrpSpPr>
      <p:grpSpPr>
        <a:xfrm>
          <a:off x="0" y="0"/>
          <a:ext cx="0" cy="0"/>
          <a:chOff x="0" y="0"/>
          <a:chExt cx="0" cy="0"/>
        </a:xfrm>
      </p:grpSpPr>
      <p:pic>
        <p:nvPicPr>
          <p:cNvPr id="238" name="Google Shape;238;p30"/>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239" name="Google Shape;239;p30"/>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240" name="Google Shape;240;p30"/>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0"/>
          <p:cNvSpPr txBox="1">
            <a:spLocks noGrp="1"/>
          </p:cNvSpPr>
          <p:nvPr>
            <p:ph type="title"/>
          </p:nvPr>
        </p:nvSpPr>
        <p:spPr>
          <a:xfrm>
            <a:off x="3045000" y="543950"/>
            <a:ext cx="3054000" cy="906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4000"/>
              <a:buNone/>
              <a:defRPr sz="56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42" name="Google Shape;242;p30"/>
          <p:cNvSpPr txBox="1">
            <a:spLocks noGrp="1"/>
          </p:cNvSpPr>
          <p:nvPr>
            <p:ph type="subTitle" idx="1"/>
          </p:nvPr>
        </p:nvSpPr>
        <p:spPr>
          <a:xfrm>
            <a:off x="3289500" y="2085975"/>
            <a:ext cx="2565000" cy="121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243" name="Google Shape;243;p30"/>
          <p:cNvSpPr txBox="1"/>
          <p:nvPr/>
        </p:nvSpPr>
        <p:spPr>
          <a:xfrm>
            <a:off x="2660700" y="3251975"/>
            <a:ext cx="3822600" cy="959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a:solidFill>
                  <a:schemeClr val="dk2"/>
                </a:solidFill>
                <a:latin typeface="Roboto"/>
                <a:ea typeface="Roboto"/>
                <a:cs typeface="Roboto"/>
                <a:sym typeface="Roboto"/>
              </a:rPr>
              <a:t>CREDITS: This presentation template was created by </a:t>
            </a:r>
            <a:r>
              <a:rPr lang="en" b="1">
                <a:solidFill>
                  <a:schemeClr val="dk2"/>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Slidesgo</a:t>
            </a:r>
            <a:r>
              <a:rPr lang="en">
                <a:solidFill>
                  <a:schemeClr val="dk2"/>
                </a:solidFill>
                <a:latin typeface="Roboto"/>
                <a:ea typeface="Roboto"/>
                <a:cs typeface="Roboto"/>
                <a:sym typeface="Roboto"/>
              </a:rPr>
              <a:t>, including icons by </a:t>
            </a:r>
            <a:r>
              <a:rPr lang="en" b="1">
                <a:solidFill>
                  <a:schemeClr val="dk2"/>
                </a:solidFill>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Flaticon</a:t>
            </a:r>
            <a:r>
              <a:rPr lang="en">
                <a:solidFill>
                  <a:schemeClr val="dk2"/>
                </a:solidFill>
                <a:latin typeface="Roboto"/>
                <a:ea typeface="Roboto"/>
                <a:cs typeface="Roboto"/>
                <a:sym typeface="Roboto"/>
              </a:rPr>
              <a:t>, infographics &amp; images by </a:t>
            </a:r>
            <a:r>
              <a:rPr lang="en" b="1">
                <a:solidFill>
                  <a:schemeClr val="dk2"/>
                </a:solidFill>
                <a:uFill>
                  <a:noFill/>
                </a:uFill>
                <a:latin typeface="Roboto"/>
                <a:ea typeface="Roboto"/>
                <a:cs typeface="Roboto"/>
                <a:sym typeface="Roboto"/>
                <a:hlinkClick r:id="rId6">
                  <a:extLst>
                    <a:ext uri="{A12FA001-AC4F-418D-AE19-62706E023703}">
                      <ahyp:hlinkClr xmlns:ahyp="http://schemas.microsoft.com/office/drawing/2018/hyperlinkcolor" val="tx"/>
                    </a:ext>
                  </a:extLst>
                </a:hlinkClick>
              </a:rPr>
              <a:t>Freepik</a:t>
            </a:r>
            <a:endParaRPr>
              <a:solidFill>
                <a:schemeClr val="dk2"/>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20"/>
        <p:cNvGrpSpPr/>
        <p:nvPr/>
      </p:nvGrpSpPr>
      <p:grpSpPr>
        <a:xfrm>
          <a:off x="0" y="0"/>
          <a:ext cx="0" cy="0"/>
          <a:chOff x="0" y="0"/>
          <a:chExt cx="0" cy="0"/>
        </a:xfrm>
      </p:grpSpPr>
      <p:pic>
        <p:nvPicPr>
          <p:cNvPr id="21" name="Google Shape;21;p4"/>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2" name="Google Shape;22;p4"/>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3" name="Google Shape;23;p4"/>
          <p:cNvSpPr txBox="1">
            <a:spLocks noGrp="1"/>
          </p:cNvSpPr>
          <p:nvPr>
            <p:ph type="title"/>
          </p:nvPr>
        </p:nvSpPr>
        <p:spPr>
          <a:xfrm>
            <a:off x="714125" y="543950"/>
            <a:ext cx="77160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4" name="Google Shape;24;p4"/>
          <p:cNvSpPr txBox="1">
            <a:spLocks noGrp="1"/>
          </p:cNvSpPr>
          <p:nvPr>
            <p:ph type="body" idx="1"/>
          </p:nvPr>
        </p:nvSpPr>
        <p:spPr>
          <a:xfrm>
            <a:off x="714000" y="1064375"/>
            <a:ext cx="7716000" cy="3543300"/>
          </a:xfrm>
          <a:prstGeom prst="rect">
            <a:avLst/>
          </a:prstGeom>
        </p:spPr>
        <p:txBody>
          <a:bodyPr spcFirstLastPara="1" wrap="square" lIns="91425" tIns="91425" rIns="91425" bIns="91425" anchor="t" anchorCtr="0">
            <a:noAutofit/>
          </a:bodyPr>
          <a:lstStyle>
            <a:lvl1pPr marL="457200" lvl="0" indent="-311150" rtl="0">
              <a:lnSpc>
                <a:spcPct val="100000"/>
              </a:lnSpc>
              <a:spcBef>
                <a:spcPts val="0"/>
              </a:spcBef>
              <a:spcAft>
                <a:spcPts val="0"/>
              </a:spcAft>
              <a:buSzPts val="1300"/>
              <a:buChar char="●"/>
              <a:defRPr sz="1300"/>
            </a:lvl1pPr>
            <a:lvl2pPr marL="914400" lvl="1" indent="-311150" rtl="0">
              <a:spcBef>
                <a:spcPts val="1600"/>
              </a:spcBef>
              <a:spcAft>
                <a:spcPts val="0"/>
              </a:spcAft>
              <a:buSzPts val="1300"/>
              <a:buFont typeface="Roboto Condensed Light"/>
              <a:buChar char="○"/>
              <a:defRPr sz="1300"/>
            </a:lvl2pPr>
            <a:lvl3pPr marL="1371600" lvl="2" indent="-311150" rtl="0">
              <a:spcBef>
                <a:spcPts val="1600"/>
              </a:spcBef>
              <a:spcAft>
                <a:spcPts val="0"/>
              </a:spcAft>
              <a:buSzPts val="1300"/>
              <a:buFont typeface="Roboto Condensed Light"/>
              <a:buChar char="■"/>
              <a:defRPr sz="1300"/>
            </a:lvl3pPr>
            <a:lvl4pPr marL="1828800" lvl="3" indent="-311150" rtl="0">
              <a:spcBef>
                <a:spcPts val="1600"/>
              </a:spcBef>
              <a:spcAft>
                <a:spcPts val="0"/>
              </a:spcAft>
              <a:buSzPts val="1300"/>
              <a:buFont typeface="Roboto Condensed Light"/>
              <a:buChar char="●"/>
              <a:defRPr sz="1300"/>
            </a:lvl4pPr>
            <a:lvl5pPr marL="2286000" lvl="4" indent="-311150" rtl="0">
              <a:spcBef>
                <a:spcPts val="1600"/>
              </a:spcBef>
              <a:spcAft>
                <a:spcPts val="0"/>
              </a:spcAft>
              <a:buSzPts val="1300"/>
              <a:buFont typeface="Roboto Condensed Light"/>
              <a:buChar char="○"/>
              <a:defRPr sz="1300"/>
            </a:lvl5pPr>
            <a:lvl6pPr marL="2743200" lvl="5" indent="-311150" rtl="0">
              <a:spcBef>
                <a:spcPts val="1600"/>
              </a:spcBef>
              <a:spcAft>
                <a:spcPts val="0"/>
              </a:spcAft>
              <a:buSzPts val="1300"/>
              <a:buFont typeface="Roboto Condensed Light"/>
              <a:buChar char="■"/>
              <a:defRPr sz="1300"/>
            </a:lvl6pPr>
            <a:lvl7pPr marL="3200400" lvl="6" indent="-311150" rtl="0">
              <a:spcBef>
                <a:spcPts val="1600"/>
              </a:spcBef>
              <a:spcAft>
                <a:spcPts val="0"/>
              </a:spcAft>
              <a:buSzPts val="1300"/>
              <a:buFont typeface="Roboto Condensed Light"/>
              <a:buChar char="●"/>
              <a:defRPr sz="1300"/>
            </a:lvl7pPr>
            <a:lvl8pPr marL="3657600" lvl="7" indent="-311150" rtl="0">
              <a:spcBef>
                <a:spcPts val="1600"/>
              </a:spcBef>
              <a:spcAft>
                <a:spcPts val="0"/>
              </a:spcAft>
              <a:buSzPts val="1300"/>
              <a:buFont typeface="Roboto Condensed Light"/>
              <a:buChar char="○"/>
              <a:defRPr sz="1300"/>
            </a:lvl8pPr>
            <a:lvl9pPr marL="4114800" lvl="8" indent="-311150" rtl="0">
              <a:spcBef>
                <a:spcPts val="1600"/>
              </a:spcBef>
              <a:spcAft>
                <a:spcPts val="1600"/>
              </a:spcAft>
              <a:buSzPts val="1300"/>
              <a:buFont typeface="Roboto Condensed Light"/>
              <a:buChar char="■"/>
              <a:defRPr sz="1300"/>
            </a:lvl9pPr>
          </a:lstStyle>
          <a:p>
            <a:endParaRPr/>
          </a:p>
        </p:txBody>
      </p:sp>
      <p:sp>
        <p:nvSpPr>
          <p:cNvPr id="25" name="Google Shape;25;p4"/>
          <p:cNvSpPr/>
          <p:nvPr/>
        </p:nvSpPr>
        <p:spPr>
          <a:xfrm>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6 columns">
  <p:cSld name="SECTION_HEADER_1_1_1_1_1">
    <p:bg>
      <p:bgPr>
        <a:solidFill>
          <a:schemeClr val="lt2"/>
        </a:solidFill>
        <a:effectLst/>
      </p:bgPr>
    </p:bg>
    <p:spTree>
      <p:nvGrpSpPr>
        <p:cNvPr id="1" name="Shape 244"/>
        <p:cNvGrpSpPr/>
        <p:nvPr/>
      </p:nvGrpSpPr>
      <p:grpSpPr>
        <a:xfrm>
          <a:off x="0" y="0"/>
          <a:ext cx="0" cy="0"/>
          <a:chOff x="0" y="0"/>
          <a:chExt cx="0" cy="0"/>
        </a:xfrm>
      </p:grpSpPr>
      <p:pic>
        <p:nvPicPr>
          <p:cNvPr id="245" name="Google Shape;245;p31"/>
          <p:cNvPicPr preferRelativeResize="0"/>
          <p:nvPr/>
        </p:nvPicPr>
        <p:blipFill>
          <a:blip r:embed="rId2">
            <a:alphaModFix amt="75000"/>
          </a:blip>
          <a:stretch>
            <a:fillRect/>
          </a:stretch>
        </p:blipFill>
        <p:spPr>
          <a:xfrm flipH="1">
            <a:off x="7083550" y="0"/>
            <a:ext cx="2060450" cy="1984276"/>
          </a:xfrm>
          <a:prstGeom prst="rect">
            <a:avLst/>
          </a:prstGeom>
          <a:noFill/>
          <a:ln>
            <a:noFill/>
          </a:ln>
        </p:spPr>
      </p:pic>
      <p:pic>
        <p:nvPicPr>
          <p:cNvPr id="246" name="Google Shape;246;p31"/>
          <p:cNvPicPr preferRelativeResize="0"/>
          <p:nvPr/>
        </p:nvPicPr>
        <p:blipFill>
          <a:blip r:embed="rId2">
            <a:alphaModFix amt="75000"/>
          </a:blip>
          <a:stretch>
            <a:fillRect/>
          </a:stretch>
        </p:blipFill>
        <p:spPr>
          <a:xfrm rot="10800000" flipH="1">
            <a:off x="0" y="3159225"/>
            <a:ext cx="2060450" cy="1984276"/>
          </a:xfrm>
          <a:prstGeom prst="rect">
            <a:avLst/>
          </a:prstGeom>
          <a:noFill/>
          <a:ln>
            <a:noFill/>
          </a:ln>
        </p:spPr>
      </p:pic>
      <p:sp>
        <p:nvSpPr>
          <p:cNvPr id="247" name="Google Shape;247;p31"/>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txBox="1">
            <a:spLocks noGrp="1"/>
          </p:cNvSpPr>
          <p:nvPr>
            <p:ph type="subTitle" idx="1"/>
          </p:nvPr>
        </p:nvSpPr>
        <p:spPr>
          <a:xfrm>
            <a:off x="548363" y="2037113"/>
            <a:ext cx="2377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49" name="Google Shape;249;p31"/>
          <p:cNvSpPr txBox="1">
            <a:spLocks noGrp="1"/>
          </p:cNvSpPr>
          <p:nvPr>
            <p:ph type="subTitle" idx="2"/>
          </p:nvPr>
        </p:nvSpPr>
        <p:spPr>
          <a:xfrm>
            <a:off x="6218138" y="2037113"/>
            <a:ext cx="2377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50" name="Google Shape;250;p31"/>
          <p:cNvSpPr txBox="1">
            <a:spLocks noGrp="1"/>
          </p:cNvSpPr>
          <p:nvPr>
            <p:ph type="subTitle" idx="3"/>
          </p:nvPr>
        </p:nvSpPr>
        <p:spPr>
          <a:xfrm>
            <a:off x="3383250" y="2037113"/>
            <a:ext cx="2377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51" name="Google Shape;251;p31"/>
          <p:cNvSpPr txBox="1">
            <a:spLocks noGrp="1"/>
          </p:cNvSpPr>
          <p:nvPr>
            <p:ph type="title"/>
          </p:nvPr>
        </p:nvSpPr>
        <p:spPr>
          <a:xfrm>
            <a:off x="837113" y="1601438"/>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52" name="Google Shape;252;p31"/>
          <p:cNvSpPr txBox="1">
            <a:spLocks noGrp="1"/>
          </p:cNvSpPr>
          <p:nvPr>
            <p:ph type="title" idx="4"/>
          </p:nvPr>
        </p:nvSpPr>
        <p:spPr>
          <a:xfrm>
            <a:off x="6506888" y="1601438"/>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53" name="Google Shape;253;p31"/>
          <p:cNvSpPr txBox="1">
            <a:spLocks noGrp="1"/>
          </p:cNvSpPr>
          <p:nvPr>
            <p:ph type="title" idx="5"/>
          </p:nvPr>
        </p:nvSpPr>
        <p:spPr>
          <a:xfrm>
            <a:off x="3672000" y="1601438"/>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54" name="Google Shape;254;p31"/>
          <p:cNvSpPr txBox="1">
            <a:spLocks noGrp="1"/>
          </p:cNvSpPr>
          <p:nvPr>
            <p:ph type="title" idx="6"/>
          </p:nvPr>
        </p:nvSpPr>
        <p:spPr>
          <a:xfrm>
            <a:off x="714125" y="54407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55" name="Google Shape;255;p31"/>
          <p:cNvSpPr txBox="1">
            <a:spLocks noGrp="1"/>
          </p:cNvSpPr>
          <p:nvPr>
            <p:ph type="subTitle" idx="7"/>
          </p:nvPr>
        </p:nvSpPr>
        <p:spPr>
          <a:xfrm>
            <a:off x="548363" y="3780188"/>
            <a:ext cx="2377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56" name="Google Shape;256;p31"/>
          <p:cNvSpPr txBox="1">
            <a:spLocks noGrp="1"/>
          </p:cNvSpPr>
          <p:nvPr>
            <p:ph type="subTitle" idx="8"/>
          </p:nvPr>
        </p:nvSpPr>
        <p:spPr>
          <a:xfrm>
            <a:off x="6218138" y="3780188"/>
            <a:ext cx="2377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57" name="Google Shape;257;p31"/>
          <p:cNvSpPr txBox="1">
            <a:spLocks noGrp="1"/>
          </p:cNvSpPr>
          <p:nvPr>
            <p:ph type="subTitle" idx="9"/>
          </p:nvPr>
        </p:nvSpPr>
        <p:spPr>
          <a:xfrm>
            <a:off x="3383250" y="3780188"/>
            <a:ext cx="2377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58" name="Google Shape;258;p31"/>
          <p:cNvSpPr txBox="1">
            <a:spLocks noGrp="1"/>
          </p:cNvSpPr>
          <p:nvPr>
            <p:ph type="title" idx="13"/>
          </p:nvPr>
        </p:nvSpPr>
        <p:spPr>
          <a:xfrm>
            <a:off x="837113" y="3344513"/>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59" name="Google Shape;259;p31"/>
          <p:cNvSpPr txBox="1">
            <a:spLocks noGrp="1"/>
          </p:cNvSpPr>
          <p:nvPr>
            <p:ph type="title" idx="14"/>
          </p:nvPr>
        </p:nvSpPr>
        <p:spPr>
          <a:xfrm>
            <a:off x="6506888" y="3344513"/>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60" name="Google Shape;260;p31"/>
          <p:cNvSpPr txBox="1">
            <a:spLocks noGrp="1"/>
          </p:cNvSpPr>
          <p:nvPr>
            <p:ph type="title" idx="15"/>
          </p:nvPr>
        </p:nvSpPr>
        <p:spPr>
          <a:xfrm>
            <a:off x="3672000" y="3344513"/>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1">
  <p:cSld name="SECTION_HEADER_1_1_1_1_1_1">
    <p:bg>
      <p:bgPr>
        <a:solidFill>
          <a:schemeClr val="lt2"/>
        </a:solidFill>
        <a:effectLst/>
      </p:bgPr>
    </p:bg>
    <p:spTree>
      <p:nvGrpSpPr>
        <p:cNvPr id="1" name="Shape 261"/>
        <p:cNvGrpSpPr/>
        <p:nvPr/>
      </p:nvGrpSpPr>
      <p:grpSpPr>
        <a:xfrm>
          <a:off x="0" y="0"/>
          <a:ext cx="0" cy="0"/>
          <a:chOff x="0" y="0"/>
          <a:chExt cx="0" cy="0"/>
        </a:xfrm>
      </p:grpSpPr>
      <p:pic>
        <p:nvPicPr>
          <p:cNvPr id="262" name="Google Shape;262;p32"/>
          <p:cNvPicPr preferRelativeResize="0"/>
          <p:nvPr/>
        </p:nvPicPr>
        <p:blipFill>
          <a:blip r:embed="rId2">
            <a:alphaModFix amt="75000"/>
          </a:blip>
          <a:stretch>
            <a:fillRect/>
          </a:stretch>
        </p:blipFill>
        <p:spPr>
          <a:xfrm flipH="1">
            <a:off x="7083550" y="0"/>
            <a:ext cx="2060450" cy="1984276"/>
          </a:xfrm>
          <a:prstGeom prst="rect">
            <a:avLst/>
          </a:prstGeom>
          <a:noFill/>
          <a:ln>
            <a:noFill/>
          </a:ln>
        </p:spPr>
      </p:pic>
      <p:pic>
        <p:nvPicPr>
          <p:cNvPr id="263" name="Google Shape;263;p32"/>
          <p:cNvPicPr preferRelativeResize="0"/>
          <p:nvPr/>
        </p:nvPicPr>
        <p:blipFill>
          <a:blip r:embed="rId2">
            <a:alphaModFix amt="75000"/>
          </a:blip>
          <a:stretch>
            <a:fillRect/>
          </a:stretch>
        </p:blipFill>
        <p:spPr>
          <a:xfrm rot="10800000" flipH="1">
            <a:off x="0" y="3159225"/>
            <a:ext cx="2060450" cy="1984276"/>
          </a:xfrm>
          <a:prstGeom prst="rect">
            <a:avLst/>
          </a:prstGeom>
          <a:noFill/>
          <a:ln>
            <a:noFill/>
          </a:ln>
        </p:spPr>
      </p:pic>
      <p:sp>
        <p:nvSpPr>
          <p:cNvPr id="264" name="Google Shape;264;p32"/>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65" name="Google Shape;265;p3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2">
  <p:cSld name="SECTION_HEADER_1_1_1_1_1_1_1">
    <p:bg>
      <p:bgPr>
        <a:solidFill>
          <a:schemeClr val="lt2"/>
        </a:solidFill>
        <a:effectLst/>
      </p:bgPr>
    </p:bg>
    <p:spTree>
      <p:nvGrpSpPr>
        <p:cNvPr id="1" name="Shape 266"/>
        <p:cNvGrpSpPr/>
        <p:nvPr/>
      </p:nvGrpSpPr>
      <p:grpSpPr>
        <a:xfrm>
          <a:off x="0" y="0"/>
          <a:ext cx="0" cy="0"/>
          <a:chOff x="0" y="0"/>
          <a:chExt cx="0" cy="0"/>
        </a:xfrm>
      </p:grpSpPr>
      <p:pic>
        <p:nvPicPr>
          <p:cNvPr id="267" name="Google Shape;267;p33"/>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268" name="Google Shape;268;p33"/>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
        <p:nvSpPr>
          <p:cNvPr id="269" name="Google Shape;269;p33"/>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70" name="Google Shape;270;p3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3">
  <p:cSld name="SECTION_HEADER_1_1_1_1_1_1_1_1">
    <p:bg>
      <p:bgPr>
        <a:solidFill>
          <a:schemeClr val="lt2"/>
        </a:solidFill>
        <a:effectLst/>
      </p:bgPr>
    </p:bg>
    <p:spTree>
      <p:nvGrpSpPr>
        <p:cNvPr id="1" name="Shape 271"/>
        <p:cNvGrpSpPr/>
        <p:nvPr/>
      </p:nvGrpSpPr>
      <p:grpSpPr>
        <a:xfrm>
          <a:off x="0" y="0"/>
          <a:ext cx="0" cy="0"/>
          <a:chOff x="0" y="0"/>
          <a:chExt cx="0" cy="0"/>
        </a:xfrm>
      </p:grpSpPr>
      <p:sp>
        <p:nvSpPr>
          <p:cNvPr id="272" name="Google Shape;272;p34"/>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73" name="Google Shape;273;p34"/>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4" name="Google Shape;274;p34"/>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4">
  <p:cSld name="SECTION_HEADER_1_1_1_1_1_1_1_1_1">
    <p:bg>
      <p:bgPr>
        <a:solidFill>
          <a:schemeClr val="lt2"/>
        </a:solidFill>
        <a:effectLst/>
      </p:bgPr>
    </p:bg>
    <p:spTree>
      <p:nvGrpSpPr>
        <p:cNvPr id="1" name="Shape 275"/>
        <p:cNvGrpSpPr/>
        <p:nvPr/>
      </p:nvGrpSpPr>
      <p:grpSpPr>
        <a:xfrm>
          <a:off x="0" y="0"/>
          <a:ext cx="0" cy="0"/>
          <a:chOff x="0" y="0"/>
          <a:chExt cx="0" cy="0"/>
        </a:xfrm>
      </p:grpSpPr>
      <p:pic>
        <p:nvPicPr>
          <p:cNvPr id="276" name="Google Shape;276;p35"/>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77" name="Google Shape;277;p35"/>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78" name="Google Shape;278;p35"/>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79" name="Google Shape;279;p3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5">
  <p:cSld name="SECTION_HEADER_1_1_1_1_1_1_1_1_2">
    <p:bg>
      <p:bgPr>
        <a:solidFill>
          <a:schemeClr val="lt2"/>
        </a:solidFill>
        <a:effectLst/>
      </p:bgPr>
    </p:bg>
    <p:spTree>
      <p:nvGrpSpPr>
        <p:cNvPr id="1" name="Shape 280"/>
        <p:cNvGrpSpPr/>
        <p:nvPr/>
      </p:nvGrpSpPr>
      <p:grpSpPr>
        <a:xfrm>
          <a:off x="0" y="0"/>
          <a:ext cx="0" cy="0"/>
          <a:chOff x="0" y="0"/>
          <a:chExt cx="0" cy="0"/>
        </a:xfrm>
      </p:grpSpPr>
      <p:sp>
        <p:nvSpPr>
          <p:cNvPr id="281" name="Google Shape;281;p36"/>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82" name="Google Shape;282;p36"/>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3" name="Google Shape;283;p36"/>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6">
  <p:cSld name="SECTION_HEADER_1_1_1_1_1_1_1_1_1_1">
    <p:bg>
      <p:bgPr>
        <a:solidFill>
          <a:schemeClr val="lt2"/>
        </a:solidFill>
        <a:effectLst/>
      </p:bgPr>
    </p:bg>
    <p:spTree>
      <p:nvGrpSpPr>
        <p:cNvPr id="1" name="Shape 284"/>
        <p:cNvGrpSpPr/>
        <p:nvPr/>
      </p:nvGrpSpPr>
      <p:grpSpPr>
        <a:xfrm>
          <a:off x="0" y="0"/>
          <a:ext cx="0" cy="0"/>
          <a:chOff x="0" y="0"/>
          <a:chExt cx="0" cy="0"/>
        </a:xfrm>
      </p:grpSpPr>
      <p:pic>
        <p:nvPicPr>
          <p:cNvPr id="285" name="Google Shape;285;p37"/>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86" name="Google Shape;286;p37"/>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87" name="Google Shape;287;p37"/>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88" name="Google Shape;288;p37"/>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7">
  <p:cSld name="SECTION_HEADER_1_1_1_1_1_1_1_2">
    <p:bg>
      <p:bgPr>
        <a:solidFill>
          <a:schemeClr val="lt2"/>
        </a:solidFill>
        <a:effectLst/>
      </p:bgPr>
    </p:bg>
    <p:spTree>
      <p:nvGrpSpPr>
        <p:cNvPr id="1" name="Shape 289"/>
        <p:cNvGrpSpPr/>
        <p:nvPr/>
      </p:nvGrpSpPr>
      <p:grpSpPr>
        <a:xfrm>
          <a:off x="0" y="0"/>
          <a:ext cx="0" cy="0"/>
          <a:chOff x="0" y="0"/>
          <a:chExt cx="0" cy="0"/>
        </a:xfrm>
      </p:grpSpPr>
      <p:pic>
        <p:nvPicPr>
          <p:cNvPr id="290" name="Google Shape;290;p38"/>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291" name="Google Shape;291;p38"/>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
        <p:nvSpPr>
          <p:cNvPr id="292" name="Google Shape;292;p38"/>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93" name="Google Shape;293;p38"/>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8">
  <p:cSld name="SECTION_HEADER_1_1_1_1_1_1_1_1_1_1_2">
    <p:bg>
      <p:bgPr>
        <a:solidFill>
          <a:schemeClr val="lt2"/>
        </a:solidFill>
        <a:effectLst/>
      </p:bgPr>
    </p:bg>
    <p:spTree>
      <p:nvGrpSpPr>
        <p:cNvPr id="1" name="Shape 294"/>
        <p:cNvGrpSpPr/>
        <p:nvPr/>
      </p:nvGrpSpPr>
      <p:grpSpPr>
        <a:xfrm>
          <a:off x="0" y="0"/>
          <a:ext cx="0" cy="0"/>
          <a:chOff x="0" y="0"/>
          <a:chExt cx="0" cy="0"/>
        </a:xfrm>
      </p:grpSpPr>
      <p:pic>
        <p:nvPicPr>
          <p:cNvPr id="295" name="Google Shape;295;p39"/>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96" name="Google Shape;296;p39"/>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97" name="Google Shape;297;p39"/>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98" name="Google Shape;298;p39"/>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9">
  <p:cSld name="SECTION_HEADER_1_1_1_1_1_1_1_2_1">
    <p:bg>
      <p:bgPr>
        <a:solidFill>
          <a:schemeClr val="lt2"/>
        </a:solidFill>
        <a:effectLst/>
      </p:bgPr>
    </p:bg>
    <p:spTree>
      <p:nvGrpSpPr>
        <p:cNvPr id="1" name="Shape 299"/>
        <p:cNvGrpSpPr/>
        <p:nvPr/>
      </p:nvGrpSpPr>
      <p:grpSpPr>
        <a:xfrm>
          <a:off x="0" y="0"/>
          <a:ext cx="0" cy="0"/>
          <a:chOff x="0" y="0"/>
          <a:chExt cx="0" cy="0"/>
        </a:xfrm>
      </p:grpSpPr>
      <p:pic>
        <p:nvPicPr>
          <p:cNvPr id="300" name="Google Shape;300;p40"/>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301" name="Google Shape;301;p40"/>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
        <p:nvSpPr>
          <p:cNvPr id="302" name="Google Shape;302;p40"/>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303" name="Google Shape;303;p40"/>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2"/>
        </a:solidFill>
        <a:effectLst/>
      </p:bgPr>
    </p:bg>
    <p:spTree>
      <p:nvGrpSpPr>
        <p:cNvPr id="1" name="Shape 26"/>
        <p:cNvGrpSpPr/>
        <p:nvPr/>
      </p:nvGrpSpPr>
      <p:grpSpPr>
        <a:xfrm>
          <a:off x="0" y="0"/>
          <a:ext cx="0" cy="0"/>
          <a:chOff x="0" y="0"/>
          <a:chExt cx="0" cy="0"/>
        </a:xfrm>
      </p:grpSpPr>
      <p:pic>
        <p:nvPicPr>
          <p:cNvPr id="27" name="Google Shape;27;p5"/>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28" name="Google Shape;28;p5"/>
          <p:cNvSpPr txBox="1">
            <a:spLocks noGrp="1"/>
          </p:cNvSpPr>
          <p:nvPr>
            <p:ph type="subTitle" idx="1"/>
          </p:nvPr>
        </p:nvSpPr>
        <p:spPr>
          <a:xfrm>
            <a:off x="1660981" y="2924247"/>
            <a:ext cx="2377500" cy="713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9" name="Google Shape;29;p5"/>
          <p:cNvSpPr txBox="1">
            <a:spLocks noGrp="1"/>
          </p:cNvSpPr>
          <p:nvPr>
            <p:ph type="subTitle" idx="2"/>
          </p:nvPr>
        </p:nvSpPr>
        <p:spPr>
          <a:xfrm>
            <a:off x="5105519" y="2924247"/>
            <a:ext cx="2377500" cy="713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30" name="Google Shape;30;p5"/>
          <p:cNvSpPr txBox="1">
            <a:spLocks noGrp="1"/>
          </p:cNvSpPr>
          <p:nvPr>
            <p:ph type="title"/>
          </p:nvPr>
        </p:nvSpPr>
        <p:spPr>
          <a:xfrm>
            <a:off x="1949731" y="2481147"/>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31" name="Google Shape;31;p5"/>
          <p:cNvSpPr txBox="1">
            <a:spLocks noGrp="1"/>
          </p:cNvSpPr>
          <p:nvPr>
            <p:ph type="title" idx="3"/>
          </p:nvPr>
        </p:nvSpPr>
        <p:spPr>
          <a:xfrm>
            <a:off x="5394269" y="2481147"/>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32" name="Google Shape;32;p5"/>
          <p:cNvSpPr txBox="1">
            <a:spLocks noGrp="1"/>
          </p:cNvSpPr>
          <p:nvPr>
            <p:ph type="title" idx="4"/>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33" name="Google Shape;33;p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Numbers and text">
  <p:cSld name="SECTION_HEADER_1_3_1">
    <p:bg>
      <p:bgPr>
        <a:solidFill>
          <a:schemeClr val="lt2"/>
        </a:solidFill>
        <a:effectLst/>
      </p:bgPr>
    </p:bg>
    <p:spTree>
      <p:nvGrpSpPr>
        <p:cNvPr id="1" name="Shape 304"/>
        <p:cNvGrpSpPr/>
        <p:nvPr/>
      </p:nvGrpSpPr>
      <p:grpSpPr>
        <a:xfrm>
          <a:off x="0" y="0"/>
          <a:ext cx="0" cy="0"/>
          <a:chOff x="0" y="0"/>
          <a:chExt cx="0" cy="0"/>
        </a:xfrm>
      </p:grpSpPr>
      <p:pic>
        <p:nvPicPr>
          <p:cNvPr id="305" name="Google Shape;305;p41"/>
          <p:cNvPicPr preferRelativeResize="0"/>
          <p:nvPr/>
        </p:nvPicPr>
        <p:blipFill>
          <a:blip r:embed="rId2">
            <a:alphaModFix amt="75000"/>
          </a:blip>
          <a:stretch>
            <a:fillRect/>
          </a:stretch>
        </p:blipFill>
        <p:spPr>
          <a:xfrm flipH="1">
            <a:off x="7083550" y="0"/>
            <a:ext cx="2060450" cy="1984276"/>
          </a:xfrm>
          <a:prstGeom prst="rect">
            <a:avLst/>
          </a:prstGeom>
          <a:noFill/>
          <a:ln>
            <a:noFill/>
          </a:ln>
        </p:spPr>
      </p:pic>
      <p:pic>
        <p:nvPicPr>
          <p:cNvPr id="306" name="Google Shape;306;p41"/>
          <p:cNvPicPr preferRelativeResize="0"/>
          <p:nvPr/>
        </p:nvPicPr>
        <p:blipFill>
          <a:blip r:embed="rId2">
            <a:alphaModFix amt="75000"/>
          </a:blip>
          <a:stretch>
            <a:fillRect/>
          </a:stretch>
        </p:blipFill>
        <p:spPr>
          <a:xfrm rot="10800000" flipH="1">
            <a:off x="0" y="3159225"/>
            <a:ext cx="2060450" cy="1984276"/>
          </a:xfrm>
          <a:prstGeom prst="rect">
            <a:avLst/>
          </a:prstGeom>
          <a:noFill/>
          <a:ln>
            <a:noFill/>
          </a:ln>
        </p:spPr>
      </p:pic>
      <p:sp>
        <p:nvSpPr>
          <p:cNvPr id="307" name="Google Shape;307;p41"/>
          <p:cNvSpPr txBox="1">
            <a:spLocks noGrp="1"/>
          </p:cNvSpPr>
          <p:nvPr>
            <p:ph type="subTitle" idx="1"/>
          </p:nvPr>
        </p:nvSpPr>
        <p:spPr>
          <a:xfrm>
            <a:off x="2390700" y="1772513"/>
            <a:ext cx="43626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308" name="Google Shape;308;p41"/>
          <p:cNvSpPr txBox="1">
            <a:spLocks noGrp="1"/>
          </p:cNvSpPr>
          <p:nvPr>
            <p:ph type="title" hasCustomPrompt="1"/>
          </p:nvPr>
        </p:nvSpPr>
        <p:spPr>
          <a:xfrm>
            <a:off x="2643000" y="1224113"/>
            <a:ext cx="3858000" cy="49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600"/>
              <a:buNone/>
              <a:defRPr sz="3800"/>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309" name="Google Shape;309;p41"/>
          <p:cNvSpPr txBox="1">
            <a:spLocks noGrp="1"/>
          </p:cNvSpPr>
          <p:nvPr>
            <p:ph type="subTitle" idx="2"/>
          </p:nvPr>
        </p:nvSpPr>
        <p:spPr>
          <a:xfrm>
            <a:off x="2390700" y="2999057"/>
            <a:ext cx="4362600" cy="3657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None/>
              <a:defRPr sz="1600"/>
            </a:lvl1pPr>
            <a:lvl2pPr lvl="1" algn="ctr" rtl="0">
              <a:lnSpc>
                <a:spcPct val="150000"/>
              </a:lnSpc>
              <a:spcBef>
                <a:spcPts val="0"/>
              </a:spcBef>
              <a:spcAft>
                <a:spcPts val="0"/>
              </a:spcAft>
              <a:buNone/>
              <a:defRPr sz="1600"/>
            </a:lvl2pPr>
            <a:lvl3pPr lvl="2" algn="ctr" rtl="0">
              <a:lnSpc>
                <a:spcPct val="150000"/>
              </a:lnSpc>
              <a:spcBef>
                <a:spcPts val="0"/>
              </a:spcBef>
              <a:spcAft>
                <a:spcPts val="0"/>
              </a:spcAft>
              <a:buNone/>
              <a:defRPr sz="1600"/>
            </a:lvl3pPr>
            <a:lvl4pPr lvl="3" algn="ctr" rtl="0">
              <a:lnSpc>
                <a:spcPct val="150000"/>
              </a:lnSpc>
              <a:spcBef>
                <a:spcPts val="0"/>
              </a:spcBef>
              <a:spcAft>
                <a:spcPts val="0"/>
              </a:spcAft>
              <a:buNone/>
              <a:defRPr sz="1600"/>
            </a:lvl4pPr>
            <a:lvl5pPr lvl="4" algn="ctr" rtl="0">
              <a:lnSpc>
                <a:spcPct val="150000"/>
              </a:lnSpc>
              <a:spcBef>
                <a:spcPts val="0"/>
              </a:spcBef>
              <a:spcAft>
                <a:spcPts val="0"/>
              </a:spcAft>
              <a:buNone/>
              <a:defRPr sz="1600"/>
            </a:lvl5pPr>
            <a:lvl6pPr lvl="5" algn="ctr" rtl="0">
              <a:lnSpc>
                <a:spcPct val="150000"/>
              </a:lnSpc>
              <a:spcBef>
                <a:spcPts val="0"/>
              </a:spcBef>
              <a:spcAft>
                <a:spcPts val="0"/>
              </a:spcAft>
              <a:buNone/>
              <a:defRPr sz="1600"/>
            </a:lvl6pPr>
            <a:lvl7pPr lvl="6" algn="ctr" rtl="0">
              <a:lnSpc>
                <a:spcPct val="150000"/>
              </a:lnSpc>
              <a:spcBef>
                <a:spcPts val="0"/>
              </a:spcBef>
              <a:spcAft>
                <a:spcPts val="0"/>
              </a:spcAft>
              <a:buNone/>
              <a:defRPr sz="1600"/>
            </a:lvl7pPr>
            <a:lvl8pPr lvl="7" algn="ctr" rtl="0">
              <a:lnSpc>
                <a:spcPct val="150000"/>
              </a:lnSpc>
              <a:spcBef>
                <a:spcPts val="0"/>
              </a:spcBef>
              <a:spcAft>
                <a:spcPts val="0"/>
              </a:spcAft>
              <a:buNone/>
              <a:defRPr sz="1600"/>
            </a:lvl8pPr>
            <a:lvl9pPr lvl="8" algn="ctr" rtl="0">
              <a:lnSpc>
                <a:spcPct val="150000"/>
              </a:lnSpc>
              <a:spcBef>
                <a:spcPts val="0"/>
              </a:spcBef>
              <a:spcAft>
                <a:spcPts val="0"/>
              </a:spcAft>
              <a:buNone/>
              <a:defRPr sz="1600"/>
            </a:lvl9pPr>
          </a:lstStyle>
          <a:p>
            <a:endParaRPr/>
          </a:p>
        </p:txBody>
      </p:sp>
      <p:sp>
        <p:nvSpPr>
          <p:cNvPr id="310" name="Google Shape;310;p41"/>
          <p:cNvSpPr txBox="1">
            <a:spLocks noGrp="1"/>
          </p:cNvSpPr>
          <p:nvPr>
            <p:ph type="title" idx="3" hasCustomPrompt="1"/>
          </p:nvPr>
        </p:nvSpPr>
        <p:spPr>
          <a:xfrm>
            <a:off x="2643000" y="2451059"/>
            <a:ext cx="3858000" cy="49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600"/>
              <a:buNone/>
              <a:defRPr sz="3800"/>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311" name="Google Shape;311;p41"/>
          <p:cNvSpPr txBox="1">
            <a:spLocks noGrp="1"/>
          </p:cNvSpPr>
          <p:nvPr>
            <p:ph type="subTitle" idx="4"/>
          </p:nvPr>
        </p:nvSpPr>
        <p:spPr>
          <a:xfrm>
            <a:off x="2390700" y="4225602"/>
            <a:ext cx="43626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312" name="Google Shape;312;p41"/>
          <p:cNvSpPr txBox="1">
            <a:spLocks noGrp="1"/>
          </p:cNvSpPr>
          <p:nvPr>
            <p:ph type="title" idx="5" hasCustomPrompt="1"/>
          </p:nvPr>
        </p:nvSpPr>
        <p:spPr>
          <a:xfrm>
            <a:off x="2643000" y="3678005"/>
            <a:ext cx="3858000" cy="49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600"/>
              <a:buNone/>
              <a:defRPr sz="3800"/>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313" name="Google Shape;313;p41"/>
          <p:cNvSpPr txBox="1">
            <a:spLocks noGrp="1"/>
          </p:cNvSpPr>
          <p:nvPr>
            <p:ph type="title" idx="6"/>
          </p:nvPr>
        </p:nvSpPr>
        <p:spPr>
          <a:xfrm>
            <a:off x="714125" y="546825"/>
            <a:ext cx="7660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314" name="Google Shape;314;p41"/>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Numbers and text 1">
  <p:cSld name="SECTION_HEADER_1_3_1_2">
    <p:bg>
      <p:bgPr>
        <a:solidFill>
          <a:schemeClr val="lt2"/>
        </a:solidFill>
        <a:effectLst/>
      </p:bgPr>
    </p:bg>
    <p:spTree>
      <p:nvGrpSpPr>
        <p:cNvPr id="1" name="Shape 315"/>
        <p:cNvGrpSpPr/>
        <p:nvPr/>
      </p:nvGrpSpPr>
      <p:grpSpPr>
        <a:xfrm>
          <a:off x="0" y="0"/>
          <a:ext cx="0" cy="0"/>
          <a:chOff x="0" y="0"/>
          <a:chExt cx="0" cy="0"/>
        </a:xfrm>
      </p:grpSpPr>
      <p:pic>
        <p:nvPicPr>
          <p:cNvPr id="316" name="Google Shape;316;p42"/>
          <p:cNvPicPr preferRelativeResize="0"/>
          <p:nvPr/>
        </p:nvPicPr>
        <p:blipFill>
          <a:blip r:embed="rId2">
            <a:alphaModFix amt="75000"/>
          </a:blip>
          <a:stretch>
            <a:fillRect/>
          </a:stretch>
        </p:blipFill>
        <p:spPr>
          <a:xfrm flipH="1">
            <a:off x="7083550" y="0"/>
            <a:ext cx="2060450" cy="1984276"/>
          </a:xfrm>
          <a:prstGeom prst="rect">
            <a:avLst/>
          </a:prstGeom>
          <a:noFill/>
          <a:ln>
            <a:noFill/>
          </a:ln>
        </p:spPr>
      </p:pic>
      <p:pic>
        <p:nvPicPr>
          <p:cNvPr id="317" name="Google Shape;317;p42"/>
          <p:cNvPicPr preferRelativeResize="0"/>
          <p:nvPr/>
        </p:nvPicPr>
        <p:blipFill>
          <a:blip r:embed="rId2">
            <a:alphaModFix amt="75000"/>
          </a:blip>
          <a:stretch>
            <a:fillRect/>
          </a:stretch>
        </p:blipFill>
        <p:spPr>
          <a:xfrm rot="10800000" flipH="1">
            <a:off x="0" y="3159225"/>
            <a:ext cx="2060450" cy="1984276"/>
          </a:xfrm>
          <a:prstGeom prst="rect">
            <a:avLst/>
          </a:prstGeom>
          <a:noFill/>
          <a:ln>
            <a:noFill/>
          </a:ln>
        </p:spPr>
      </p:pic>
      <p:sp>
        <p:nvSpPr>
          <p:cNvPr id="318" name="Google Shape;318;p42"/>
          <p:cNvSpPr txBox="1">
            <a:spLocks noGrp="1"/>
          </p:cNvSpPr>
          <p:nvPr>
            <p:ph type="title"/>
          </p:nvPr>
        </p:nvSpPr>
        <p:spPr>
          <a:xfrm>
            <a:off x="714125" y="546825"/>
            <a:ext cx="76605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319" name="Google Shape;319;p42"/>
          <p:cNvSpPr txBox="1">
            <a:spLocks noGrp="1"/>
          </p:cNvSpPr>
          <p:nvPr>
            <p:ph type="title" idx="2" hasCustomPrompt="1"/>
          </p:nvPr>
        </p:nvSpPr>
        <p:spPr>
          <a:xfrm>
            <a:off x="4418025" y="1664575"/>
            <a:ext cx="4010100" cy="738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200"/>
              <a:buNone/>
              <a:defRPr sz="38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20" name="Google Shape;320;p42"/>
          <p:cNvSpPr txBox="1">
            <a:spLocks noGrp="1"/>
          </p:cNvSpPr>
          <p:nvPr>
            <p:ph type="subTitle" idx="1"/>
          </p:nvPr>
        </p:nvSpPr>
        <p:spPr>
          <a:xfrm>
            <a:off x="4417875" y="2325475"/>
            <a:ext cx="4010400" cy="44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160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endParaRPr/>
          </a:p>
        </p:txBody>
      </p:sp>
      <p:sp>
        <p:nvSpPr>
          <p:cNvPr id="321" name="Google Shape;321;p42"/>
          <p:cNvSpPr txBox="1">
            <a:spLocks noGrp="1"/>
          </p:cNvSpPr>
          <p:nvPr>
            <p:ph type="title" idx="3" hasCustomPrompt="1"/>
          </p:nvPr>
        </p:nvSpPr>
        <p:spPr>
          <a:xfrm>
            <a:off x="4418350" y="3273100"/>
            <a:ext cx="4010100" cy="738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200"/>
              <a:buNone/>
              <a:defRPr sz="38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22" name="Google Shape;322;p42"/>
          <p:cNvSpPr txBox="1">
            <a:spLocks noGrp="1"/>
          </p:cNvSpPr>
          <p:nvPr>
            <p:ph type="subTitle" idx="4"/>
          </p:nvPr>
        </p:nvSpPr>
        <p:spPr>
          <a:xfrm>
            <a:off x="4417875" y="3934001"/>
            <a:ext cx="4010400" cy="44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160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Quote">
  <p:cSld name="SECTION_HEADER_1">
    <p:bg>
      <p:bgPr>
        <a:solidFill>
          <a:schemeClr val="lt2"/>
        </a:solidFill>
        <a:effectLst/>
      </p:bgPr>
    </p:bg>
    <p:spTree>
      <p:nvGrpSpPr>
        <p:cNvPr id="1" name="Shape 323"/>
        <p:cNvGrpSpPr/>
        <p:nvPr/>
      </p:nvGrpSpPr>
      <p:grpSpPr>
        <a:xfrm>
          <a:off x="0" y="0"/>
          <a:ext cx="0" cy="0"/>
          <a:chOff x="0" y="0"/>
          <a:chExt cx="0" cy="0"/>
        </a:xfrm>
      </p:grpSpPr>
      <p:pic>
        <p:nvPicPr>
          <p:cNvPr id="324" name="Google Shape;324;p43"/>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325" name="Google Shape;325;p43"/>
          <p:cNvSpPr txBox="1">
            <a:spLocks noGrp="1"/>
          </p:cNvSpPr>
          <p:nvPr>
            <p:ph type="subTitle" idx="1"/>
          </p:nvPr>
        </p:nvSpPr>
        <p:spPr>
          <a:xfrm>
            <a:off x="2863350" y="3448131"/>
            <a:ext cx="3417300" cy="41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326" name="Google Shape;326;p43"/>
          <p:cNvSpPr txBox="1">
            <a:spLocks noGrp="1"/>
          </p:cNvSpPr>
          <p:nvPr>
            <p:ph type="title"/>
          </p:nvPr>
        </p:nvSpPr>
        <p:spPr>
          <a:xfrm>
            <a:off x="1345800" y="1284969"/>
            <a:ext cx="6452400" cy="20673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Clr>
                <a:schemeClr val="accent2"/>
              </a:buClr>
              <a:buSzPts val="2400"/>
              <a:buNone/>
              <a:defRPr sz="2900">
                <a:solidFill>
                  <a:schemeClr val="dk2"/>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327" name="Google Shape;327;p4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ackground">
  <p:cSld name="SECTION_HEADER_1_3_1_1">
    <p:bg>
      <p:bgPr>
        <a:solidFill>
          <a:schemeClr val="lt2"/>
        </a:solidFill>
        <a:effectLst/>
      </p:bgPr>
    </p:bg>
    <p:spTree>
      <p:nvGrpSpPr>
        <p:cNvPr id="1" name="Shape 328"/>
        <p:cNvGrpSpPr/>
        <p:nvPr/>
      </p:nvGrpSpPr>
      <p:grpSpPr>
        <a:xfrm>
          <a:off x="0" y="0"/>
          <a:ext cx="0" cy="0"/>
          <a:chOff x="0" y="0"/>
          <a:chExt cx="0" cy="0"/>
        </a:xfrm>
      </p:grpSpPr>
      <p:pic>
        <p:nvPicPr>
          <p:cNvPr id="329" name="Google Shape;329;p44"/>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330" name="Google Shape;330;p44"/>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331" name="Google Shape;331;p44"/>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ackground 1">
  <p:cSld name="SECTION_HEADER_1_3_1_1_1">
    <p:bg>
      <p:bgPr>
        <a:solidFill>
          <a:schemeClr val="lt2"/>
        </a:solidFill>
        <a:effectLst/>
      </p:bgPr>
    </p:bg>
    <p:spTree>
      <p:nvGrpSpPr>
        <p:cNvPr id="1" name="Shape 332"/>
        <p:cNvGrpSpPr/>
        <p:nvPr/>
      </p:nvGrpSpPr>
      <p:grpSpPr>
        <a:xfrm>
          <a:off x="0" y="0"/>
          <a:ext cx="0" cy="0"/>
          <a:chOff x="0" y="0"/>
          <a:chExt cx="0" cy="0"/>
        </a:xfrm>
      </p:grpSpPr>
      <p:sp>
        <p:nvSpPr>
          <p:cNvPr id="333" name="Google Shape;333;p4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4" name="Google Shape;334;p45"/>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335" name="Google Shape;335;p45"/>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Opening Slide" type="title">
  <p:cSld name="TITLE">
    <p:bg>
      <p:bgPr>
        <a:solidFill>
          <a:schemeClr val="lt2"/>
        </a:solidFill>
        <a:effectLst/>
      </p:bgPr>
    </p:bg>
    <p:spTree>
      <p:nvGrpSpPr>
        <p:cNvPr id="1" name="Shape 339"/>
        <p:cNvGrpSpPr/>
        <p:nvPr/>
      </p:nvGrpSpPr>
      <p:grpSpPr>
        <a:xfrm>
          <a:off x="0" y="0"/>
          <a:ext cx="0" cy="0"/>
          <a:chOff x="0" y="0"/>
          <a:chExt cx="0" cy="0"/>
        </a:xfrm>
      </p:grpSpPr>
      <p:grpSp>
        <p:nvGrpSpPr>
          <p:cNvPr id="340" name="Google Shape;340;p47"/>
          <p:cNvGrpSpPr/>
          <p:nvPr/>
        </p:nvGrpSpPr>
        <p:grpSpPr>
          <a:xfrm>
            <a:off x="-9600" y="-33300"/>
            <a:ext cx="9153775" cy="5210100"/>
            <a:chOff x="-9600" y="-33300"/>
            <a:chExt cx="9153775" cy="5210100"/>
          </a:xfrm>
        </p:grpSpPr>
        <p:grpSp>
          <p:nvGrpSpPr>
            <p:cNvPr id="341" name="Google Shape;341;p47"/>
            <p:cNvGrpSpPr/>
            <p:nvPr/>
          </p:nvGrpSpPr>
          <p:grpSpPr>
            <a:xfrm>
              <a:off x="-9600" y="0"/>
              <a:ext cx="9153775" cy="5143507"/>
              <a:chOff x="-9600" y="0"/>
              <a:chExt cx="9153775" cy="5143507"/>
            </a:xfrm>
          </p:grpSpPr>
          <p:sp>
            <p:nvSpPr>
              <p:cNvPr id="342" name="Google Shape;342;p47"/>
              <p:cNvSpPr/>
              <p:nvPr/>
            </p:nvSpPr>
            <p:spPr>
              <a:xfrm rot="5400000">
                <a:off x="8453186" y="4452694"/>
                <a:ext cx="514463" cy="867163"/>
              </a:xfrm>
              <a:custGeom>
                <a:avLst/>
                <a:gdLst/>
                <a:ahLst/>
                <a:cxnLst/>
                <a:rect l="l" t="t" r="r" b="b"/>
                <a:pathLst>
                  <a:path w="29078" h="49013" extrusionOk="0">
                    <a:moveTo>
                      <a:pt x="29077" y="0"/>
                    </a:moveTo>
                    <a:lnTo>
                      <a:pt x="0" y="29565"/>
                    </a:lnTo>
                    <a:lnTo>
                      <a:pt x="0" y="49013"/>
                    </a:lnTo>
                    <a:lnTo>
                      <a:pt x="29077" y="19448"/>
                    </a:lnTo>
                    <a:lnTo>
                      <a:pt x="290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7"/>
              <p:cNvSpPr/>
              <p:nvPr/>
            </p:nvSpPr>
            <p:spPr>
              <a:xfrm rot="5400000">
                <a:off x="7931072" y="4452686"/>
                <a:ext cx="514463" cy="867180"/>
              </a:xfrm>
              <a:custGeom>
                <a:avLst/>
                <a:gdLst/>
                <a:ahLst/>
                <a:cxnLst/>
                <a:rect l="l" t="t" r="r" b="b"/>
                <a:pathLst>
                  <a:path w="29078" h="49014" extrusionOk="0">
                    <a:moveTo>
                      <a:pt x="0" y="1"/>
                    </a:moveTo>
                    <a:lnTo>
                      <a:pt x="0" y="19449"/>
                    </a:lnTo>
                    <a:lnTo>
                      <a:pt x="29077" y="49014"/>
                    </a:lnTo>
                    <a:lnTo>
                      <a:pt x="29077" y="2956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7"/>
              <p:cNvSpPr/>
              <p:nvPr/>
            </p:nvSpPr>
            <p:spPr>
              <a:xfrm rot="5400000">
                <a:off x="7473977" y="4738941"/>
                <a:ext cx="296119" cy="513012"/>
              </a:xfrm>
              <a:custGeom>
                <a:avLst/>
                <a:gdLst/>
                <a:ahLst/>
                <a:cxnLst/>
                <a:rect l="l" t="t" r="r" b="b"/>
                <a:pathLst>
                  <a:path w="16737" h="28996" extrusionOk="0">
                    <a:moveTo>
                      <a:pt x="1" y="1"/>
                    </a:moveTo>
                    <a:lnTo>
                      <a:pt x="1" y="11935"/>
                    </a:lnTo>
                    <a:lnTo>
                      <a:pt x="16736" y="28996"/>
                    </a:lnTo>
                    <a:lnTo>
                      <a:pt x="16736" y="1703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7"/>
              <p:cNvSpPr/>
              <p:nvPr/>
            </p:nvSpPr>
            <p:spPr>
              <a:xfrm rot="5400000">
                <a:off x="7305775" y="4342789"/>
                <a:ext cx="512056" cy="1084568"/>
              </a:xfrm>
              <a:custGeom>
                <a:avLst/>
                <a:gdLst/>
                <a:ahLst/>
                <a:cxnLst/>
                <a:rect l="l" t="t" r="r" b="b"/>
                <a:pathLst>
                  <a:path w="28942" h="61301" extrusionOk="0">
                    <a:moveTo>
                      <a:pt x="0" y="0"/>
                    </a:moveTo>
                    <a:lnTo>
                      <a:pt x="0" y="32359"/>
                    </a:lnTo>
                    <a:lnTo>
                      <a:pt x="28942" y="61300"/>
                    </a:lnTo>
                    <a:lnTo>
                      <a:pt x="28942" y="48688"/>
                    </a:lnTo>
                    <a:lnTo>
                      <a:pt x="6700" y="26446"/>
                    </a:lnTo>
                    <a:lnTo>
                      <a:pt x="6700" y="6754"/>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7"/>
              <p:cNvSpPr/>
              <p:nvPr/>
            </p:nvSpPr>
            <p:spPr>
              <a:xfrm>
                <a:off x="-9525" y="0"/>
                <a:ext cx="1332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7"/>
              <p:cNvSpPr/>
              <p:nvPr/>
            </p:nvSpPr>
            <p:spPr>
              <a:xfrm rot="5400000">
                <a:off x="3529050" y="1471650"/>
                <a:ext cx="133200" cy="7210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7"/>
              <p:cNvSpPr/>
              <p:nvPr/>
            </p:nvSpPr>
            <p:spPr>
              <a:xfrm rot="-5400000">
                <a:off x="4506475" y="-4418625"/>
                <a:ext cx="219000" cy="9056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7"/>
              <p:cNvSpPr/>
              <p:nvPr/>
            </p:nvSpPr>
            <p:spPr>
              <a:xfrm>
                <a:off x="8925000" y="0"/>
                <a:ext cx="2190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 name="Google Shape;350;p47"/>
            <p:cNvSpPr/>
            <p:nvPr/>
          </p:nvSpPr>
          <p:spPr>
            <a:xfrm>
              <a:off x="3834000" y="-33300"/>
              <a:ext cx="231300" cy="521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47"/>
          <p:cNvSpPr txBox="1">
            <a:spLocks noGrp="1"/>
          </p:cNvSpPr>
          <p:nvPr>
            <p:ph type="ctrTitle"/>
          </p:nvPr>
        </p:nvSpPr>
        <p:spPr>
          <a:xfrm>
            <a:off x="4162225" y="1459650"/>
            <a:ext cx="4441800" cy="1462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4800"/>
              <a:buNone/>
              <a:defRPr sz="4800">
                <a:solidFill>
                  <a:schemeClr val="accent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52" name="Google Shape;352;p47"/>
          <p:cNvSpPr txBox="1">
            <a:spLocks noGrp="1"/>
          </p:cNvSpPr>
          <p:nvPr>
            <p:ph type="subTitle" idx="1"/>
          </p:nvPr>
        </p:nvSpPr>
        <p:spPr>
          <a:xfrm>
            <a:off x="5479375" y="3470425"/>
            <a:ext cx="3124500" cy="648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2"/>
              </a:buClr>
              <a:buSzPts val="1800"/>
              <a:buNone/>
              <a:defRPr sz="1800">
                <a:solidFill>
                  <a:schemeClr val="accent2"/>
                </a:solidFill>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extLst>
    <p:ext uri="{DCECCB84-F9BA-43D5-87BE-67443E8EF086}">
      <p15:sldGuideLst xmlns:p15="http://schemas.microsoft.com/office/powerpoint/2012/main">
        <p15:guide id="1" pos="1610">
          <p15:clr>
            <a:srgbClr val="FA7B17"/>
          </p15:clr>
        </p15:guide>
        <p15:guide id="2" pos="4139">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Text" type="secHead">
  <p:cSld name="SECTION_HEADER">
    <p:bg>
      <p:bgPr>
        <a:solidFill>
          <a:schemeClr val="lt2"/>
        </a:solidFill>
        <a:effectLst/>
      </p:bgPr>
    </p:bg>
    <p:spTree>
      <p:nvGrpSpPr>
        <p:cNvPr id="1" name="Shape 353"/>
        <p:cNvGrpSpPr/>
        <p:nvPr/>
      </p:nvGrpSpPr>
      <p:grpSpPr>
        <a:xfrm>
          <a:off x="0" y="0"/>
          <a:ext cx="0" cy="0"/>
          <a:chOff x="0" y="0"/>
          <a:chExt cx="0" cy="0"/>
        </a:xfrm>
      </p:grpSpPr>
      <p:grpSp>
        <p:nvGrpSpPr>
          <p:cNvPr id="354" name="Google Shape;354;p48"/>
          <p:cNvGrpSpPr/>
          <p:nvPr/>
        </p:nvGrpSpPr>
        <p:grpSpPr>
          <a:xfrm>
            <a:off x="-9600" y="0"/>
            <a:ext cx="9153675" cy="5143507"/>
            <a:chOff x="-9600" y="0"/>
            <a:chExt cx="9153675" cy="5143507"/>
          </a:xfrm>
        </p:grpSpPr>
        <p:sp>
          <p:nvSpPr>
            <p:cNvPr id="355" name="Google Shape;355;p48"/>
            <p:cNvSpPr/>
            <p:nvPr/>
          </p:nvSpPr>
          <p:spPr>
            <a:xfrm rot="5400000">
              <a:off x="7931072" y="4452686"/>
              <a:ext cx="514463" cy="867180"/>
            </a:xfrm>
            <a:custGeom>
              <a:avLst/>
              <a:gdLst/>
              <a:ahLst/>
              <a:cxnLst/>
              <a:rect l="l" t="t" r="r" b="b"/>
              <a:pathLst>
                <a:path w="29078" h="49014" extrusionOk="0">
                  <a:moveTo>
                    <a:pt x="0" y="1"/>
                  </a:moveTo>
                  <a:lnTo>
                    <a:pt x="0" y="19449"/>
                  </a:lnTo>
                  <a:lnTo>
                    <a:pt x="29077" y="49014"/>
                  </a:lnTo>
                  <a:lnTo>
                    <a:pt x="29077" y="2956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8"/>
            <p:cNvSpPr/>
            <p:nvPr/>
          </p:nvSpPr>
          <p:spPr>
            <a:xfrm rot="5400000">
              <a:off x="8453186" y="4452694"/>
              <a:ext cx="514463" cy="867163"/>
            </a:xfrm>
            <a:custGeom>
              <a:avLst/>
              <a:gdLst/>
              <a:ahLst/>
              <a:cxnLst/>
              <a:rect l="l" t="t" r="r" b="b"/>
              <a:pathLst>
                <a:path w="29078" h="49013" extrusionOk="0">
                  <a:moveTo>
                    <a:pt x="29077" y="0"/>
                  </a:moveTo>
                  <a:lnTo>
                    <a:pt x="0" y="29565"/>
                  </a:lnTo>
                  <a:lnTo>
                    <a:pt x="0" y="49013"/>
                  </a:lnTo>
                  <a:lnTo>
                    <a:pt x="29077" y="19448"/>
                  </a:lnTo>
                  <a:lnTo>
                    <a:pt x="290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8"/>
            <p:cNvSpPr/>
            <p:nvPr/>
          </p:nvSpPr>
          <p:spPr>
            <a:xfrm rot="5400000">
              <a:off x="7931072" y="4452686"/>
              <a:ext cx="514463" cy="867180"/>
            </a:xfrm>
            <a:custGeom>
              <a:avLst/>
              <a:gdLst/>
              <a:ahLst/>
              <a:cxnLst/>
              <a:rect l="l" t="t" r="r" b="b"/>
              <a:pathLst>
                <a:path w="29078" h="49014" extrusionOk="0">
                  <a:moveTo>
                    <a:pt x="0" y="1"/>
                  </a:moveTo>
                  <a:lnTo>
                    <a:pt x="0" y="19449"/>
                  </a:lnTo>
                  <a:lnTo>
                    <a:pt x="29077" y="49014"/>
                  </a:lnTo>
                  <a:lnTo>
                    <a:pt x="29077" y="2956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8"/>
            <p:cNvSpPr/>
            <p:nvPr/>
          </p:nvSpPr>
          <p:spPr>
            <a:xfrm rot="5400000">
              <a:off x="7473977" y="4738941"/>
              <a:ext cx="296119" cy="513012"/>
            </a:xfrm>
            <a:custGeom>
              <a:avLst/>
              <a:gdLst/>
              <a:ahLst/>
              <a:cxnLst/>
              <a:rect l="l" t="t" r="r" b="b"/>
              <a:pathLst>
                <a:path w="16737" h="28996" extrusionOk="0">
                  <a:moveTo>
                    <a:pt x="1" y="1"/>
                  </a:moveTo>
                  <a:lnTo>
                    <a:pt x="1" y="11935"/>
                  </a:lnTo>
                  <a:lnTo>
                    <a:pt x="16736" y="28996"/>
                  </a:lnTo>
                  <a:lnTo>
                    <a:pt x="16736" y="1703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8"/>
            <p:cNvSpPr/>
            <p:nvPr/>
          </p:nvSpPr>
          <p:spPr>
            <a:xfrm rot="5400000">
              <a:off x="7305775" y="4342789"/>
              <a:ext cx="512056" cy="1084568"/>
            </a:xfrm>
            <a:custGeom>
              <a:avLst/>
              <a:gdLst/>
              <a:ahLst/>
              <a:cxnLst/>
              <a:rect l="l" t="t" r="r" b="b"/>
              <a:pathLst>
                <a:path w="28942" h="61301" extrusionOk="0">
                  <a:moveTo>
                    <a:pt x="0" y="0"/>
                  </a:moveTo>
                  <a:lnTo>
                    <a:pt x="0" y="32359"/>
                  </a:lnTo>
                  <a:lnTo>
                    <a:pt x="28942" y="61300"/>
                  </a:lnTo>
                  <a:lnTo>
                    <a:pt x="28942" y="48688"/>
                  </a:lnTo>
                  <a:lnTo>
                    <a:pt x="6700" y="26446"/>
                  </a:lnTo>
                  <a:lnTo>
                    <a:pt x="6700" y="675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8"/>
            <p:cNvSpPr/>
            <p:nvPr/>
          </p:nvSpPr>
          <p:spPr>
            <a:xfrm rot="5400000" flipH="1">
              <a:off x="1433661" y="-176347"/>
              <a:ext cx="514463" cy="867163"/>
            </a:xfrm>
            <a:custGeom>
              <a:avLst/>
              <a:gdLst/>
              <a:ahLst/>
              <a:cxnLst/>
              <a:rect l="l" t="t" r="r" b="b"/>
              <a:pathLst>
                <a:path w="29078" h="49013" extrusionOk="0">
                  <a:moveTo>
                    <a:pt x="29077" y="0"/>
                  </a:moveTo>
                  <a:lnTo>
                    <a:pt x="0" y="29565"/>
                  </a:lnTo>
                  <a:lnTo>
                    <a:pt x="0" y="49013"/>
                  </a:lnTo>
                  <a:lnTo>
                    <a:pt x="29077" y="19448"/>
                  </a:lnTo>
                  <a:lnTo>
                    <a:pt x="290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8"/>
            <p:cNvSpPr/>
            <p:nvPr/>
          </p:nvSpPr>
          <p:spPr>
            <a:xfrm rot="5400000" flipH="1">
              <a:off x="911547" y="-176356"/>
              <a:ext cx="514463" cy="867180"/>
            </a:xfrm>
            <a:custGeom>
              <a:avLst/>
              <a:gdLst/>
              <a:ahLst/>
              <a:cxnLst/>
              <a:rect l="l" t="t" r="r" b="b"/>
              <a:pathLst>
                <a:path w="29078" h="49014" extrusionOk="0">
                  <a:moveTo>
                    <a:pt x="0" y="1"/>
                  </a:moveTo>
                  <a:lnTo>
                    <a:pt x="0" y="19449"/>
                  </a:lnTo>
                  <a:lnTo>
                    <a:pt x="29077" y="49014"/>
                  </a:lnTo>
                  <a:lnTo>
                    <a:pt x="29077" y="2956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8"/>
            <p:cNvSpPr/>
            <p:nvPr/>
          </p:nvSpPr>
          <p:spPr>
            <a:xfrm rot="5400000" flipH="1">
              <a:off x="454452" y="-108443"/>
              <a:ext cx="296119" cy="513012"/>
            </a:xfrm>
            <a:custGeom>
              <a:avLst/>
              <a:gdLst/>
              <a:ahLst/>
              <a:cxnLst/>
              <a:rect l="l" t="t" r="r" b="b"/>
              <a:pathLst>
                <a:path w="16737" h="28996" extrusionOk="0">
                  <a:moveTo>
                    <a:pt x="1" y="1"/>
                  </a:moveTo>
                  <a:lnTo>
                    <a:pt x="1" y="11935"/>
                  </a:lnTo>
                  <a:lnTo>
                    <a:pt x="16736" y="28996"/>
                  </a:lnTo>
                  <a:lnTo>
                    <a:pt x="16736" y="1703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8"/>
            <p:cNvSpPr/>
            <p:nvPr/>
          </p:nvSpPr>
          <p:spPr>
            <a:xfrm rot="5400000" flipH="1">
              <a:off x="286250" y="-283847"/>
              <a:ext cx="512056" cy="1084568"/>
            </a:xfrm>
            <a:custGeom>
              <a:avLst/>
              <a:gdLst/>
              <a:ahLst/>
              <a:cxnLst/>
              <a:rect l="l" t="t" r="r" b="b"/>
              <a:pathLst>
                <a:path w="28942" h="61301" extrusionOk="0">
                  <a:moveTo>
                    <a:pt x="0" y="0"/>
                  </a:moveTo>
                  <a:lnTo>
                    <a:pt x="0" y="32359"/>
                  </a:lnTo>
                  <a:lnTo>
                    <a:pt x="28942" y="61300"/>
                  </a:lnTo>
                  <a:lnTo>
                    <a:pt x="28942" y="48688"/>
                  </a:lnTo>
                  <a:lnTo>
                    <a:pt x="6700" y="26446"/>
                  </a:lnTo>
                  <a:lnTo>
                    <a:pt x="6700" y="675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48"/>
            <p:cNvGrpSpPr/>
            <p:nvPr/>
          </p:nvGrpSpPr>
          <p:grpSpPr>
            <a:xfrm>
              <a:off x="-9600" y="0"/>
              <a:ext cx="9153675" cy="5143500"/>
              <a:chOff x="-9600" y="0"/>
              <a:chExt cx="9153675" cy="5143500"/>
            </a:xfrm>
          </p:grpSpPr>
          <p:sp>
            <p:nvSpPr>
              <p:cNvPr id="365" name="Google Shape;365;p48"/>
              <p:cNvSpPr/>
              <p:nvPr/>
            </p:nvSpPr>
            <p:spPr>
              <a:xfrm>
                <a:off x="-9525" y="0"/>
                <a:ext cx="1332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8"/>
              <p:cNvSpPr/>
              <p:nvPr/>
            </p:nvSpPr>
            <p:spPr>
              <a:xfrm rot="5400000">
                <a:off x="3529050" y="1471650"/>
                <a:ext cx="133200" cy="7210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8"/>
              <p:cNvSpPr/>
              <p:nvPr/>
            </p:nvSpPr>
            <p:spPr>
              <a:xfrm rot="-5400000">
                <a:off x="5391225" y="-3533775"/>
                <a:ext cx="219000" cy="72867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8"/>
              <p:cNvSpPr/>
              <p:nvPr/>
            </p:nvSpPr>
            <p:spPr>
              <a:xfrm>
                <a:off x="8925000" y="0"/>
                <a:ext cx="2190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9" name="Google Shape;369;p48"/>
          <p:cNvSpPr txBox="1">
            <a:spLocks noGrp="1"/>
          </p:cNvSpPr>
          <p:nvPr>
            <p:ph type="body" idx="1"/>
          </p:nvPr>
        </p:nvSpPr>
        <p:spPr>
          <a:xfrm>
            <a:off x="313650" y="680300"/>
            <a:ext cx="8059500" cy="3438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chemeClr val="accent2"/>
              </a:buClr>
              <a:buSzPts val="1300"/>
              <a:buChar char="●"/>
              <a:defRPr sz="1300">
                <a:solidFill>
                  <a:schemeClr val="accent2"/>
                </a:solidFill>
              </a:defRPr>
            </a:lvl1pPr>
            <a:lvl2pPr marL="914400" lvl="1" indent="-311150" rtl="0">
              <a:spcBef>
                <a:spcPts val="1600"/>
              </a:spcBef>
              <a:spcAft>
                <a:spcPts val="0"/>
              </a:spcAft>
              <a:buClr>
                <a:schemeClr val="accent2"/>
              </a:buClr>
              <a:buSzPts val="1300"/>
              <a:buChar char="○"/>
              <a:defRPr sz="1300">
                <a:solidFill>
                  <a:schemeClr val="accent2"/>
                </a:solidFill>
              </a:defRPr>
            </a:lvl2pPr>
            <a:lvl3pPr marL="1371600" lvl="2" indent="-311150" rtl="0">
              <a:spcBef>
                <a:spcPts val="1600"/>
              </a:spcBef>
              <a:spcAft>
                <a:spcPts val="0"/>
              </a:spcAft>
              <a:buClr>
                <a:schemeClr val="accent2"/>
              </a:buClr>
              <a:buSzPts val="1300"/>
              <a:buChar char="■"/>
              <a:defRPr sz="1300">
                <a:solidFill>
                  <a:schemeClr val="accent2"/>
                </a:solidFill>
              </a:defRPr>
            </a:lvl3pPr>
            <a:lvl4pPr marL="1828800" lvl="3" indent="-311150" rtl="0">
              <a:spcBef>
                <a:spcPts val="1600"/>
              </a:spcBef>
              <a:spcAft>
                <a:spcPts val="0"/>
              </a:spcAft>
              <a:buClr>
                <a:schemeClr val="accent2"/>
              </a:buClr>
              <a:buSzPts val="1300"/>
              <a:buChar char="●"/>
              <a:defRPr sz="1300">
                <a:solidFill>
                  <a:schemeClr val="accent2"/>
                </a:solidFill>
              </a:defRPr>
            </a:lvl4pPr>
            <a:lvl5pPr marL="2286000" lvl="4" indent="-311150" rtl="0">
              <a:spcBef>
                <a:spcPts val="1600"/>
              </a:spcBef>
              <a:spcAft>
                <a:spcPts val="0"/>
              </a:spcAft>
              <a:buClr>
                <a:schemeClr val="accent2"/>
              </a:buClr>
              <a:buSzPts val="1300"/>
              <a:buChar char="○"/>
              <a:defRPr sz="1300">
                <a:solidFill>
                  <a:schemeClr val="accent2"/>
                </a:solidFill>
              </a:defRPr>
            </a:lvl5pPr>
            <a:lvl6pPr marL="2743200" lvl="5" indent="-311150" rtl="0">
              <a:spcBef>
                <a:spcPts val="1600"/>
              </a:spcBef>
              <a:spcAft>
                <a:spcPts val="0"/>
              </a:spcAft>
              <a:buClr>
                <a:schemeClr val="accent2"/>
              </a:buClr>
              <a:buSzPts val="1300"/>
              <a:buChar char="■"/>
              <a:defRPr sz="1300">
                <a:solidFill>
                  <a:schemeClr val="accent2"/>
                </a:solidFill>
              </a:defRPr>
            </a:lvl6pPr>
            <a:lvl7pPr marL="3200400" lvl="6" indent="-311150" rtl="0">
              <a:spcBef>
                <a:spcPts val="1600"/>
              </a:spcBef>
              <a:spcAft>
                <a:spcPts val="0"/>
              </a:spcAft>
              <a:buClr>
                <a:schemeClr val="accent2"/>
              </a:buClr>
              <a:buSzPts val="1300"/>
              <a:buChar char="●"/>
              <a:defRPr sz="1300">
                <a:solidFill>
                  <a:schemeClr val="accent2"/>
                </a:solidFill>
              </a:defRPr>
            </a:lvl7pPr>
            <a:lvl8pPr marL="3657600" lvl="7" indent="-311150" rtl="0">
              <a:spcBef>
                <a:spcPts val="1600"/>
              </a:spcBef>
              <a:spcAft>
                <a:spcPts val="0"/>
              </a:spcAft>
              <a:buClr>
                <a:schemeClr val="accent2"/>
              </a:buClr>
              <a:buSzPts val="1300"/>
              <a:buChar char="○"/>
              <a:defRPr sz="1300">
                <a:solidFill>
                  <a:schemeClr val="accent2"/>
                </a:solidFill>
              </a:defRPr>
            </a:lvl8pPr>
            <a:lvl9pPr marL="4114800" lvl="8" indent="-311150" rtl="0">
              <a:spcBef>
                <a:spcPts val="1600"/>
              </a:spcBef>
              <a:spcAft>
                <a:spcPts val="1600"/>
              </a:spcAft>
              <a:buClr>
                <a:schemeClr val="accent2"/>
              </a:buClr>
              <a:buSzPts val="1300"/>
              <a:buChar char="■"/>
              <a:defRPr sz="1300">
                <a:solidFill>
                  <a:schemeClr val="accent2"/>
                </a:solidFill>
              </a:defRPr>
            </a:lvl9pPr>
          </a:lstStyle>
          <a:p>
            <a:endParaRPr/>
          </a:p>
        </p:txBody>
      </p:sp>
      <p:sp>
        <p:nvSpPr>
          <p:cNvPr id="370" name="Google Shape;370;p48"/>
          <p:cNvSpPr txBox="1">
            <a:spLocks noGrp="1"/>
          </p:cNvSpPr>
          <p:nvPr>
            <p:ph type="title"/>
          </p:nvPr>
        </p:nvSpPr>
        <p:spPr>
          <a:xfrm>
            <a:off x="3118950" y="447675"/>
            <a:ext cx="5482800" cy="727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2400"/>
              <a:buNone/>
              <a:defRPr sz="2400">
                <a:solidFill>
                  <a:schemeClr val="accent2"/>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Quote">
  <p:cSld name="SECTION_HEADER_2">
    <p:bg>
      <p:bgPr>
        <a:solidFill>
          <a:schemeClr val="lt2"/>
        </a:solidFill>
        <a:effectLst/>
      </p:bgPr>
    </p:bg>
    <p:spTree>
      <p:nvGrpSpPr>
        <p:cNvPr id="1" name="Shape 371"/>
        <p:cNvGrpSpPr/>
        <p:nvPr/>
      </p:nvGrpSpPr>
      <p:grpSpPr>
        <a:xfrm>
          <a:off x="0" y="0"/>
          <a:ext cx="0" cy="0"/>
          <a:chOff x="0" y="0"/>
          <a:chExt cx="0" cy="0"/>
        </a:xfrm>
      </p:grpSpPr>
      <p:grpSp>
        <p:nvGrpSpPr>
          <p:cNvPr id="372" name="Google Shape;372;p49"/>
          <p:cNvGrpSpPr/>
          <p:nvPr/>
        </p:nvGrpSpPr>
        <p:grpSpPr>
          <a:xfrm>
            <a:off x="-9525" y="0"/>
            <a:ext cx="9153600" cy="5143507"/>
            <a:chOff x="-9525" y="0"/>
            <a:chExt cx="9153600" cy="5143507"/>
          </a:xfrm>
        </p:grpSpPr>
        <p:sp>
          <p:nvSpPr>
            <p:cNvPr id="373" name="Google Shape;373;p49"/>
            <p:cNvSpPr/>
            <p:nvPr/>
          </p:nvSpPr>
          <p:spPr>
            <a:xfrm rot="5400000">
              <a:off x="4943427" y="4452694"/>
              <a:ext cx="514463" cy="867163"/>
            </a:xfrm>
            <a:custGeom>
              <a:avLst/>
              <a:gdLst/>
              <a:ahLst/>
              <a:cxnLst/>
              <a:rect l="l" t="t" r="r" b="b"/>
              <a:pathLst>
                <a:path w="29078" h="49013" extrusionOk="0">
                  <a:moveTo>
                    <a:pt x="29077" y="0"/>
                  </a:moveTo>
                  <a:lnTo>
                    <a:pt x="0" y="29565"/>
                  </a:lnTo>
                  <a:lnTo>
                    <a:pt x="0" y="49013"/>
                  </a:lnTo>
                  <a:lnTo>
                    <a:pt x="29077" y="19448"/>
                  </a:lnTo>
                  <a:lnTo>
                    <a:pt x="290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9"/>
            <p:cNvSpPr/>
            <p:nvPr/>
          </p:nvSpPr>
          <p:spPr>
            <a:xfrm rot="5400000">
              <a:off x="4421313" y="4452686"/>
              <a:ext cx="514463" cy="867180"/>
            </a:xfrm>
            <a:custGeom>
              <a:avLst/>
              <a:gdLst/>
              <a:ahLst/>
              <a:cxnLst/>
              <a:rect l="l" t="t" r="r" b="b"/>
              <a:pathLst>
                <a:path w="29078" h="49014" extrusionOk="0">
                  <a:moveTo>
                    <a:pt x="0" y="1"/>
                  </a:moveTo>
                  <a:lnTo>
                    <a:pt x="0" y="19449"/>
                  </a:lnTo>
                  <a:lnTo>
                    <a:pt x="29077" y="49014"/>
                  </a:lnTo>
                  <a:lnTo>
                    <a:pt x="29077" y="2956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9"/>
            <p:cNvSpPr/>
            <p:nvPr/>
          </p:nvSpPr>
          <p:spPr>
            <a:xfrm rot="5400000">
              <a:off x="3964218" y="4738941"/>
              <a:ext cx="296119" cy="513012"/>
            </a:xfrm>
            <a:custGeom>
              <a:avLst/>
              <a:gdLst/>
              <a:ahLst/>
              <a:cxnLst/>
              <a:rect l="l" t="t" r="r" b="b"/>
              <a:pathLst>
                <a:path w="16737" h="28996" extrusionOk="0">
                  <a:moveTo>
                    <a:pt x="1" y="1"/>
                  </a:moveTo>
                  <a:lnTo>
                    <a:pt x="1" y="11935"/>
                  </a:lnTo>
                  <a:lnTo>
                    <a:pt x="16736" y="28996"/>
                  </a:lnTo>
                  <a:lnTo>
                    <a:pt x="16736" y="1703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9"/>
            <p:cNvSpPr/>
            <p:nvPr/>
          </p:nvSpPr>
          <p:spPr>
            <a:xfrm rot="5400000">
              <a:off x="3796016" y="4342789"/>
              <a:ext cx="512056" cy="1084568"/>
            </a:xfrm>
            <a:custGeom>
              <a:avLst/>
              <a:gdLst/>
              <a:ahLst/>
              <a:cxnLst/>
              <a:rect l="l" t="t" r="r" b="b"/>
              <a:pathLst>
                <a:path w="28942" h="61301" extrusionOk="0">
                  <a:moveTo>
                    <a:pt x="0" y="0"/>
                  </a:moveTo>
                  <a:lnTo>
                    <a:pt x="0" y="32359"/>
                  </a:lnTo>
                  <a:lnTo>
                    <a:pt x="28942" y="61300"/>
                  </a:lnTo>
                  <a:lnTo>
                    <a:pt x="28942" y="48688"/>
                  </a:lnTo>
                  <a:lnTo>
                    <a:pt x="6700" y="26446"/>
                  </a:lnTo>
                  <a:lnTo>
                    <a:pt x="6700" y="675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9"/>
            <p:cNvSpPr/>
            <p:nvPr/>
          </p:nvSpPr>
          <p:spPr>
            <a:xfrm rot="5400000" flipH="1">
              <a:off x="4943427" y="-176347"/>
              <a:ext cx="514463" cy="867163"/>
            </a:xfrm>
            <a:custGeom>
              <a:avLst/>
              <a:gdLst/>
              <a:ahLst/>
              <a:cxnLst/>
              <a:rect l="l" t="t" r="r" b="b"/>
              <a:pathLst>
                <a:path w="29078" h="49013" extrusionOk="0">
                  <a:moveTo>
                    <a:pt x="29077" y="0"/>
                  </a:moveTo>
                  <a:lnTo>
                    <a:pt x="0" y="29565"/>
                  </a:lnTo>
                  <a:lnTo>
                    <a:pt x="0" y="49013"/>
                  </a:lnTo>
                  <a:lnTo>
                    <a:pt x="29077" y="19448"/>
                  </a:lnTo>
                  <a:lnTo>
                    <a:pt x="290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9"/>
            <p:cNvSpPr/>
            <p:nvPr/>
          </p:nvSpPr>
          <p:spPr>
            <a:xfrm rot="5400000" flipH="1">
              <a:off x="4421313" y="-176356"/>
              <a:ext cx="514463" cy="867180"/>
            </a:xfrm>
            <a:custGeom>
              <a:avLst/>
              <a:gdLst/>
              <a:ahLst/>
              <a:cxnLst/>
              <a:rect l="l" t="t" r="r" b="b"/>
              <a:pathLst>
                <a:path w="29078" h="49014" extrusionOk="0">
                  <a:moveTo>
                    <a:pt x="0" y="1"/>
                  </a:moveTo>
                  <a:lnTo>
                    <a:pt x="0" y="19449"/>
                  </a:lnTo>
                  <a:lnTo>
                    <a:pt x="29077" y="49014"/>
                  </a:lnTo>
                  <a:lnTo>
                    <a:pt x="29077" y="2956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9"/>
            <p:cNvSpPr/>
            <p:nvPr/>
          </p:nvSpPr>
          <p:spPr>
            <a:xfrm rot="5400000" flipH="1">
              <a:off x="3964218" y="-108443"/>
              <a:ext cx="296119" cy="513012"/>
            </a:xfrm>
            <a:custGeom>
              <a:avLst/>
              <a:gdLst/>
              <a:ahLst/>
              <a:cxnLst/>
              <a:rect l="l" t="t" r="r" b="b"/>
              <a:pathLst>
                <a:path w="16737" h="28996" extrusionOk="0">
                  <a:moveTo>
                    <a:pt x="1" y="1"/>
                  </a:moveTo>
                  <a:lnTo>
                    <a:pt x="1" y="11935"/>
                  </a:lnTo>
                  <a:lnTo>
                    <a:pt x="16736" y="28996"/>
                  </a:lnTo>
                  <a:lnTo>
                    <a:pt x="16736" y="1703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9"/>
            <p:cNvSpPr/>
            <p:nvPr/>
          </p:nvSpPr>
          <p:spPr>
            <a:xfrm rot="5400000" flipH="1">
              <a:off x="3796016" y="-283847"/>
              <a:ext cx="512056" cy="1084568"/>
            </a:xfrm>
            <a:custGeom>
              <a:avLst/>
              <a:gdLst/>
              <a:ahLst/>
              <a:cxnLst/>
              <a:rect l="l" t="t" r="r" b="b"/>
              <a:pathLst>
                <a:path w="28942" h="61301" extrusionOk="0">
                  <a:moveTo>
                    <a:pt x="0" y="0"/>
                  </a:moveTo>
                  <a:lnTo>
                    <a:pt x="0" y="32359"/>
                  </a:lnTo>
                  <a:lnTo>
                    <a:pt x="28942" y="61300"/>
                  </a:lnTo>
                  <a:lnTo>
                    <a:pt x="28942" y="48688"/>
                  </a:lnTo>
                  <a:lnTo>
                    <a:pt x="6700" y="26446"/>
                  </a:lnTo>
                  <a:lnTo>
                    <a:pt x="6700" y="675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9"/>
            <p:cNvSpPr/>
            <p:nvPr/>
          </p:nvSpPr>
          <p:spPr>
            <a:xfrm>
              <a:off x="-9525" y="0"/>
              <a:ext cx="1332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9"/>
            <p:cNvSpPr/>
            <p:nvPr/>
          </p:nvSpPr>
          <p:spPr>
            <a:xfrm rot="-5400000">
              <a:off x="7143825" y="-1781175"/>
              <a:ext cx="219000" cy="3781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9"/>
            <p:cNvSpPr/>
            <p:nvPr/>
          </p:nvSpPr>
          <p:spPr>
            <a:xfrm>
              <a:off x="8925000" y="0"/>
              <a:ext cx="2190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9"/>
            <p:cNvSpPr/>
            <p:nvPr/>
          </p:nvSpPr>
          <p:spPr>
            <a:xfrm rot="5400000">
              <a:off x="1771725" y="-1781250"/>
              <a:ext cx="133200" cy="3695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9"/>
            <p:cNvSpPr/>
            <p:nvPr/>
          </p:nvSpPr>
          <p:spPr>
            <a:xfrm rot="-5400000">
              <a:off x="7143825" y="3143175"/>
              <a:ext cx="219000" cy="3781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9"/>
            <p:cNvSpPr/>
            <p:nvPr/>
          </p:nvSpPr>
          <p:spPr>
            <a:xfrm rot="5400000">
              <a:off x="1771725" y="3229050"/>
              <a:ext cx="133200" cy="3695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49"/>
          <p:cNvSpPr txBox="1">
            <a:spLocks noGrp="1"/>
          </p:cNvSpPr>
          <p:nvPr>
            <p:ph type="subTitle" idx="1"/>
          </p:nvPr>
        </p:nvSpPr>
        <p:spPr>
          <a:xfrm>
            <a:off x="540000" y="3661950"/>
            <a:ext cx="8064000" cy="41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accent2"/>
                </a:solidFill>
                <a:latin typeface="Merriweather"/>
                <a:ea typeface="Merriweather"/>
                <a:cs typeface="Merriweather"/>
                <a:sym typeface="Merriweather"/>
              </a:defRPr>
            </a:lvl1pPr>
            <a:lvl2pPr lvl="1" rtl="0">
              <a:spcBef>
                <a:spcPts val="1600"/>
              </a:spcBef>
              <a:spcAft>
                <a:spcPts val="0"/>
              </a:spcAft>
              <a:buNone/>
              <a:defRPr>
                <a:solidFill>
                  <a:schemeClr val="accent2"/>
                </a:solidFill>
              </a:defRPr>
            </a:lvl2pPr>
            <a:lvl3pPr lvl="2" rtl="0">
              <a:spcBef>
                <a:spcPts val="1600"/>
              </a:spcBef>
              <a:spcAft>
                <a:spcPts val="0"/>
              </a:spcAft>
              <a:buNone/>
              <a:defRPr>
                <a:solidFill>
                  <a:schemeClr val="accent2"/>
                </a:solidFill>
              </a:defRPr>
            </a:lvl3pPr>
            <a:lvl4pPr lvl="3" rtl="0">
              <a:spcBef>
                <a:spcPts val="1600"/>
              </a:spcBef>
              <a:spcAft>
                <a:spcPts val="0"/>
              </a:spcAft>
              <a:buNone/>
              <a:defRPr>
                <a:solidFill>
                  <a:schemeClr val="accent2"/>
                </a:solidFill>
              </a:defRPr>
            </a:lvl4pPr>
            <a:lvl5pPr lvl="4" rtl="0">
              <a:spcBef>
                <a:spcPts val="1600"/>
              </a:spcBef>
              <a:spcAft>
                <a:spcPts val="0"/>
              </a:spcAft>
              <a:buNone/>
              <a:defRPr>
                <a:solidFill>
                  <a:schemeClr val="accent2"/>
                </a:solidFill>
              </a:defRPr>
            </a:lvl5pPr>
            <a:lvl6pPr lvl="5" rtl="0">
              <a:spcBef>
                <a:spcPts val="1600"/>
              </a:spcBef>
              <a:spcAft>
                <a:spcPts val="0"/>
              </a:spcAft>
              <a:buNone/>
              <a:defRPr>
                <a:solidFill>
                  <a:schemeClr val="accent2"/>
                </a:solidFill>
              </a:defRPr>
            </a:lvl6pPr>
            <a:lvl7pPr lvl="6" rtl="0">
              <a:spcBef>
                <a:spcPts val="1600"/>
              </a:spcBef>
              <a:spcAft>
                <a:spcPts val="0"/>
              </a:spcAft>
              <a:buNone/>
              <a:defRPr>
                <a:solidFill>
                  <a:schemeClr val="accent2"/>
                </a:solidFill>
              </a:defRPr>
            </a:lvl7pPr>
            <a:lvl8pPr lvl="7" rtl="0">
              <a:spcBef>
                <a:spcPts val="1600"/>
              </a:spcBef>
              <a:spcAft>
                <a:spcPts val="0"/>
              </a:spcAft>
              <a:buNone/>
              <a:defRPr>
                <a:solidFill>
                  <a:schemeClr val="accent2"/>
                </a:solidFill>
              </a:defRPr>
            </a:lvl8pPr>
            <a:lvl9pPr lvl="8" rtl="0">
              <a:spcBef>
                <a:spcPts val="1600"/>
              </a:spcBef>
              <a:spcAft>
                <a:spcPts val="1600"/>
              </a:spcAft>
              <a:buNone/>
              <a:defRPr>
                <a:solidFill>
                  <a:schemeClr val="accent2"/>
                </a:solidFill>
              </a:defRPr>
            </a:lvl9pPr>
          </a:lstStyle>
          <a:p>
            <a:endParaRPr/>
          </a:p>
        </p:txBody>
      </p:sp>
      <p:sp>
        <p:nvSpPr>
          <p:cNvPr id="388" name="Google Shape;388;p49"/>
          <p:cNvSpPr txBox="1">
            <a:spLocks noGrp="1"/>
          </p:cNvSpPr>
          <p:nvPr>
            <p:ph type="title"/>
          </p:nvPr>
        </p:nvSpPr>
        <p:spPr>
          <a:xfrm>
            <a:off x="1262100" y="2211750"/>
            <a:ext cx="6619800" cy="7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2400">
                <a:solidFill>
                  <a:schemeClr val="accent2"/>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able of Contents">
  <p:cSld name="SECTION_HEADER_1">
    <p:bg>
      <p:bgPr>
        <a:solidFill>
          <a:schemeClr val="accent2"/>
        </a:solidFill>
        <a:effectLst/>
      </p:bgPr>
    </p:bg>
    <p:spTree>
      <p:nvGrpSpPr>
        <p:cNvPr id="1" name="Shape 389"/>
        <p:cNvGrpSpPr/>
        <p:nvPr/>
      </p:nvGrpSpPr>
      <p:grpSpPr>
        <a:xfrm>
          <a:off x="0" y="0"/>
          <a:ext cx="0" cy="0"/>
          <a:chOff x="0" y="0"/>
          <a:chExt cx="0" cy="0"/>
        </a:xfrm>
      </p:grpSpPr>
      <p:sp>
        <p:nvSpPr>
          <p:cNvPr id="390" name="Google Shape;390;p50"/>
          <p:cNvSpPr txBox="1">
            <a:spLocks noGrp="1"/>
          </p:cNvSpPr>
          <p:nvPr>
            <p:ph type="subTitle" idx="1"/>
          </p:nvPr>
        </p:nvSpPr>
        <p:spPr>
          <a:xfrm>
            <a:off x="1243800" y="1548000"/>
            <a:ext cx="2340000" cy="8613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391" name="Google Shape;391;p50"/>
          <p:cNvSpPr txBox="1">
            <a:spLocks noGrp="1"/>
          </p:cNvSpPr>
          <p:nvPr>
            <p:ph type="title"/>
          </p:nvPr>
        </p:nvSpPr>
        <p:spPr>
          <a:xfrm>
            <a:off x="1243800" y="1030175"/>
            <a:ext cx="2520000" cy="7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392" name="Google Shape;392;p50"/>
          <p:cNvSpPr txBox="1">
            <a:spLocks noGrp="1"/>
          </p:cNvSpPr>
          <p:nvPr>
            <p:ph type="title" idx="2" hasCustomPrompt="1"/>
          </p:nvPr>
        </p:nvSpPr>
        <p:spPr>
          <a:xfrm>
            <a:off x="314700" y="1141175"/>
            <a:ext cx="10815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600">
                <a:solidFill>
                  <a:schemeClr val="accent5"/>
                </a:solidFill>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393" name="Google Shape;393;p50"/>
          <p:cNvSpPr txBox="1">
            <a:spLocks noGrp="1"/>
          </p:cNvSpPr>
          <p:nvPr>
            <p:ph type="subTitle" idx="3"/>
          </p:nvPr>
        </p:nvSpPr>
        <p:spPr>
          <a:xfrm>
            <a:off x="1243800" y="3475375"/>
            <a:ext cx="2340000" cy="8613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394" name="Google Shape;394;p50"/>
          <p:cNvSpPr txBox="1">
            <a:spLocks noGrp="1"/>
          </p:cNvSpPr>
          <p:nvPr>
            <p:ph type="title" idx="4"/>
          </p:nvPr>
        </p:nvSpPr>
        <p:spPr>
          <a:xfrm>
            <a:off x="1243800" y="2957550"/>
            <a:ext cx="2520000" cy="7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395" name="Google Shape;395;p50"/>
          <p:cNvSpPr txBox="1">
            <a:spLocks noGrp="1"/>
          </p:cNvSpPr>
          <p:nvPr>
            <p:ph type="title" idx="5" hasCustomPrompt="1"/>
          </p:nvPr>
        </p:nvSpPr>
        <p:spPr>
          <a:xfrm>
            <a:off x="314700" y="3068550"/>
            <a:ext cx="10815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600">
                <a:solidFill>
                  <a:schemeClr val="accent5"/>
                </a:solidFill>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396" name="Google Shape;396;p50"/>
          <p:cNvSpPr txBox="1">
            <a:spLocks noGrp="1"/>
          </p:cNvSpPr>
          <p:nvPr>
            <p:ph type="subTitle" idx="6"/>
          </p:nvPr>
        </p:nvSpPr>
        <p:spPr>
          <a:xfrm>
            <a:off x="5769300" y="1548000"/>
            <a:ext cx="2340000" cy="8613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397" name="Google Shape;397;p50"/>
          <p:cNvSpPr txBox="1">
            <a:spLocks noGrp="1"/>
          </p:cNvSpPr>
          <p:nvPr>
            <p:ph type="title" idx="7"/>
          </p:nvPr>
        </p:nvSpPr>
        <p:spPr>
          <a:xfrm>
            <a:off x="5769300" y="1030175"/>
            <a:ext cx="2520000" cy="7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398" name="Google Shape;398;p50"/>
          <p:cNvSpPr txBox="1">
            <a:spLocks noGrp="1"/>
          </p:cNvSpPr>
          <p:nvPr>
            <p:ph type="title" idx="8" hasCustomPrompt="1"/>
          </p:nvPr>
        </p:nvSpPr>
        <p:spPr>
          <a:xfrm>
            <a:off x="4840200" y="1141175"/>
            <a:ext cx="10815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600">
                <a:solidFill>
                  <a:schemeClr val="accent5"/>
                </a:solidFill>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399" name="Google Shape;399;p50"/>
          <p:cNvSpPr txBox="1">
            <a:spLocks noGrp="1"/>
          </p:cNvSpPr>
          <p:nvPr>
            <p:ph type="subTitle" idx="9"/>
          </p:nvPr>
        </p:nvSpPr>
        <p:spPr>
          <a:xfrm>
            <a:off x="5769300" y="3475375"/>
            <a:ext cx="2340000" cy="8613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400" name="Google Shape;400;p50"/>
          <p:cNvSpPr txBox="1">
            <a:spLocks noGrp="1"/>
          </p:cNvSpPr>
          <p:nvPr>
            <p:ph type="title" idx="13"/>
          </p:nvPr>
        </p:nvSpPr>
        <p:spPr>
          <a:xfrm>
            <a:off x="5769300" y="2957550"/>
            <a:ext cx="2520000" cy="7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grpSp>
        <p:nvGrpSpPr>
          <p:cNvPr id="401" name="Google Shape;401;p50"/>
          <p:cNvGrpSpPr/>
          <p:nvPr/>
        </p:nvGrpSpPr>
        <p:grpSpPr>
          <a:xfrm>
            <a:off x="-9600" y="0"/>
            <a:ext cx="9153675" cy="5143507"/>
            <a:chOff x="-9600" y="0"/>
            <a:chExt cx="9153675" cy="5143507"/>
          </a:xfrm>
        </p:grpSpPr>
        <p:sp>
          <p:nvSpPr>
            <p:cNvPr id="402" name="Google Shape;402;p50"/>
            <p:cNvSpPr/>
            <p:nvPr/>
          </p:nvSpPr>
          <p:spPr>
            <a:xfrm rot="5400000">
              <a:off x="8453186" y="4452694"/>
              <a:ext cx="514463" cy="867163"/>
            </a:xfrm>
            <a:custGeom>
              <a:avLst/>
              <a:gdLst/>
              <a:ahLst/>
              <a:cxnLst/>
              <a:rect l="l" t="t" r="r" b="b"/>
              <a:pathLst>
                <a:path w="29078" h="49013" extrusionOk="0">
                  <a:moveTo>
                    <a:pt x="29077" y="0"/>
                  </a:moveTo>
                  <a:lnTo>
                    <a:pt x="0" y="29565"/>
                  </a:lnTo>
                  <a:lnTo>
                    <a:pt x="0" y="49013"/>
                  </a:lnTo>
                  <a:lnTo>
                    <a:pt x="29077" y="19448"/>
                  </a:lnTo>
                  <a:lnTo>
                    <a:pt x="290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0"/>
            <p:cNvSpPr/>
            <p:nvPr/>
          </p:nvSpPr>
          <p:spPr>
            <a:xfrm rot="5400000">
              <a:off x="7931072" y="4452686"/>
              <a:ext cx="514463" cy="867180"/>
            </a:xfrm>
            <a:custGeom>
              <a:avLst/>
              <a:gdLst/>
              <a:ahLst/>
              <a:cxnLst/>
              <a:rect l="l" t="t" r="r" b="b"/>
              <a:pathLst>
                <a:path w="29078" h="49014" extrusionOk="0">
                  <a:moveTo>
                    <a:pt x="0" y="1"/>
                  </a:moveTo>
                  <a:lnTo>
                    <a:pt x="0" y="19449"/>
                  </a:lnTo>
                  <a:lnTo>
                    <a:pt x="29077" y="49014"/>
                  </a:lnTo>
                  <a:lnTo>
                    <a:pt x="29077" y="2956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0"/>
            <p:cNvSpPr/>
            <p:nvPr/>
          </p:nvSpPr>
          <p:spPr>
            <a:xfrm rot="5400000">
              <a:off x="7473977" y="4738941"/>
              <a:ext cx="296119" cy="513012"/>
            </a:xfrm>
            <a:custGeom>
              <a:avLst/>
              <a:gdLst/>
              <a:ahLst/>
              <a:cxnLst/>
              <a:rect l="l" t="t" r="r" b="b"/>
              <a:pathLst>
                <a:path w="16737" h="28996" extrusionOk="0">
                  <a:moveTo>
                    <a:pt x="1" y="1"/>
                  </a:moveTo>
                  <a:lnTo>
                    <a:pt x="1" y="11935"/>
                  </a:lnTo>
                  <a:lnTo>
                    <a:pt x="16736" y="28996"/>
                  </a:lnTo>
                  <a:lnTo>
                    <a:pt x="16736" y="1703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0"/>
            <p:cNvSpPr/>
            <p:nvPr/>
          </p:nvSpPr>
          <p:spPr>
            <a:xfrm rot="5400000">
              <a:off x="7305775" y="4342789"/>
              <a:ext cx="512056" cy="1084568"/>
            </a:xfrm>
            <a:custGeom>
              <a:avLst/>
              <a:gdLst/>
              <a:ahLst/>
              <a:cxnLst/>
              <a:rect l="l" t="t" r="r" b="b"/>
              <a:pathLst>
                <a:path w="28942" h="61301" extrusionOk="0">
                  <a:moveTo>
                    <a:pt x="0" y="0"/>
                  </a:moveTo>
                  <a:lnTo>
                    <a:pt x="0" y="32359"/>
                  </a:lnTo>
                  <a:lnTo>
                    <a:pt x="28942" y="61300"/>
                  </a:lnTo>
                  <a:lnTo>
                    <a:pt x="28942" y="48688"/>
                  </a:lnTo>
                  <a:lnTo>
                    <a:pt x="6700" y="26446"/>
                  </a:lnTo>
                  <a:lnTo>
                    <a:pt x="6700" y="675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0"/>
            <p:cNvSpPr/>
            <p:nvPr/>
          </p:nvSpPr>
          <p:spPr>
            <a:xfrm rot="5400000" flipH="1">
              <a:off x="1433661" y="-176347"/>
              <a:ext cx="514463" cy="867163"/>
            </a:xfrm>
            <a:custGeom>
              <a:avLst/>
              <a:gdLst/>
              <a:ahLst/>
              <a:cxnLst/>
              <a:rect l="l" t="t" r="r" b="b"/>
              <a:pathLst>
                <a:path w="29078" h="49013" extrusionOk="0">
                  <a:moveTo>
                    <a:pt x="29077" y="0"/>
                  </a:moveTo>
                  <a:lnTo>
                    <a:pt x="0" y="29565"/>
                  </a:lnTo>
                  <a:lnTo>
                    <a:pt x="0" y="49013"/>
                  </a:lnTo>
                  <a:lnTo>
                    <a:pt x="29077" y="19448"/>
                  </a:lnTo>
                  <a:lnTo>
                    <a:pt x="290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0"/>
            <p:cNvSpPr/>
            <p:nvPr/>
          </p:nvSpPr>
          <p:spPr>
            <a:xfrm rot="5400000" flipH="1">
              <a:off x="911547" y="-176356"/>
              <a:ext cx="514463" cy="867180"/>
            </a:xfrm>
            <a:custGeom>
              <a:avLst/>
              <a:gdLst/>
              <a:ahLst/>
              <a:cxnLst/>
              <a:rect l="l" t="t" r="r" b="b"/>
              <a:pathLst>
                <a:path w="29078" h="49014" extrusionOk="0">
                  <a:moveTo>
                    <a:pt x="0" y="1"/>
                  </a:moveTo>
                  <a:lnTo>
                    <a:pt x="0" y="19449"/>
                  </a:lnTo>
                  <a:lnTo>
                    <a:pt x="29077" y="49014"/>
                  </a:lnTo>
                  <a:lnTo>
                    <a:pt x="29077" y="2956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0"/>
            <p:cNvSpPr/>
            <p:nvPr/>
          </p:nvSpPr>
          <p:spPr>
            <a:xfrm rot="5400000" flipH="1">
              <a:off x="454452" y="-108443"/>
              <a:ext cx="296119" cy="513012"/>
            </a:xfrm>
            <a:custGeom>
              <a:avLst/>
              <a:gdLst/>
              <a:ahLst/>
              <a:cxnLst/>
              <a:rect l="l" t="t" r="r" b="b"/>
              <a:pathLst>
                <a:path w="16737" h="28996" extrusionOk="0">
                  <a:moveTo>
                    <a:pt x="1" y="1"/>
                  </a:moveTo>
                  <a:lnTo>
                    <a:pt x="1" y="11935"/>
                  </a:lnTo>
                  <a:lnTo>
                    <a:pt x="16736" y="28996"/>
                  </a:lnTo>
                  <a:lnTo>
                    <a:pt x="16736" y="1703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0"/>
            <p:cNvSpPr/>
            <p:nvPr/>
          </p:nvSpPr>
          <p:spPr>
            <a:xfrm rot="5400000" flipH="1">
              <a:off x="286250" y="-283847"/>
              <a:ext cx="512056" cy="1084568"/>
            </a:xfrm>
            <a:custGeom>
              <a:avLst/>
              <a:gdLst/>
              <a:ahLst/>
              <a:cxnLst/>
              <a:rect l="l" t="t" r="r" b="b"/>
              <a:pathLst>
                <a:path w="28942" h="61301" extrusionOk="0">
                  <a:moveTo>
                    <a:pt x="0" y="0"/>
                  </a:moveTo>
                  <a:lnTo>
                    <a:pt x="0" y="32359"/>
                  </a:lnTo>
                  <a:lnTo>
                    <a:pt x="28942" y="61300"/>
                  </a:lnTo>
                  <a:lnTo>
                    <a:pt x="28942" y="48688"/>
                  </a:lnTo>
                  <a:lnTo>
                    <a:pt x="6700" y="26446"/>
                  </a:lnTo>
                  <a:lnTo>
                    <a:pt x="6700" y="675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50"/>
            <p:cNvGrpSpPr/>
            <p:nvPr/>
          </p:nvGrpSpPr>
          <p:grpSpPr>
            <a:xfrm>
              <a:off x="-9600" y="0"/>
              <a:ext cx="9153675" cy="5143500"/>
              <a:chOff x="-9600" y="0"/>
              <a:chExt cx="9153675" cy="5143500"/>
            </a:xfrm>
          </p:grpSpPr>
          <p:sp>
            <p:nvSpPr>
              <p:cNvPr id="411" name="Google Shape;411;p50"/>
              <p:cNvSpPr/>
              <p:nvPr/>
            </p:nvSpPr>
            <p:spPr>
              <a:xfrm>
                <a:off x="-9525" y="0"/>
                <a:ext cx="1332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0"/>
              <p:cNvSpPr/>
              <p:nvPr/>
            </p:nvSpPr>
            <p:spPr>
              <a:xfrm rot="5400000">
                <a:off x="3529050" y="1471650"/>
                <a:ext cx="133200" cy="7210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0"/>
              <p:cNvSpPr/>
              <p:nvPr/>
            </p:nvSpPr>
            <p:spPr>
              <a:xfrm rot="-5400000">
                <a:off x="5391225" y="-3533775"/>
                <a:ext cx="219000" cy="72867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0"/>
              <p:cNvSpPr/>
              <p:nvPr/>
            </p:nvSpPr>
            <p:spPr>
              <a:xfrm>
                <a:off x="8925000" y="0"/>
                <a:ext cx="2190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5" name="Google Shape;415;p50"/>
          <p:cNvSpPr txBox="1">
            <a:spLocks noGrp="1"/>
          </p:cNvSpPr>
          <p:nvPr>
            <p:ph type="title" idx="14" hasCustomPrompt="1"/>
          </p:nvPr>
        </p:nvSpPr>
        <p:spPr>
          <a:xfrm>
            <a:off x="4840200" y="3068550"/>
            <a:ext cx="10815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600">
                <a:solidFill>
                  <a:schemeClr val="accent5"/>
                </a:solidFill>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Long Text">
  <p:cSld name="SECTION_HEADER_1_3">
    <p:bg>
      <p:bgPr>
        <a:solidFill>
          <a:schemeClr val="accent2"/>
        </a:solidFill>
        <a:effectLst/>
      </p:bgPr>
    </p:bg>
    <p:spTree>
      <p:nvGrpSpPr>
        <p:cNvPr id="1" name="Shape 416"/>
        <p:cNvGrpSpPr/>
        <p:nvPr/>
      </p:nvGrpSpPr>
      <p:grpSpPr>
        <a:xfrm>
          <a:off x="0" y="0"/>
          <a:ext cx="0" cy="0"/>
          <a:chOff x="0" y="0"/>
          <a:chExt cx="0" cy="0"/>
        </a:xfrm>
      </p:grpSpPr>
      <p:grpSp>
        <p:nvGrpSpPr>
          <p:cNvPr id="417" name="Google Shape;417;p51"/>
          <p:cNvGrpSpPr/>
          <p:nvPr/>
        </p:nvGrpSpPr>
        <p:grpSpPr>
          <a:xfrm>
            <a:off x="-9675" y="0"/>
            <a:ext cx="9153675" cy="5143501"/>
            <a:chOff x="-9675" y="0"/>
            <a:chExt cx="9153675" cy="5143501"/>
          </a:xfrm>
        </p:grpSpPr>
        <p:sp>
          <p:nvSpPr>
            <p:cNvPr id="418" name="Google Shape;418;p51"/>
            <p:cNvSpPr/>
            <p:nvPr/>
          </p:nvSpPr>
          <p:spPr>
            <a:xfrm rot="-5400000" flipH="1">
              <a:off x="166826" y="4452688"/>
              <a:ext cx="514463" cy="867163"/>
            </a:xfrm>
            <a:custGeom>
              <a:avLst/>
              <a:gdLst/>
              <a:ahLst/>
              <a:cxnLst/>
              <a:rect l="l" t="t" r="r" b="b"/>
              <a:pathLst>
                <a:path w="29078" h="49013" extrusionOk="0">
                  <a:moveTo>
                    <a:pt x="29077" y="0"/>
                  </a:moveTo>
                  <a:lnTo>
                    <a:pt x="0" y="29565"/>
                  </a:lnTo>
                  <a:lnTo>
                    <a:pt x="0" y="49013"/>
                  </a:lnTo>
                  <a:lnTo>
                    <a:pt x="29077" y="19448"/>
                  </a:lnTo>
                  <a:lnTo>
                    <a:pt x="290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1"/>
            <p:cNvSpPr/>
            <p:nvPr/>
          </p:nvSpPr>
          <p:spPr>
            <a:xfrm rot="-5400000" flipH="1">
              <a:off x="688936" y="4452679"/>
              <a:ext cx="514463" cy="867180"/>
            </a:xfrm>
            <a:custGeom>
              <a:avLst/>
              <a:gdLst/>
              <a:ahLst/>
              <a:cxnLst/>
              <a:rect l="l" t="t" r="r" b="b"/>
              <a:pathLst>
                <a:path w="29078" h="49014" extrusionOk="0">
                  <a:moveTo>
                    <a:pt x="0" y="1"/>
                  </a:moveTo>
                  <a:lnTo>
                    <a:pt x="0" y="19449"/>
                  </a:lnTo>
                  <a:lnTo>
                    <a:pt x="29077" y="49014"/>
                  </a:lnTo>
                  <a:lnTo>
                    <a:pt x="29077" y="2956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1"/>
            <p:cNvSpPr/>
            <p:nvPr/>
          </p:nvSpPr>
          <p:spPr>
            <a:xfrm rot="-5400000" flipH="1">
              <a:off x="1364368" y="4738935"/>
              <a:ext cx="296119" cy="513012"/>
            </a:xfrm>
            <a:custGeom>
              <a:avLst/>
              <a:gdLst/>
              <a:ahLst/>
              <a:cxnLst/>
              <a:rect l="l" t="t" r="r" b="b"/>
              <a:pathLst>
                <a:path w="16737" h="28996" extrusionOk="0">
                  <a:moveTo>
                    <a:pt x="1" y="1"/>
                  </a:moveTo>
                  <a:lnTo>
                    <a:pt x="1" y="11935"/>
                  </a:lnTo>
                  <a:lnTo>
                    <a:pt x="16736" y="28996"/>
                  </a:lnTo>
                  <a:lnTo>
                    <a:pt x="16736" y="1703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1"/>
            <p:cNvSpPr/>
            <p:nvPr/>
          </p:nvSpPr>
          <p:spPr>
            <a:xfrm rot="-5400000" flipH="1">
              <a:off x="1316636" y="4342782"/>
              <a:ext cx="512056" cy="1084568"/>
            </a:xfrm>
            <a:custGeom>
              <a:avLst/>
              <a:gdLst/>
              <a:ahLst/>
              <a:cxnLst/>
              <a:rect l="l" t="t" r="r" b="b"/>
              <a:pathLst>
                <a:path w="28942" h="61301" extrusionOk="0">
                  <a:moveTo>
                    <a:pt x="0" y="0"/>
                  </a:moveTo>
                  <a:lnTo>
                    <a:pt x="0" y="32359"/>
                  </a:lnTo>
                  <a:lnTo>
                    <a:pt x="28942" y="61300"/>
                  </a:lnTo>
                  <a:lnTo>
                    <a:pt x="28942" y="48688"/>
                  </a:lnTo>
                  <a:lnTo>
                    <a:pt x="6700" y="26446"/>
                  </a:lnTo>
                  <a:lnTo>
                    <a:pt x="6700" y="675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1"/>
            <p:cNvSpPr/>
            <p:nvPr/>
          </p:nvSpPr>
          <p:spPr>
            <a:xfrm rot="-5400000">
              <a:off x="7186294" y="-176348"/>
              <a:ext cx="514463" cy="867163"/>
            </a:xfrm>
            <a:custGeom>
              <a:avLst/>
              <a:gdLst/>
              <a:ahLst/>
              <a:cxnLst/>
              <a:rect l="l" t="t" r="r" b="b"/>
              <a:pathLst>
                <a:path w="29078" h="49013" extrusionOk="0">
                  <a:moveTo>
                    <a:pt x="29077" y="0"/>
                  </a:moveTo>
                  <a:lnTo>
                    <a:pt x="0" y="29565"/>
                  </a:lnTo>
                  <a:lnTo>
                    <a:pt x="0" y="49013"/>
                  </a:lnTo>
                  <a:lnTo>
                    <a:pt x="29077" y="19448"/>
                  </a:lnTo>
                  <a:lnTo>
                    <a:pt x="290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1"/>
            <p:cNvSpPr/>
            <p:nvPr/>
          </p:nvSpPr>
          <p:spPr>
            <a:xfrm rot="-5400000">
              <a:off x="7708404" y="-176356"/>
              <a:ext cx="514463" cy="867180"/>
            </a:xfrm>
            <a:custGeom>
              <a:avLst/>
              <a:gdLst/>
              <a:ahLst/>
              <a:cxnLst/>
              <a:rect l="l" t="t" r="r" b="b"/>
              <a:pathLst>
                <a:path w="29078" h="49014" extrusionOk="0">
                  <a:moveTo>
                    <a:pt x="0" y="1"/>
                  </a:moveTo>
                  <a:lnTo>
                    <a:pt x="0" y="19449"/>
                  </a:lnTo>
                  <a:lnTo>
                    <a:pt x="29077" y="49014"/>
                  </a:lnTo>
                  <a:lnTo>
                    <a:pt x="29077" y="2956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1"/>
            <p:cNvSpPr/>
            <p:nvPr/>
          </p:nvSpPr>
          <p:spPr>
            <a:xfrm rot="-5400000">
              <a:off x="8383836" y="-108444"/>
              <a:ext cx="296119" cy="513012"/>
            </a:xfrm>
            <a:custGeom>
              <a:avLst/>
              <a:gdLst/>
              <a:ahLst/>
              <a:cxnLst/>
              <a:rect l="l" t="t" r="r" b="b"/>
              <a:pathLst>
                <a:path w="16737" h="28996" extrusionOk="0">
                  <a:moveTo>
                    <a:pt x="1" y="1"/>
                  </a:moveTo>
                  <a:lnTo>
                    <a:pt x="1" y="11935"/>
                  </a:lnTo>
                  <a:lnTo>
                    <a:pt x="16736" y="28996"/>
                  </a:lnTo>
                  <a:lnTo>
                    <a:pt x="16736" y="1703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1"/>
            <p:cNvSpPr/>
            <p:nvPr/>
          </p:nvSpPr>
          <p:spPr>
            <a:xfrm rot="-5400000">
              <a:off x="8336103" y="-283847"/>
              <a:ext cx="512056" cy="1084568"/>
            </a:xfrm>
            <a:custGeom>
              <a:avLst/>
              <a:gdLst/>
              <a:ahLst/>
              <a:cxnLst/>
              <a:rect l="l" t="t" r="r" b="b"/>
              <a:pathLst>
                <a:path w="28942" h="61301" extrusionOk="0">
                  <a:moveTo>
                    <a:pt x="0" y="0"/>
                  </a:moveTo>
                  <a:lnTo>
                    <a:pt x="0" y="32359"/>
                  </a:lnTo>
                  <a:lnTo>
                    <a:pt x="28942" y="61300"/>
                  </a:lnTo>
                  <a:lnTo>
                    <a:pt x="28942" y="48688"/>
                  </a:lnTo>
                  <a:lnTo>
                    <a:pt x="6700" y="26446"/>
                  </a:lnTo>
                  <a:lnTo>
                    <a:pt x="6700" y="675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51"/>
            <p:cNvGrpSpPr/>
            <p:nvPr/>
          </p:nvGrpSpPr>
          <p:grpSpPr>
            <a:xfrm flipH="1">
              <a:off x="-9675" y="0"/>
              <a:ext cx="9153675" cy="5143500"/>
              <a:chOff x="-9600" y="0"/>
              <a:chExt cx="9153675" cy="5143500"/>
            </a:xfrm>
          </p:grpSpPr>
          <p:sp>
            <p:nvSpPr>
              <p:cNvPr id="427" name="Google Shape;427;p51"/>
              <p:cNvSpPr/>
              <p:nvPr/>
            </p:nvSpPr>
            <p:spPr>
              <a:xfrm>
                <a:off x="-9525" y="0"/>
                <a:ext cx="1332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1"/>
              <p:cNvSpPr/>
              <p:nvPr/>
            </p:nvSpPr>
            <p:spPr>
              <a:xfrm rot="5400000">
                <a:off x="3529050" y="1471650"/>
                <a:ext cx="133200" cy="7210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1"/>
              <p:cNvSpPr/>
              <p:nvPr/>
            </p:nvSpPr>
            <p:spPr>
              <a:xfrm rot="-5400000">
                <a:off x="5391225" y="-3533775"/>
                <a:ext cx="219000" cy="72867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1"/>
              <p:cNvSpPr/>
              <p:nvPr/>
            </p:nvSpPr>
            <p:spPr>
              <a:xfrm>
                <a:off x="8925000" y="0"/>
                <a:ext cx="2190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31" name="Google Shape;431;p51"/>
          <p:cNvSpPr txBox="1">
            <a:spLocks noGrp="1"/>
          </p:cNvSpPr>
          <p:nvPr>
            <p:ph type="title"/>
          </p:nvPr>
        </p:nvSpPr>
        <p:spPr>
          <a:xfrm>
            <a:off x="545225" y="457200"/>
            <a:ext cx="5484300" cy="727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2"/>
        </a:solidFill>
        <a:effectLst/>
      </p:bgPr>
    </p:bg>
    <p:spTree>
      <p:nvGrpSpPr>
        <p:cNvPr id="1" name="Shape 34"/>
        <p:cNvGrpSpPr/>
        <p:nvPr/>
      </p:nvGrpSpPr>
      <p:grpSpPr>
        <a:xfrm>
          <a:off x="0" y="0"/>
          <a:ext cx="0" cy="0"/>
          <a:chOff x="0" y="0"/>
          <a:chExt cx="0" cy="0"/>
        </a:xfrm>
      </p:grpSpPr>
      <p:pic>
        <p:nvPicPr>
          <p:cNvPr id="35" name="Google Shape;35;p6"/>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36" name="Google Shape;36;p6"/>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37" name="Google Shape;37;p6"/>
          <p:cNvSpPr txBox="1">
            <a:spLocks noGrp="1"/>
          </p:cNvSpPr>
          <p:nvPr>
            <p:ph type="title"/>
          </p:nvPr>
        </p:nvSpPr>
        <p:spPr>
          <a:xfrm>
            <a:off x="714125" y="546825"/>
            <a:ext cx="7716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38" name="Google Shape;38;p6"/>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 4 columns">
  <p:cSld name="SECTION_HEADER_1_2">
    <p:bg>
      <p:bgPr>
        <a:solidFill>
          <a:schemeClr val="accent2"/>
        </a:solidFill>
        <a:effectLst/>
      </p:bgPr>
    </p:bg>
    <p:spTree>
      <p:nvGrpSpPr>
        <p:cNvPr id="1" name="Shape 432"/>
        <p:cNvGrpSpPr/>
        <p:nvPr/>
      </p:nvGrpSpPr>
      <p:grpSpPr>
        <a:xfrm>
          <a:off x="0" y="0"/>
          <a:ext cx="0" cy="0"/>
          <a:chOff x="0" y="0"/>
          <a:chExt cx="0" cy="0"/>
        </a:xfrm>
      </p:grpSpPr>
      <p:grpSp>
        <p:nvGrpSpPr>
          <p:cNvPr id="433" name="Google Shape;433;p52"/>
          <p:cNvGrpSpPr/>
          <p:nvPr/>
        </p:nvGrpSpPr>
        <p:grpSpPr>
          <a:xfrm>
            <a:off x="-9600" y="0"/>
            <a:ext cx="9169550" cy="5143500"/>
            <a:chOff x="-9600" y="0"/>
            <a:chExt cx="9169550" cy="5143500"/>
          </a:xfrm>
        </p:grpSpPr>
        <p:sp>
          <p:nvSpPr>
            <p:cNvPr id="434" name="Google Shape;434;p52"/>
            <p:cNvSpPr/>
            <p:nvPr/>
          </p:nvSpPr>
          <p:spPr>
            <a:xfrm rot="5400000" flipH="1">
              <a:off x="1433569" y="-176348"/>
              <a:ext cx="514463" cy="867163"/>
            </a:xfrm>
            <a:custGeom>
              <a:avLst/>
              <a:gdLst/>
              <a:ahLst/>
              <a:cxnLst/>
              <a:rect l="l" t="t" r="r" b="b"/>
              <a:pathLst>
                <a:path w="29078" h="49013" extrusionOk="0">
                  <a:moveTo>
                    <a:pt x="29077" y="0"/>
                  </a:moveTo>
                  <a:lnTo>
                    <a:pt x="0" y="29565"/>
                  </a:lnTo>
                  <a:lnTo>
                    <a:pt x="0" y="49013"/>
                  </a:lnTo>
                  <a:lnTo>
                    <a:pt x="29077" y="19448"/>
                  </a:lnTo>
                  <a:lnTo>
                    <a:pt x="290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2"/>
            <p:cNvSpPr/>
            <p:nvPr/>
          </p:nvSpPr>
          <p:spPr>
            <a:xfrm rot="5400000" flipH="1">
              <a:off x="911459" y="-176356"/>
              <a:ext cx="514463" cy="867180"/>
            </a:xfrm>
            <a:custGeom>
              <a:avLst/>
              <a:gdLst/>
              <a:ahLst/>
              <a:cxnLst/>
              <a:rect l="l" t="t" r="r" b="b"/>
              <a:pathLst>
                <a:path w="29078" h="49014" extrusionOk="0">
                  <a:moveTo>
                    <a:pt x="0" y="1"/>
                  </a:moveTo>
                  <a:lnTo>
                    <a:pt x="0" y="19449"/>
                  </a:lnTo>
                  <a:lnTo>
                    <a:pt x="29077" y="49014"/>
                  </a:lnTo>
                  <a:lnTo>
                    <a:pt x="29077" y="2956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2"/>
            <p:cNvSpPr/>
            <p:nvPr/>
          </p:nvSpPr>
          <p:spPr>
            <a:xfrm rot="5400000" flipH="1">
              <a:off x="454370" y="-108444"/>
              <a:ext cx="296119" cy="513012"/>
            </a:xfrm>
            <a:custGeom>
              <a:avLst/>
              <a:gdLst/>
              <a:ahLst/>
              <a:cxnLst/>
              <a:rect l="l" t="t" r="r" b="b"/>
              <a:pathLst>
                <a:path w="16737" h="28996" extrusionOk="0">
                  <a:moveTo>
                    <a:pt x="1" y="1"/>
                  </a:moveTo>
                  <a:lnTo>
                    <a:pt x="1" y="11935"/>
                  </a:lnTo>
                  <a:lnTo>
                    <a:pt x="16736" y="28996"/>
                  </a:lnTo>
                  <a:lnTo>
                    <a:pt x="16736" y="1703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2"/>
            <p:cNvSpPr/>
            <p:nvPr/>
          </p:nvSpPr>
          <p:spPr>
            <a:xfrm rot="5400000" flipH="1">
              <a:off x="286166" y="-283847"/>
              <a:ext cx="512056" cy="1084568"/>
            </a:xfrm>
            <a:custGeom>
              <a:avLst/>
              <a:gdLst/>
              <a:ahLst/>
              <a:cxnLst/>
              <a:rect l="l" t="t" r="r" b="b"/>
              <a:pathLst>
                <a:path w="28942" h="61301" extrusionOk="0">
                  <a:moveTo>
                    <a:pt x="0" y="0"/>
                  </a:moveTo>
                  <a:lnTo>
                    <a:pt x="0" y="32359"/>
                  </a:lnTo>
                  <a:lnTo>
                    <a:pt x="28942" y="61300"/>
                  </a:lnTo>
                  <a:lnTo>
                    <a:pt x="28942" y="48688"/>
                  </a:lnTo>
                  <a:lnTo>
                    <a:pt x="6700" y="26446"/>
                  </a:lnTo>
                  <a:lnTo>
                    <a:pt x="6700" y="675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2"/>
            <p:cNvSpPr/>
            <p:nvPr/>
          </p:nvSpPr>
          <p:spPr>
            <a:xfrm>
              <a:off x="-9600" y="0"/>
              <a:ext cx="1332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2"/>
            <p:cNvSpPr/>
            <p:nvPr/>
          </p:nvSpPr>
          <p:spPr>
            <a:xfrm rot="5400000">
              <a:off x="4508600" y="492150"/>
              <a:ext cx="133200" cy="9169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2"/>
            <p:cNvSpPr/>
            <p:nvPr/>
          </p:nvSpPr>
          <p:spPr>
            <a:xfrm rot="-5400000">
              <a:off x="5391150" y="-3533775"/>
              <a:ext cx="219000" cy="72867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2"/>
            <p:cNvSpPr/>
            <p:nvPr/>
          </p:nvSpPr>
          <p:spPr>
            <a:xfrm>
              <a:off x="8924925" y="0"/>
              <a:ext cx="2190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 name="Google Shape;442;p52"/>
          <p:cNvSpPr/>
          <p:nvPr/>
        </p:nvSpPr>
        <p:spPr>
          <a:xfrm>
            <a:off x="3625400" y="0"/>
            <a:ext cx="18933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2"/>
          <p:cNvSpPr txBox="1">
            <a:spLocks noGrp="1"/>
          </p:cNvSpPr>
          <p:nvPr>
            <p:ph type="subTitle" idx="1"/>
          </p:nvPr>
        </p:nvSpPr>
        <p:spPr>
          <a:xfrm>
            <a:off x="1091400" y="1319400"/>
            <a:ext cx="1800000" cy="8613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444" name="Google Shape;444;p52"/>
          <p:cNvSpPr txBox="1">
            <a:spLocks noGrp="1"/>
          </p:cNvSpPr>
          <p:nvPr>
            <p:ph type="title"/>
          </p:nvPr>
        </p:nvSpPr>
        <p:spPr>
          <a:xfrm>
            <a:off x="1091400" y="801575"/>
            <a:ext cx="3060000" cy="7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445" name="Google Shape;445;p52"/>
          <p:cNvSpPr txBox="1">
            <a:spLocks noGrp="1"/>
          </p:cNvSpPr>
          <p:nvPr>
            <p:ph type="title" idx="2" hasCustomPrompt="1"/>
          </p:nvPr>
        </p:nvSpPr>
        <p:spPr>
          <a:xfrm>
            <a:off x="162300" y="912575"/>
            <a:ext cx="10815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600">
                <a:solidFill>
                  <a:schemeClr val="accent5"/>
                </a:solidFill>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446" name="Google Shape;446;p52"/>
          <p:cNvSpPr txBox="1">
            <a:spLocks noGrp="1"/>
          </p:cNvSpPr>
          <p:nvPr>
            <p:ph type="subTitle" idx="3"/>
          </p:nvPr>
        </p:nvSpPr>
        <p:spPr>
          <a:xfrm>
            <a:off x="1091400" y="3170575"/>
            <a:ext cx="2160000" cy="8613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447" name="Google Shape;447;p52"/>
          <p:cNvSpPr txBox="1">
            <a:spLocks noGrp="1"/>
          </p:cNvSpPr>
          <p:nvPr>
            <p:ph type="title" idx="4"/>
          </p:nvPr>
        </p:nvSpPr>
        <p:spPr>
          <a:xfrm>
            <a:off x="1091400" y="2652750"/>
            <a:ext cx="3060000" cy="7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448" name="Google Shape;448;p52"/>
          <p:cNvSpPr txBox="1">
            <a:spLocks noGrp="1"/>
          </p:cNvSpPr>
          <p:nvPr>
            <p:ph type="title" idx="5" hasCustomPrompt="1"/>
          </p:nvPr>
        </p:nvSpPr>
        <p:spPr>
          <a:xfrm>
            <a:off x="162300" y="2763750"/>
            <a:ext cx="10815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600">
                <a:solidFill>
                  <a:schemeClr val="accent5"/>
                </a:solidFill>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449" name="Google Shape;449;p52"/>
          <p:cNvSpPr txBox="1">
            <a:spLocks noGrp="1"/>
          </p:cNvSpPr>
          <p:nvPr>
            <p:ph type="subTitle" idx="6"/>
          </p:nvPr>
        </p:nvSpPr>
        <p:spPr>
          <a:xfrm>
            <a:off x="6378900" y="2157600"/>
            <a:ext cx="2340000" cy="8613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450" name="Google Shape;450;p52"/>
          <p:cNvSpPr txBox="1">
            <a:spLocks noGrp="1"/>
          </p:cNvSpPr>
          <p:nvPr>
            <p:ph type="title" idx="7"/>
          </p:nvPr>
        </p:nvSpPr>
        <p:spPr>
          <a:xfrm>
            <a:off x="6378900" y="1639775"/>
            <a:ext cx="3060000" cy="7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451" name="Google Shape;451;p52"/>
          <p:cNvSpPr txBox="1">
            <a:spLocks noGrp="1"/>
          </p:cNvSpPr>
          <p:nvPr>
            <p:ph type="title" idx="8" hasCustomPrompt="1"/>
          </p:nvPr>
        </p:nvSpPr>
        <p:spPr>
          <a:xfrm>
            <a:off x="5449800" y="1750775"/>
            <a:ext cx="10815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600">
                <a:solidFill>
                  <a:schemeClr val="accent5"/>
                </a:solidFill>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452" name="Google Shape;452;p52"/>
          <p:cNvSpPr txBox="1">
            <a:spLocks noGrp="1"/>
          </p:cNvSpPr>
          <p:nvPr>
            <p:ph type="subTitle" idx="9"/>
          </p:nvPr>
        </p:nvSpPr>
        <p:spPr>
          <a:xfrm>
            <a:off x="6378900" y="4008775"/>
            <a:ext cx="2340000" cy="8613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453" name="Google Shape;453;p52"/>
          <p:cNvSpPr txBox="1">
            <a:spLocks noGrp="1"/>
          </p:cNvSpPr>
          <p:nvPr>
            <p:ph type="title" idx="13"/>
          </p:nvPr>
        </p:nvSpPr>
        <p:spPr>
          <a:xfrm>
            <a:off x="6378900" y="3490950"/>
            <a:ext cx="3060000" cy="7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454" name="Google Shape;454;p52"/>
          <p:cNvSpPr txBox="1">
            <a:spLocks noGrp="1"/>
          </p:cNvSpPr>
          <p:nvPr>
            <p:ph type="title" idx="14" hasCustomPrompt="1"/>
          </p:nvPr>
        </p:nvSpPr>
        <p:spPr>
          <a:xfrm>
            <a:off x="5449800" y="3601950"/>
            <a:ext cx="10815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600">
                <a:solidFill>
                  <a:schemeClr val="accent5"/>
                </a:solidFill>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455" name="Google Shape;455;p52"/>
          <p:cNvSpPr txBox="1">
            <a:spLocks noGrp="1"/>
          </p:cNvSpPr>
          <p:nvPr>
            <p:ph type="title" idx="15"/>
          </p:nvPr>
        </p:nvSpPr>
        <p:spPr>
          <a:xfrm>
            <a:off x="3121200" y="428625"/>
            <a:ext cx="5482800" cy="727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hanks">
  <p:cSld name="SECTION_HEADER_1_2_2">
    <p:bg>
      <p:bgPr>
        <a:solidFill>
          <a:schemeClr val="lt2"/>
        </a:solidFill>
        <a:effectLst/>
      </p:bgPr>
    </p:bg>
    <p:spTree>
      <p:nvGrpSpPr>
        <p:cNvPr id="1" name="Shape 456"/>
        <p:cNvGrpSpPr/>
        <p:nvPr/>
      </p:nvGrpSpPr>
      <p:grpSpPr>
        <a:xfrm>
          <a:off x="0" y="0"/>
          <a:ext cx="0" cy="0"/>
          <a:chOff x="0" y="0"/>
          <a:chExt cx="0" cy="0"/>
        </a:xfrm>
      </p:grpSpPr>
      <p:grpSp>
        <p:nvGrpSpPr>
          <p:cNvPr id="457" name="Google Shape;457;p53"/>
          <p:cNvGrpSpPr/>
          <p:nvPr/>
        </p:nvGrpSpPr>
        <p:grpSpPr>
          <a:xfrm rot="10800000">
            <a:off x="-9600" y="0"/>
            <a:ext cx="9153775" cy="5143507"/>
            <a:chOff x="-9600" y="0"/>
            <a:chExt cx="9153775" cy="5143507"/>
          </a:xfrm>
        </p:grpSpPr>
        <p:sp>
          <p:nvSpPr>
            <p:cNvPr id="458" name="Google Shape;458;p53"/>
            <p:cNvSpPr/>
            <p:nvPr/>
          </p:nvSpPr>
          <p:spPr>
            <a:xfrm rot="5400000">
              <a:off x="8453186" y="4452694"/>
              <a:ext cx="514463" cy="867163"/>
            </a:xfrm>
            <a:custGeom>
              <a:avLst/>
              <a:gdLst/>
              <a:ahLst/>
              <a:cxnLst/>
              <a:rect l="l" t="t" r="r" b="b"/>
              <a:pathLst>
                <a:path w="29078" h="49013" extrusionOk="0">
                  <a:moveTo>
                    <a:pt x="29077" y="0"/>
                  </a:moveTo>
                  <a:lnTo>
                    <a:pt x="0" y="29565"/>
                  </a:lnTo>
                  <a:lnTo>
                    <a:pt x="0" y="49013"/>
                  </a:lnTo>
                  <a:lnTo>
                    <a:pt x="29077" y="19448"/>
                  </a:lnTo>
                  <a:lnTo>
                    <a:pt x="290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3"/>
            <p:cNvSpPr/>
            <p:nvPr/>
          </p:nvSpPr>
          <p:spPr>
            <a:xfrm rot="5400000">
              <a:off x="7931072" y="4452686"/>
              <a:ext cx="514463" cy="867180"/>
            </a:xfrm>
            <a:custGeom>
              <a:avLst/>
              <a:gdLst/>
              <a:ahLst/>
              <a:cxnLst/>
              <a:rect l="l" t="t" r="r" b="b"/>
              <a:pathLst>
                <a:path w="29078" h="49014" extrusionOk="0">
                  <a:moveTo>
                    <a:pt x="0" y="1"/>
                  </a:moveTo>
                  <a:lnTo>
                    <a:pt x="0" y="19449"/>
                  </a:lnTo>
                  <a:lnTo>
                    <a:pt x="29077" y="49014"/>
                  </a:lnTo>
                  <a:lnTo>
                    <a:pt x="29077" y="2956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3"/>
            <p:cNvSpPr/>
            <p:nvPr/>
          </p:nvSpPr>
          <p:spPr>
            <a:xfrm rot="5400000">
              <a:off x="7473977" y="4738941"/>
              <a:ext cx="296119" cy="513012"/>
            </a:xfrm>
            <a:custGeom>
              <a:avLst/>
              <a:gdLst/>
              <a:ahLst/>
              <a:cxnLst/>
              <a:rect l="l" t="t" r="r" b="b"/>
              <a:pathLst>
                <a:path w="16737" h="28996" extrusionOk="0">
                  <a:moveTo>
                    <a:pt x="1" y="1"/>
                  </a:moveTo>
                  <a:lnTo>
                    <a:pt x="1" y="11935"/>
                  </a:lnTo>
                  <a:lnTo>
                    <a:pt x="16736" y="28996"/>
                  </a:lnTo>
                  <a:lnTo>
                    <a:pt x="16736" y="1703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3"/>
            <p:cNvSpPr/>
            <p:nvPr/>
          </p:nvSpPr>
          <p:spPr>
            <a:xfrm rot="5400000">
              <a:off x="7305775" y="4342789"/>
              <a:ext cx="512056" cy="1084568"/>
            </a:xfrm>
            <a:custGeom>
              <a:avLst/>
              <a:gdLst/>
              <a:ahLst/>
              <a:cxnLst/>
              <a:rect l="l" t="t" r="r" b="b"/>
              <a:pathLst>
                <a:path w="28942" h="61301" extrusionOk="0">
                  <a:moveTo>
                    <a:pt x="0" y="0"/>
                  </a:moveTo>
                  <a:lnTo>
                    <a:pt x="0" y="32359"/>
                  </a:lnTo>
                  <a:lnTo>
                    <a:pt x="28942" y="61300"/>
                  </a:lnTo>
                  <a:lnTo>
                    <a:pt x="28942" y="48688"/>
                  </a:lnTo>
                  <a:lnTo>
                    <a:pt x="6700" y="26446"/>
                  </a:lnTo>
                  <a:lnTo>
                    <a:pt x="6700" y="6754"/>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3"/>
            <p:cNvSpPr/>
            <p:nvPr/>
          </p:nvSpPr>
          <p:spPr>
            <a:xfrm>
              <a:off x="-9525" y="0"/>
              <a:ext cx="1332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3"/>
            <p:cNvSpPr/>
            <p:nvPr/>
          </p:nvSpPr>
          <p:spPr>
            <a:xfrm rot="5400000">
              <a:off x="3529050" y="1471650"/>
              <a:ext cx="133200" cy="7210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3"/>
            <p:cNvSpPr/>
            <p:nvPr/>
          </p:nvSpPr>
          <p:spPr>
            <a:xfrm rot="-5400000">
              <a:off x="4506475" y="-4418625"/>
              <a:ext cx="219000" cy="9056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3"/>
            <p:cNvSpPr/>
            <p:nvPr/>
          </p:nvSpPr>
          <p:spPr>
            <a:xfrm>
              <a:off x="8925000" y="0"/>
              <a:ext cx="2190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53"/>
          <p:cNvSpPr txBox="1">
            <a:spLocks noGrp="1"/>
          </p:cNvSpPr>
          <p:nvPr>
            <p:ph type="title"/>
          </p:nvPr>
        </p:nvSpPr>
        <p:spPr>
          <a:xfrm>
            <a:off x="540000" y="609600"/>
            <a:ext cx="4413600" cy="94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4000"/>
              <a:buNone/>
              <a:defRPr sz="4000">
                <a:solidFill>
                  <a:schemeClr val="accent2"/>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467" name="Google Shape;467;p53"/>
          <p:cNvSpPr txBox="1">
            <a:spLocks noGrp="1"/>
          </p:cNvSpPr>
          <p:nvPr>
            <p:ph type="subTitle" idx="1"/>
          </p:nvPr>
        </p:nvSpPr>
        <p:spPr>
          <a:xfrm>
            <a:off x="540000" y="2010825"/>
            <a:ext cx="3583800" cy="8613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accent2"/>
                </a:solidFill>
              </a:defRPr>
            </a:lvl1pPr>
            <a:lvl2pPr lvl="1" rtl="0">
              <a:spcBef>
                <a:spcPts val="1600"/>
              </a:spcBef>
              <a:spcAft>
                <a:spcPts val="0"/>
              </a:spcAft>
              <a:buNone/>
              <a:defRPr>
                <a:solidFill>
                  <a:schemeClr val="accent2"/>
                </a:solidFill>
              </a:defRPr>
            </a:lvl2pPr>
            <a:lvl3pPr lvl="2" rtl="0">
              <a:spcBef>
                <a:spcPts val="1600"/>
              </a:spcBef>
              <a:spcAft>
                <a:spcPts val="0"/>
              </a:spcAft>
              <a:buNone/>
              <a:defRPr>
                <a:solidFill>
                  <a:schemeClr val="accent2"/>
                </a:solidFill>
              </a:defRPr>
            </a:lvl3pPr>
            <a:lvl4pPr lvl="3" rtl="0">
              <a:spcBef>
                <a:spcPts val="1600"/>
              </a:spcBef>
              <a:spcAft>
                <a:spcPts val="0"/>
              </a:spcAft>
              <a:buNone/>
              <a:defRPr>
                <a:solidFill>
                  <a:schemeClr val="accent2"/>
                </a:solidFill>
              </a:defRPr>
            </a:lvl4pPr>
            <a:lvl5pPr lvl="4" rtl="0">
              <a:spcBef>
                <a:spcPts val="1600"/>
              </a:spcBef>
              <a:spcAft>
                <a:spcPts val="0"/>
              </a:spcAft>
              <a:buNone/>
              <a:defRPr>
                <a:solidFill>
                  <a:schemeClr val="accent2"/>
                </a:solidFill>
              </a:defRPr>
            </a:lvl5pPr>
            <a:lvl6pPr lvl="5" rtl="0">
              <a:spcBef>
                <a:spcPts val="1600"/>
              </a:spcBef>
              <a:spcAft>
                <a:spcPts val="0"/>
              </a:spcAft>
              <a:buNone/>
              <a:defRPr>
                <a:solidFill>
                  <a:schemeClr val="accent2"/>
                </a:solidFill>
              </a:defRPr>
            </a:lvl6pPr>
            <a:lvl7pPr lvl="6" rtl="0">
              <a:spcBef>
                <a:spcPts val="1600"/>
              </a:spcBef>
              <a:spcAft>
                <a:spcPts val="0"/>
              </a:spcAft>
              <a:buNone/>
              <a:defRPr>
                <a:solidFill>
                  <a:schemeClr val="accent2"/>
                </a:solidFill>
              </a:defRPr>
            </a:lvl7pPr>
            <a:lvl8pPr lvl="7" rtl="0">
              <a:spcBef>
                <a:spcPts val="1600"/>
              </a:spcBef>
              <a:spcAft>
                <a:spcPts val="0"/>
              </a:spcAft>
              <a:buNone/>
              <a:defRPr>
                <a:solidFill>
                  <a:schemeClr val="accent2"/>
                </a:solidFill>
              </a:defRPr>
            </a:lvl8pPr>
            <a:lvl9pPr lvl="8" rtl="0">
              <a:spcBef>
                <a:spcPts val="1600"/>
              </a:spcBef>
              <a:spcAft>
                <a:spcPts val="1600"/>
              </a:spcAft>
              <a:buNone/>
              <a:defRPr>
                <a:solidFill>
                  <a:schemeClr val="accent2"/>
                </a:solidFill>
              </a:defRPr>
            </a:lvl9pPr>
          </a:lstStyle>
          <a:p>
            <a:endParaRPr/>
          </a:p>
        </p:txBody>
      </p:sp>
      <p:sp>
        <p:nvSpPr>
          <p:cNvPr id="468" name="Google Shape;468;p53"/>
          <p:cNvSpPr txBox="1"/>
          <p:nvPr/>
        </p:nvSpPr>
        <p:spPr>
          <a:xfrm>
            <a:off x="540000" y="3661600"/>
            <a:ext cx="3957600" cy="8484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a:solidFill>
                  <a:schemeClr val="accent2"/>
                </a:solidFill>
                <a:latin typeface="Roboto"/>
                <a:ea typeface="Roboto"/>
                <a:cs typeface="Roboto"/>
                <a:sym typeface="Roboto"/>
              </a:rPr>
              <a:t>CREDITS: This presentation template was created by </a:t>
            </a:r>
            <a:r>
              <a:rPr lang="en">
                <a:solidFill>
                  <a:schemeClr val="accent2"/>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a:solidFill>
                  <a:schemeClr val="accent2"/>
                </a:solidFill>
                <a:latin typeface="Roboto"/>
                <a:ea typeface="Roboto"/>
                <a:cs typeface="Roboto"/>
                <a:sym typeface="Roboto"/>
              </a:rPr>
              <a:t>, including icons by </a:t>
            </a:r>
            <a:r>
              <a:rPr lang="en">
                <a:solidFill>
                  <a:schemeClr val="accent2"/>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a:solidFill>
                  <a:schemeClr val="accent2"/>
                </a:solidFill>
                <a:latin typeface="Roboto"/>
                <a:ea typeface="Roboto"/>
                <a:cs typeface="Roboto"/>
                <a:sym typeface="Roboto"/>
              </a:rPr>
              <a:t>, and infographics &amp; images by </a:t>
            </a:r>
            <a:r>
              <a:rPr lang="en">
                <a:solidFill>
                  <a:schemeClr val="accent2"/>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a:solidFill>
                  <a:schemeClr val="accent2"/>
                </a:solidFill>
                <a:latin typeface="Roboto"/>
                <a:ea typeface="Roboto"/>
                <a:cs typeface="Roboto"/>
                <a:sym typeface="Roboto"/>
              </a:rPr>
              <a:t>. </a:t>
            </a:r>
            <a:endParaRPr>
              <a:solidFill>
                <a:schemeClr val="accent2"/>
              </a:solidFill>
              <a:latin typeface="Roboto"/>
              <a:ea typeface="Roboto"/>
              <a:cs typeface="Roboto"/>
              <a:sym typeface="Roboto"/>
            </a:endParaRPr>
          </a:p>
        </p:txBody>
      </p:sp>
      <p:sp>
        <p:nvSpPr>
          <p:cNvPr id="469" name="Google Shape;469;p53"/>
          <p:cNvSpPr/>
          <p:nvPr/>
        </p:nvSpPr>
        <p:spPr>
          <a:xfrm>
            <a:off x="5095650" y="-33300"/>
            <a:ext cx="231300" cy="521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A Picture">
  <p:cSld name="SECTION_HEADER_1_2_2_1">
    <p:bg>
      <p:bgPr>
        <a:solidFill>
          <a:schemeClr val="accent4"/>
        </a:solidFill>
        <a:effectLst/>
      </p:bgPr>
    </p:bg>
    <p:spTree>
      <p:nvGrpSpPr>
        <p:cNvPr id="1" name="Shape 470"/>
        <p:cNvGrpSpPr/>
        <p:nvPr/>
      </p:nvGrpSpPr>
      <p:grpSpPr>
        <a:xfrm>
          <a:off x="0" y="0"/>
          <a:ext cx="0" cy="0"/>
          <a:chOff x="0" y="0"/>
          <a:chExt cx="0" cy="0"/>
        </a:xfrm>
      </p:grpSpPr>
      <p:grpSp>
        <p:nvGrpSpPr>
          <p:cNvPr id="471" name="Google Shape;471;p54"/>
          <p:cNvGrpSpPr/>
          <p:nvPr/>
        </p:nvGrpSpPr>
        <p:grpSpPr>
          <a:xfrm>
            <a:off x="-9600" y="0"/>
            <a:ext cx="9153675" cy="5143507"/>
            <a:chOff x="-9600" y="0"/>
            <a:chExt cx="9153675" cy="5143507"/>
          </a:xfrm>
        </p:grpSpPr>
        <p:sp>
          <p:nvSpPr>
            <p:cNvPr id="472" name="Google Shape;472;p54"/>
            <p:cNvSpPr/>
            <p:nvPr/>
          </p:nvSpPr>
          <p:spPr>
            <a:xfrm rot="-5400000" flipH="1">
              <a:off x="688941" y="4452686"/>
              <a:ext cx="514463" cy="867180"/>
            </a:xfrm>
            <a:custGeom>
              <a:avLst/>
              <a:gdLst/>
              <a:ahLst/>
              <a:cxnLst/>
              <a:rect l="l" t="t" r="r" b="b"/>
              <a:pathLst>
                <a:path w="29078" h="49014" extrusionOk="0">
                  <a:moveTo>
                    <a:pt x="0" y="1"/>
                  </a:moveTo>
                  <a:lnTo>
                    <a:pt x="0" y="19449"/>
                  </a:lnTo>
                  <a:lnTo>
                    <a:pt x="29077" y="49014"/>
                  </a:lnTo>
                  <a:lnTo>
                    <a:pt x="29077" y="2956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4"/>
            <p:cNvSpPr/>
            <p:nvPr/>
          </p:nvSpPr>
          <p:spPr>
            <a:xfrm rot="-5400000" flipH="1">
              <a:off x="166826" y="4452694"/>
              <a:ext cx="514463" cy="867163"/>
            </a:xfrm>
            <a:custGeom>
              <a:avLst/>
              <a:gdLst/>
              <a:ahLst/>
              <a:cxnLst/>
              <a:rect l="l" t="t" r="r" b="b"/>
              <a:pathLst>
                <a:path w="29078" h="49013" extrusionOk="0">
                  <a:moveTo>
                    <a:pt x="29077" y="0"/>
                  </a:moveTo>
                  <a:lnTo>
                    <a:pt x="0" y="29565"/>
                  </a:lnTo>
                  <a:lnTo>
                    <a:pt x="0" y="49013"/>
                  </a:lnTo>
                  <a:lnTo>
                    <a:pt x="29077" y="19448"/>
                  </a:lnTo>
                  <a:lnTo>
                    <a:pt x="290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4"/>
            <p:cNvSpPr/>
            <p:nvPr/>
          </p:nvSpPr>
          <p:spPr>
            <a:xfrm rot="-5400000" flipH="1">
              <a:off x="688941" y="4452686"/>
              <a:ext cx="514463" cy="867180"/>
            </a:xfrm>
            <a:custGeom>
              <a:avLst/>
              <a:gdLst/>
              <a:ahLst/>
              <a:cxnLst/>
              <a:rect l="l" t="t" r="r" b="b"/>
              <a:pathLst>
                <a:path w="29078" h="49014" extrusionOk="0">
                  <a:moveTo>
                    <a:pt x="0" y="1"/>
                  </a:moveTo>
                  <a:lnTo>
                    <a:pt x="0" y="19449"/>
                  </a:lnTo>
                  <a:lnTo>
                    <a:pt x="29077" y="49014"/>
                  </a:lnTo>
                  <a:lnTo>
                    <a:pt x="29077" y="2956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4"/>
            <p:cNvSpPr/>
            <p:nvPr/>
          </p:nvSpPr>
          <p:spPr>
            <a:xfrm rot="-5400000" flipH="1">
              <a:off x="1364378" y="4738941"/>
              <a:ext cx="296119" cy="513012"/>
            </a:xfrm>
            <a:custGeom>
              <a:avLst/>
              <a:gdLst/>
              <a:ahLst/>
              <a:cxnLst/>
              <a:rect l="l" t="t" r="r" b="b"/>
              <a:pathLst>
                <a:path w="16737" h="28996" extrusionOk="0">
                  <a:moveTo>
                    <a:pt x="1" y="1"/>
                  </a:moveTo>
                  <a:lnTo>
                    <a:pt x="1" y="11935"/>
                  </a:lnTo>
                  <a:lnTo>
                    <a:pt x="16736" y="28996"/>
                  </a:lnTo>
                  <a:lnTo>
                    <a:pt x="16736" y="1703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4"/>
            <p:cNvSpPr/>
            <p:nvPr/>
          </p:nvSpPr>
          <p:spPr>
            <a:xfrm rot="-5400000" flipH="1">
              <a:off x="1316644" y="4342789"/>
              <a:ext cx="512056" cy="1084568"/>
            </a:xfrm>
            <a:custGeom>
              <a:avLst/>
              <a:gdLst/>
              <a:ahLst/>
              <a:cxnLst/>
              <a:rect l="l" t="t" r="r" b="b"/>
              <a:pathLst>
                <a:path w="28942" h="61301" extrusionOk="0">
                  <a:moveTo>
                    <a:pt x="0" y="0"/>
                  </a:moveTo>
                  <a:lnTo>
                    <a:pt x="0" y="32359"/>
                  </a:lnTo>
                  <a:lnTo>
                    <a:pt x="28942" y="61300"/>
                  </a:lnTo>
                  <a:lnTo>
                    <a:pt x="28942" y="48688"/>
                  </a:lnTo>
                  <a:lnTo>
                    <a:pt x="6700" y="26446"/>
                  </a:lnTo>
                  <a:lnTo>
                    <a:pt x="6700" y="675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4"/>
            <p:cNvSpPr/>
            <p:nvPr/>
          </p:nvSpPr>
          <p:spPr>
            <a:xfrm rot="-5400000">
              <a:off x="7186351" y="-176347"/>
              <a:ext cx="514463" cy="867163"/>
            </a:xfrm>
            <a:custGeom>
              <a:avLst/>
              <a:gdLst/>
              <a:ahLst/>
              <a:cxnLst/>
              <a:rect l="l" t="t" r="r" b="b"/>
              <a:pathLst>
                <a:path w="29078" h="49013" extrusionOk="0">
                  <a:moveTo>
                    <a:pt x="29077" y="0"/>
                  </a:moveTo>
                  <a:lnTo>
                    <a:pt x="0" y="29565"/>
                  </a:lnTo>
                  <a:lnTo>
                    <a:pt x="0" y="49013"/>
                  </a:lnTo>
                  <a:lnTo>
                    <a:pt x="29077" y="19448"/>
                  </a:lnTo>
                  <a:lnTo>
                    <a:pt x="290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4"/>
            <p:cNvSpPr/>
            <p:nvPr/>
          </p:nvSpPr>
          <p:spPr>
            <a:xfrm rot="-5400000">
              <a:off x="7708466" y="-176356"/>
              <a:ext cx="514463" cy="867180"/>
            </a:xfrm>
            <a:custGeom>
              <a:avLst/>
              <a:gdLst/>
              <a:ahLst/>
              <a:cxnLst/>
              <a:rect l="l" t="t" r="r" b="b"/>
              <a:pathLst>
                <a:path w="29078" h="49014" extrusionOk="0">
                  <a:moveTo>
                    <a:pt x="0" y="1"/>
                  </a:moveTo>
                  <a:lnTo>
                    <a:pt x="0" y="19449"/>
                  </a:lnTo>
                  <a:lnTo>
                    <a:pt x="29077" y="49014"/>
                  </a:lnTo>
                  <a:lnTo>
                    <a:pt x="29077" y="2956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4"/>
            <p:cNvSpPr/>
            <p:nvPr/>
          </p:nvSpPr>
          <p:spPr>
            <a:xfrm rot="-5400000">
              <a:off x="8383903" y="-108443"/>
              <a:ext cx="296119" cy="513012"/>
            </a:xfrm>
            <a:custGeom>
              <a:avLst/>
              <a:gdLst/>
              <a:ahLst/>
              <a:cxnLst/>
              <a:rect l="l" t="t" r="r" b="b"/>
              <a:pathLst>
                <a:path w="16737" h="28996" extrusionOk="0">
                  <a:moveTo>
                    <a:pt x="1" y="1"/>
                  </a:moveTo>
                  <a:lnTo>
                    <a:pt x="1" y="11935"/>
                  </a:lnTo>
                  <a:lnTo>
                    <a:pt x="16736" y="28996"/>
                  </a:lnTo>
                  <a:lnTo>
                    <a:pt x="16736" y="1703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4"/>
            <p:cNvSpPr/>
            <p:nvPr/>
          </p:nvSpPr>
          <p:spPr>
            <a:xfrm rot="-5400000">
              <a:off x="8336169" y="-283847"/>
              <a:ext cx="512056" cy="1084568"/>
            </a:xfrm>
            <a:custGeom>
              <a:avLst/>
              <a:gdLst/>
              <a:ahLst/>
              <a:cxnLst/>
              <a:rect l="l" t="t" r="r" b="b"/>
              <a:pathLst>
                <a:path w="28942" h="61301" extrusionOk="0">
                  <a:moveTo>
                    <a:pt x="0" y="0"/>
                  </a:moveTo>
                  <a:lnTo>
                    <a:pt x="0" y="32359"/>
                  </a:lnTo>
                  <a:lnTo>
                    <a:pt x="28942" y="61300"/>
                  </a:lnTo>
                  <a:lnTo>
                    <a:pt x="28942" y="48688"/>
                  </a:lnTo>
                  <a:lnTo>
                    <a:pt x="6700" y="26446"/>
                  </a:lnTo>
                  <a:lnTo>
                    <a:pt x="6700" y="675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54"/>
            <p:cNvGrpSpPr/>
            <p:nvPr/>
          </p:nvGrpSpPr>
          <p:grpSpPr>
            <a:xfrm flipH="1">
              <a:off x="-9600" y="0"/>
              <a:ext cx="9153675" cy="5143500"/>
              <a:chOff x="-9600" y="0"/>
              <a:chExt cx="9153675" cy="5143500"/>
            </a:xfrm>
          </p:grpSpPr>
          <p:sp>
            <p:nvSpPr>
              <p:cNvPr id="482" name="Google Shape;482;p54"/>
              <p:cNvSpPr/>
              <p:nvPr/>
            </p:nvSpPr>
            <p:spPr>
              <a:xfrm>
                <a:off x="-9525" y="0"/>
                <a:ext cx="1332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4"/>
              <p:cNvSpPr/>
              <p:nvPr/>
            </p:nvSpPr>
            <p:spPr>
              <a:xfrm rot="5400000">
                <a:off x="3529050" y="1471650"/>
                <a:ext cx="133200" cy="7210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4"/>
              <p:cNvSpPr/>
              <p:nvPr/>
            </p:nvSpPr>
            <p:spPr>
              <a:xfrm rot="-5400000">
                <a:off x="5391225" y="-3533775"/>
                <a:ext cx="219000" cy="72867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4"/>
              <p:cNvSpPr/>
              <p:nvPr/>
            </p:nvSpPr>
            <p:spPr>
              <a:xfrm>
                <a:off x="8925000" y="0"/>
                <a:ext cx="2190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6" name="Google Shape;486;p54"/>
          <p:cNvSpPr txBox="1">
            <a:spLocks noGrp="1"/>
          </p:cNvSpPr>
          <p:nvPr>
            <p:ph type="title"/>
          </p:nvPr>
        </p:nvSpPr>
        <p:spPr>
          <a:xfrm>
            <a:off x="572400" y="291600"/>
            <a:ext cx="4627500" cy="2459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3600"/>
              <a:buNone/>
              <a:defRPr sz="3600">
                <a:solidFill>
                  <a:schemeClr val="accent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 4 columns 02">
  <p:cSld name="SECTION_HEADER_1_2_1">
    <p:bg>
      <p:bgPr>
        <a:solidFill>
          <a:schemeClr val="lt2"/>
        </a:solidFill>
        <a:effectLst/>
      </p:bgPr>
    </p:bg>
    <p:spTree>
      <p:nvGrpSpPr>
        <p:cNvPr id="1" name="Shape 487"/>
        <p:cNvGrpSpPr/>
        <p:nvPr/>
      </p:nvGrpSpPr>
      <p:grpSpPr>
        <a:xfrm>
          <a:off x="0" y="0"/>
          <a:ext cx="0" cy="0"/>
          <a:chOff x="0" y="0"/>
          <a:chExt cx="0" cy="0"/>
        </a:xfrm>
      </p:grpSpPr>
      <p:grpSp>
        <p:nvGrpSpPr>
          <p:cNvPr id="488" name="Google Shape;488;p55"/>
          <p:cNvGrpSpPr/>
          <p:nvPr/>
        </p:nvGrpSpPr>
        <p:grpSpPr>
          <a:xfrm>
            <a:off x="-9550" y="0"/>
            <a:ext cx="9169500" cy="5143507"/>
            <a:chOff x="-9550" y="0"/>
            <a:chExt cx="9169500" cy="5143507"/>
          </a:xfrm>
        </p:grpSpPr>
        <p:sp>
          <p:nvSpPr>
            <p:cNvPr id="489" name="Google Shape;489;p55"/>
            <p:cNvSpPr/>
            <p:nvPr/>
          </p:nvSpPr>
          <p:spPr>
            <a:xfrm rot="5400000">
              <a:off x="4943427" y="4452694"/>
              <a:ext cx="514463" cy="867163"/>
            </a:xfrm>
            <a:custGeom>
              <a:avLst/>
              <a:gdLst/>
              <a:ahLst/>
              <a:cxnLst/>
              <a:rect l="l" t="t" r="r" b="b"/>
              <a:pathLst>
                <a:path w="29078" h="49013" extrusionOk="0">
                  <a:moveTo>
                    <a:pt x="29077" y="0"/>
                  </a:moveTo>
                  <a:lnTo>
                    <a:pt x="0" y="29565"/>
                  </a:lnTo>
                  <a:lnTo>
                    <a:pt x="0" y="49013"/>
                  </a:lnTo>
                  <a:lnTo>
                    <a:pt x="29077" y="19448"/>
                  </a:lnTo>
                  <a:lnTo>
                    <a:pt x="290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5"/>
            <p:cNvSpPr/>
            <p:nvPr/>
          </p:nvSpPr>
          <p:spPr>
            <a:xfrm rot="5400000">
              <a:off x="4421313" y="4452686"/>
              <a:ext cx="514463" cy="867180"/>
            </a:xfrm>
            <a:custGeom>
              <a:avLst/>
              <a:gdLst/>
              <a:ahLst/>
              <a:cxnLst/>
              <a:rect l="l" t="t" r="r" b="b"/>
              <a:pathLst>
                <a:path w="29078" h="49014" extrusionOk="0">
                  <a:moveTo>
                    <a:pt x="0" y="1"/>
                  </a:moveTo>
                  <a:lnTo>
                    <a:pt x="0" y="19449"/>
                  </a:lnTo>
                  <a:lnTo>
                    <a:pt x="29077" y="49014"/>
                  </a:lnTo>
                  <a:lnTo>
                    <a:pt x="29077" y="2956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5"/>
            <p:cNvSpPr/>
            <p:nvPr/>
          </p:nvSpPr>
          <p:spPr>
            <a:xfrm rot="5400000">
              <a:off x="3964218" y="4738941"/>
              <a:ext cx="296119" cy="513012"/>
            </a:xfrm>
            <a:custGeom>
              <a:avLst/>
              <a:gdLst/>
              <a:ahLst/>
              <a:cxnLst/>
              <a:rect l="l" t="t" r="r" b="b"/>
              <a:pathLst>
                <a:path w="16737" h="28996" extrusionOk="0">
                  <a:moveTo>
                    <a:pt x="1" y="1"/>
                  </a:moveTo>
                  <a:lnTo>
                    <a:pt x="1" y="11935"/>
                  </a:lnTo>
                  <a:lnTo>
                    <a:pt x="16736" y="28996"/>
                  </a:lnTo>
                  <a:lnTo>
                    <a:pt x="16736" y="1703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5"/>
            <p:cNvSpPr/>
            <p:nvPr/>
          </p:nvSpPr>
          <p:spPr>
            <a:xfrm rot="5400000">
              <a:off x="3796016" y="4342789"/>
              <a:ext cx="512056" cy="1084568"/>
            </a:xfrm>
            <a:custGeom>
              <a:avLst/>
              <a:gdLst/>
              <a:ahLst/>
              <a:cxnLst/>
              <a:rect l="l" t="t" r="r" b="b"/>
              <a:pathLst>
                <a:path w="28942" h="61301" extrusionOk="0">
                  <a:moveTo>
                    <a:pt x="0" y="0"/>
                  </a:moveTo>
                  <a:lnTo>
                    <a:pt x="0" y="32359"/>
                  </a:lnTo>
                  <a:lnTo>
                    <a:pt x="28942" y="61300"/>
                  </a:lnTo>
                  <a:lnTo>
                    <a:pt x="28942" y="48688"/>
                  </a:lnTo>
                  <a:lnTo>
                    <a:pt x="6700" y="26446"/>
                  </a:lnTo>
                  <a:lnTo>
                    <a:pt x="6700" y="675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5"/>
            <p:cNvSpPr/>
            <p:nvPr/>
          </p:nvSpPr>
          <p:spPr>
            <a:xfrm>
              <a:off x="-9525" y="0"/>
              <a:ext cx="1332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5"/>
            <p:cNvSpPr/>
            <p:nvPr/>
          </p:nvSpPr>
          <p:spPr>
            <a:xfrm>
              <a:off x="8925000" y="0"/>
              <a:ext cx="219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5"/>
            <p:cNvSpPr/>
            <p:nvPr/>
          </p:nvSpPr>
          <p:spPr>
            <a:xfrm rot="5400000">
              <a:off x="4508600" y="-4518150"/>
              <a:ext cx="133200" cy="916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5"/>
            <p:cNvSpPr/>
            <p:nvPr/>
          </p:nvSpPr>
          <p:spPr>
            <a:xfrm rot="-5400000">
              <a:off x="7143825" y="3143175"/>
              <a:ext cx="219000" cy="3781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5"/>
            <p:cNvSpPr/>
            <p:nvPr/>
          </p:nvSpPr>
          <p:spPr>
            <a:xfrm rot="5400000">
              <a:off x="1771725" y="3229050"/>
              <a:ext cx="133200" cy="3695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55"/>
          <p:cNvSpPr txBox="1">
            <a:spLocks noGrp="1"/>
          </p:cNvSpPr>
          <p:nvPr>
            <p:ph type="title"/>
          </p:nvPr>
        </p:nvSpPr>
        <p:spPr>
          <a:xfrm>
            <a:off x="1830600" y="457200"/>
            <a:ext cx="5482800" cy="72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2400">
                <a:solidFill>
                  <a:schemeClr val="accent2"/>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499" name="Google Shape;499;p55"/>
          <p:cNvSpPr txBox="1">
            <a:spLocks noGrp="1"/>
          </p:cNvSpPr>
          <p:nvPr>
            <p:ph type="subTitle" idx="1"/>
          </p:nvPr>
        </p:nvSpPr>
        <p:spPr>
          <a:xfrm>
            <a:off x="869250" y="1814700"/>
            <a:ext cx="2880000" cy="861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accent2"/>
                </a:solidFill>
              </a:defRPr>
            </a:lvl1pPr>
            <a:lvl2pPr lvl="1" algn="ctr" rtl="0">
              <a:spcBef>
                <a:spcPts val="1600"/>
              </a:spcBef>
              <a:spcAft>
                <a:spcPts val="0"/>
              </a:spcAft>
              <a:buNone/>
              <a:defRPr>
                <a:solidFill>
                  <a:schemeClr val="accent2"/>
                </a:solidFill>
              </a:defRPr>
            </a:lvl2pPr>
            <a:lvl3pPr lvl="2" algn="ctr" rtl="0">
              <a:spcBef>
                <a:spcPts val="1600"/>
              </a:spcBef>
              <a:spcAft>
                <a:spcPts val="0"/>
              </a:spcAft>
              <a:buNone/>
              <a:defRPr>
                <a:solidFill>
                  <a:schemeClr val="accent2"/>
                </a:solidFill>
              </a:defRPr>
            </a:lvl3pPr>
            <a:lvl4pPr lvl="3" algn="ctr" rtl="0">
              <a:spcBef>
                <a:spcPts val="1600"/>
              </a:spcBef>
              <a:spcAft>
                <a:spcPts val="0"/>
              </a:spcAft>
              <a:buNone/>
              <a:defRPr>
                <a:solidFill>
                  <a:schemeClr val="accent2"/>
                </a:solidFill>
              </a:defRPr>
            </a:lvl4pPr>
            <a:lvl5pPr lvl="4" algn="ctr" rtl="0">
              <a:spcBef>
                <a:spcPts val="1600"/>
              </a:spcBef>
              <a:spcAft>
                <a:spcPts val="0"/>
              </a:spcAft>
              <a:buNone/>
              <a:defRPr>
                <a:solidFill>
                  <a:schemeClr val="accent2"/>
                </a:solidFill>
              </a:defRPr>
            </a:lvl5pPr>
            <a:lvl6pPr lvl="5" algn="ctr" rtl="0">
              <a:spcBef>
                <a:spcPts val="1600"/>
              </a:spcBef>
              <a:spcAft>
                <a:spcPts val="0"/>
              </a:spcAft>
              <a:buNone/>
              <a:defRPr>
                <a:solidFill>
                  <a:schemeClr val="accent2"/>
                </a:solidFill>
              </a:defRPr>
            </a:lvl6pPr>
            <a:lvl7pPr lvl="6" algn="ctr" rtl="0">
              <a:spcBef>
                <a:spcPts val="1600"/>
              </a:spcBef>
              <a:spcAft>
                <a:spcPts val="0"/>
              </a:spcAft>
              <a:buNone/>
              <a:defRPr>
                <a:solidFill>
                  <a:schemeClr val="accent2"/>
                </a:solidFill>
              </a:defRPr>
            </a:lvl7pPr>
            <a:lvl8pPr lvl="7" algn="ctr" rtl="0">
              <a:spcBef>
                <a:spcPts val="1600"/>
              </a:spcBef>
              <a:spcAft>
                <a:spcPts val="0"/>
              </a:spcAft>
              <a:buNone/>
              <a:defRPr>
                <a:solidFill>
                  <a:schemeClr val="accent2"/>
                </a:solidFill>
              </a:defRPr>
            </a:lvl8pPr>
            <a:lvl9pPr lvl="8" algn="ctr" rtl="0">
              <a:spcBef>
                <a:spcPts val="1600"/>
              </a:spcBef>
              <a:spcAft>
                <a:spcPts val="1600"/>
              </a:spcAft>
              <a:buNone/>
              <a:defRPr>
                <a:solidFill>
                  <a:schemeClr val="accent2"/>
                </a:solidFill>
              </a:defRPr>
            </a:lvl9pPr>
          </a:lstStyle>
          <a:p>
            <a:endParaRPr/>
          </a:p>
        </p:txBody>
      </p:sp>
      <p:sp>
        <p:nvSpPr>
          <p:cNvPr id="500" name="Google Shape;500;p55"/>
          <p:cNvSpPr txBox="1">
            <a:spLocks noGrp="1"/>
          </p:cNvSpPr>
          <p:nvPr>
            <p:ph type="title" idx="2"/>
          </p:nvPr>
        </p:nvSpPr>
        <p:spPr>
          <a:xfrm>
            <a:off x="1049250" y="1073525"/>
            <a:ext cx="2520000" cy="1166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1800">
                <a:solidFill>
                  <a:schemeClr val="accent2"/>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501" name="Google Shape;501;p55"/>
          <p:cNvSpPr txBox="1">
            <a:spLocks noGrp="1"/>
          </p:cNvSpPr>
          <p:nvPr>
            <p:ph type="subTitle" idx="3"/>
          </p:nvPr>
        </p:nvSpPr>
        <p:spPr>
          <a:xfrm>
            <a:off x="869250" y="3208675"/>
            <a:ext cx="2880000" cy="861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accent2"/>
                </a:solidFill>
              </a:defRPr>
            </a:lvl1pPr>
            <a:lvl2pPr lvl="1" algn="ctr" rtl="0">
              <a:spcBef>
                <a:spcPts val="1600"/>
              </a:spcBef>
              <a:spcAft>
                <a:spcPts val="0"/>
              </a:spcAft>
              <a:buNone/>
              <a:defRPr>
                <a:solidFill>
                  <a:schemeClr val="accent2"/>
                </a:solidFill>
              </a:defRPr>
            </a:lvl2pPr>
            <a:lvl3pPr lvl="2" algn="ctr" rtl="0">
              <a:spcBef>
                <a:spcPts val="1600"/>
              </a:spcBef>
              <a:spcAft>
                <a:spcPts val="0"/>
              </a:spcAft>
              <a:buNone/>
              <a:defRPr>
                <a:solidFill>
                  <a:schemeClr val="accent2"/>
                </a:solidFill>
              </a:defRPr>
            </a:lvl3pPr>
            <a:lvl4pPr lvl="3" algn="ctr" rtl="0">
              <a:spcBef>
                <a:spcPts val="1600"/>
              </a:spcBef>
              <a:spcAft>
                <a:spcPts val="0"/>
              </a:spcAft>
              <a:buNone/>
              <a:defRPr>
                <a:solidFill>
                  <a:schemeClr val="accent2"/>
                </a:solidFill>
              </a:defRPr>
            </a:lvl4pPr>
            <a:lvl5pPr lvl="4" algn="ctr" rtl="0">
              <a:spcBef>
                <a:spcPts val="1600"/>
              </a:spcBef>
              <a:spcAft>
                <a:spcPts val="0"/>
              </a:spcAft>
              <a:buNone/>
              <a:defRPr>
                <a:solidFill>
                  <a:schemeClr val="accent2"/>
                </a:solidFill>
              </a:defRPr>
            </a:lvl5pPr>
            <a:lvl6pPr lvl="5" algn="ctr" rtl="0">
              <a:spcBef>
                <a:spcPts val="1600"/>
              </a:spcBef>
              <a:spcAft>
                <a:spcPts val="0"/>
              </a:spcAft>
              <a:buNone/>
              <a:defRPr>
                <a:solidFill>
                  <a:schemeClr val="accent2"/>
                </a:solidFill>
              </a:defRPr>
            </a:lvl6pPr>
            <a:lvl7pPr lvl="6" algn="ctr" rtl="0">
              <a:spcBef>
                <a:spcPts val="1600"/>
              </a:spcBef>
              <a:spcAft>
                <a:spcPts val="0"/>
              </a:spcAft>
              <a:buNone/>
              <a:defRPr>
                <a:solidFill>
                  <a:schemeClr val="accent2"/>
                </a:solidFill>
              </a:defRPr>
            </a:lvl7pPr>
            <a:lvl8pPr lvl="7" algn="ctr" rtl="0">
              <a:spcBef>
                <a:spcPts val="1600"/>
              </a:spcBef>
              <a:spcAft>
                <a:spcPts val="0"/>
              </a:spcAft>
              <a:buNone/>
              <a:defRPr>
                <a:solidFill>
                  <a:schemeClr val="accent2"/>
                </a:solidFill>
              </a:defRPr>
            </a:lvl8pPr>
            <a:lvl9pPr lvl="8" algn="ctr" rtl="0">
              <a:spcBef>
                <a:spcPts val="1600"/>
              </a:spcBef>
              <a:spcAft>
                <a:spcPts val="1600"/>
              </a:spcAft>
              <a:buNone/>
              <a:defRPr>
                <a:solidFill>
                  <a:schemeClr val="accent2"/>
                </a:solidFill>
              </a:defRPr>
            </a:lvl9pPr>
          </a:lstStyle>
          <a:p>
            <a:endParaRPr/>
          </a:p>
        </p:txBody>
      </p:sp>
      <p:sp>
        <p:nvSpPr>
          <p:cNvPr id="502" name="Google Shape;502;p55"/>
          <p:cNvSpPr txBox="1">
            <a:spLocks noGrp="1"/>
          </p:cNvSpPr>
          <p:nvPr>
            <p:ph type="title" idx="4"/>
          </p:nvPr>
        </p:nvSpPr>
        <p:spPr>
          <a:xfrm>
            <a:off x="1049250" y="2467500"/>
            <a:ext cx="2520000" cy="1166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1800">
                <a:solidFill>
                  <a:schemeClr val="accent2"/>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503" name="Google Shape;503;p55"/>
          <p:cNvSpPr txBox="1">
            <a:spLocks noGrp="1"/>
          </p:cNvSpPr>
          <p:nvPr>
            <p:ph type="subTitle" idx="5"/>
          </p:nvPr>
        </p:nvSpPr>
        <p:spPr>
          <a:xfrm>
            <a:off x="5394750" y="1814700"/>
            <a:ext cx="2880000" cy="861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accent2"/>
                </a:solidFill>
              </a:defRPr>
            </a:lvl1pPr>
            <a:lvl2pPr lvl="1" algn="ctr" rtl="0">
              <a:spcBef>
                <a:spcPts val="1600"/>
              </a:spcBef>
              <a:spcAft>
                <a:spcPts val="0"/>
              </a:spcAft>
              <a:buNone/>
              <a:defRPr>
                <a:solidFill>
                  <a:schemeClr val="accent2"/>
                </a:solidFill>
              </a:defRPr>
            </a:lvl2pPr>
            <a:lvl3pPr lvl="2" algn="ctr" rtl="0">
              <a:spcBef>
                <a:spcPts val="1600"/>
              </a:spcBef>
              <a:spcAft>
                <a:spcPts val="0"/>
              </a:spcAft>
              <a:buNone/>
              <a:defRPr>
                <a:solidFill>
                  <a:schemeClr val="accent2"/>
                </a:solidFill>
              </a:defRPr>
            </a:lvl3pPr>
            <a:lvl4pPr lvl="3" algn="ctr" rtl="0">
              <a:spcBef>
                <a:spcPts val="1600"/>
              </a:spcBef>
              <a:spcAft>
                <a:spcPts val="0"/>
              </a:spcAft>
              <a:buNone/>
              <a:defRPr>
                <a:solidFill>
                  <a:schemeClr val="accent2"/>
                </a:solidFill>
              </a:defRPr>
            </a:lvl4pPr>
            <a:lvl5pPr lvl="4" algn="ctr" rtl="0">
              <a:spcBef>
                <a:spcPts val="1600"/>
              </a:spcBef>
              <a:spcAft>
                <a:spcPts val="0"/>
              </a:spcAft>
              <a:buNone/>
              <a:defRPr>
                <a:solidFill>
                  <a:schemeClr val="accent2"/>
                </a:solidFill>
              </a:defRPr>
            </a:lvl5pPr>
            <a:lvl6pPr lvl="5" algn="ctr" rtl="0">
              <a:spcBef>
                <a:spcPts val="1600"/>
              </a:spcBef>
              <a:spcAft>
                <a:spcPts val="0"/>
              </a:spcAft>
              <a:buNone/>
              <a:defRPr>
                <a:solidFill>
                  <a:schemeClr val="accent2"/>
                </a:solidFill>
              </a:defRPr>
            </a:lvl6pPr>
            <a:lvl7pPr lvl="6" algn="ctr" rtl="0">
              <a:spcBef>
                <a:spcPts val="1600"/>
              </a:spcBef>
              <a:spcAft>
                <a:spcPts val="0"/>
              </a:spcAft>
              <a:buNone/>
              <a:defRPr>
                <a:solidFill>
                  <a:schemeClr val="accent2"/>
                </a:solidFill>
              </a:defRPr>
            </a:lvl7pPr>
            <a:lvl8pPr lvl="7" algn="ctr" rtl="0">
              <a:spcBef>
                <a:spcPts val="1600"/>
              </a:spcBef>
              <a:spcAft>
                <a:spcPts val="0"/>
              </a:spcAft>
              <a:buNone/>
              <a:defRPr>
                <a:solidFill>
                  <a:schemeClr val="accent2"/>
                </a:solidFill>
              </a:defRPr>
            </a:lvl8pPr>
            <a:lvl9pPr lvl="8" algn="ctr" rtl="0">
              <a:spcBef>
                <a:spcPts val="1600"/>
              </a:spcBef>
              <a:spcAft>
                <a:spcPts val="1600"/>
              </a:spcAft>
              <a:buNone/>
              <a:defRPr>
                <a:solidFill>
                  <a:schemeClr val="accent2"/>
                </a:solidFill>
              </a:defRPr>
            </a:lvl9pPr>
          </a:lstStyle>
          <a:p>
            <a:endParaRPr/>
          </a:p>
        </p:txBody>
      </p:sp>
      <p:sp>
        <p:nvSpPr>
          <p:cNvPr id="504" name="Google Shape;504;p55"/>
          <p:cNvSpPr txBox="1">
            <a:spLocks noGrp="1"/>
          </p:cNvSpPr>
          <p:nvPr>
            <p:ph type="title" idx="6"/>
          </p:nvPr>
        </p:nvSpPr>
        <p:spPr>
          <a:xfrm>
            <a:off x="5574750" y="1073525"/>
            <a:ext cx="2520000" cy="1166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1800">
                <a:solidFill>
                  <a:schemeClr val="accent2"/>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505" name="Google Shape;505;p55"/>
          <p:cNvSpPr txBox="1">
            <a:spLocks noGrp="1"/>
          </p:cNvSpPr>
          <p:nvPr>
            <p:ph type="subTitle" idx="7"/>
          </p:nvPr>
        </p:nvSpPr>
        <p:spPr>
          <a:xfrm>
            <a:off x="5394750" y="3208675"/>
            <a:ext cx="2880000" cy="861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accent2"/>
                </a:solidFill>
              </a:defRPr>
            </a:lvl1pPr>
            <a:lvl2pPr lvl="1" algn="ctr" rtl="0">
              <a:spcBef>
                <a:spcPts val="1600"/>
              </a:spcBef>
              <a:spcAft>
                <a:spcPts val="0"/>
              </a:spcAft>
              <a:buNone/>
              <a:defRPr>
                <a:solidFill>
                  <a:schemeClr val="accent2"/>
                </a:solidFill>
              </a:defRPr>
            </a:lvl2pPr>
            <a:lvl3pPr lvl="2" algn="ctr" rtl="0">
              <a:spcBef>
                <a:spcPts val="1600"/>
              </a:spcBef>
              <a:spcAft>
                <a:spcPts val="0"/>
              </a:spcAft>
              <a:buNone/>
              <a:defRPr>
                <a:solidFill>
                  <a:schemeClr val="accent2"/>
                </a:solidFill>
              </a:defRPr>
            </a:lvl3pPr>
            <a:lvl4pPr lvl="3" algn="ctr" rtl="0">
              <a:spcBef>
                <a:spcPts val="1600"/>
              </a:spcBef>
              <a:spcAft>
                <a:spcPts val="0"/>
              </a:spcAft>
              <a:buNone/>
              <a:defRPr>
                <a:solidFill>
                  <a:schemeClr val="accent2"/>
                </a:solidFill>
              </a:defRPr>
            </a:lvl4pPr>
            <a:lvl5pPr lvl="4" algn="ctr" rtl="0">
              <a:spcBef>
                <a:spcPts val="1600"/>
              </a:spcBef>
              <a:spcAft>
                <a:spcPts val="0"/>
              </a:spcAft>
              <a:buNone/>
              <a:defRPr>
                <a:solidFill>
                  <a:schemeClr val="accent2"/>
                </a:solidFill>
              </a:defRPr>
            </a:lvl5pPr>
            <a:lvl6pPr lvl="5" algn="ctr" rtl="0">
              <a:spcBef>
                <a:spcPts val="1600"/>
              </a:spcBef>
              <a:spcAft>
                <a:spcPts val="0"/>
              </a:spcAft>
              <a:buNone/>
              <a:defRPr>
                <a:solidFill>
                  <a:schemeClr val="accent2"/>
                </a:solidFill>
              </a:defRPr>
            </a:lvl6pPr>
            <a:lvl7pPr lvl="6" algn="ctr" rtl="0">
              <a:spcBef>
                <a:spcPts val="1600"/>
              </a:spcBef>
              <a:spcAft>
                <a:spcPts val="0"/>
              </a:spcAft>
              <a:buNone/>
              <a:defRPr>
                <a:solidFill>
                  <a:schemeClr val="accent2"/>
                </a:solidFill>
              </a:defRPr>
            </a:lvl7pPr>
            <a:lvl8pPr lvl="7" algn="ctr" rtl="0">
              <a:spcBef>
                <a:spcPts val="1600"/>
              </a:spcBef>
              <a:spcAft>
                <a:spcPts val="0"/>
              </a:spcAft>
              <a:buNone/>
              <a:defRPr>
                <a:solidFill>
                  <a:schemeClr val="accent2"/>
                </a:solidFill>
              </a:defRPr>
            </a:lvl8pPr>
            <a:lvl9pPr lvl="8" algn="ctr" rtl="0">
              <a:spcBef>
                <a:spcPts val="1600"/>
              </a:spcBef>
              <a:spcAft>
                <a:spcPts val="1600"/>
              </a:spcAft>
              <a:buNone/>
              <a:defRPr>
                <a:solidFill>
                  <a:schemeClr val="accent2"/>
                </a:solidFill>
              </a:defRPr>
            </a:lvl9pPr>
          </a:lstStyle>
          <a:p>
            <a:endParaRPr/>
          </a:p>
        </p:txBody>
      </p:sp>
      <p:sp>
        <p:nvSpPr>
          <p:cNvPr id="506" name="Google Shape;506;p55"/>
          <p:cNvSpPr txBox="1">
            <a:spLocks noGrp="1"/>
          </p:cNvSpPr>
          <p:nvPr>
            <p:ph type="title" idx="8"/>
          </p:nvPr>
        </p:nvSpPr>
        <p:spPr>
          <a:xfrm>
            <a:off x="5574750" y="2467500"/>
            <a:ext cx="2520000" cy="1166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1800">
                <a:solidFill>
                  <a:schemeClr val="accent2"/>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507" name="Google Shape;507;p55"/>
          <p:cNvSpPr/>
          <p:nvPr/>
        </p:nvSpPr>
        <p:spPr>
          <a:xfrm rot="5400000">
            <a:off x="7229625" y="-1781250"/>
            <a:ext cx="133200" cy="3695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 Subtitle + Text">
  <p:cSld name="SECTION_HEADER_1_1">
    <p:bg>
      <p:bgPr>
        <a:solidFill>
          <a:schemeClr val="lt2"/>
        </a:solidFill>
        <a:effectLst/>
      </p:bgPr>
    </p:bg>
    <p:spTree>
      <p:nvGrpSpPr>
        <p:cNvPr id="1" name="Shape 508"/>
        <p:cNvGrpSpPr/>
        <p:nvPr/>
      </p:nvGrpSpPr>
      <p:grpSpPr>
        <a:xfrm>
          <a:off x="0" y="0"/>
          <a:ext cx="0" cy="0"/>
          <a:chOff x="0" y="0"/>
          <a:chExt cx="0" cy="0"/>
        </a:xfrm>
      </p:grpSpPr>
      <p:grpSp>
        <p:nvGrpSpPr>
          <p:cNvPr id="509" name="Google Shape;509;p56"/>
          <p:cNvGrpSpPr/>
          <p:nvPr/>
        </p:nvGrpSpPr>
        <p:grpSpPr>
          <a:xfrm flipH="1">
            <a:off x="-9600" y="0"/>
            <a:ext cx="9153775" cy="5143507"/>
            <a:chOff x="-9600" y="0"/>
            <a:chExt cx="9153775" cy="5143507"/>
          </a:xfrm>
        </p:grpSpPr>
        <p:sp>
          <p:nvSpPr>
            <p:cNvPr id="510" name="Google Shape;510;p56"/>
            <p:cNvSpPr/>
            <p:nvPr/>
          </p:nvSpPr>
          <p:spPr>
            <a:xfrm rot="5400000">
              <a:off x="8453186" y="4452694"/>
              <a:ext cx="514463" cy="867163"/>
            </a:xfrm>
            <a:custGeom>
              <a:avLst/>
              <a:gdLst/>
              <a:ahLst/>
              <a:cxnLst/>
              <a:rect l="l" t="t" r="r" b="b"/>
              <a:pathLst>
                <a:path w="29078" h="49013" extrusionOk="0">
                  <a:moveTo>
                    <a:pt x="29077" y="0"/>
                  </a:moveTo>
                  <a:lnTo>
                    <a:pt x="0" y="29565"/>
                  </a:lnTo>
                  <a:lnTo>
                    <a:pt x="0" y="49013"/>
                  </a:lnTo>
                  <a:lnTo>
                    <a:pt x="29077" y="19448"/>
                  </a:lnTo>
                  <a:lnTo>
                    <a:pt x="290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6"/>
            <p:cNvSpPr/>
            <p:nvPr/>
          </p:nvSpPr>
          <p:spPr>
            <a:xfrm rot="5400000">
              <a:off x="7931072" y="4452686"/>
              <a:ext cx="514463" cy="867180"/>
            </a:xfrm>
            <a:custGeom>
              <a:avLst/>
              <a:gdLst/>
              <a:ahLst/>
              <a:cxnLst/>
              <a:rect l="l" t="t" r="r" b="b"/>
              <a:pathLst>
                <a:path w="29078" h="49014" extrusionOk="0">
                  <a:moveTo>
                    <a:pt x="0" y="1"/>
                  </a:moveTo>
                  <a:lnTo>
                    <a:pt x="0" y="19449"/>
                  </a:lnTo>
                  <a:lnTo>
                    <a:pt x="29077" y="49014"/>
                  </a:lnTo>
                  <a:lnTo>
                    <a:pt x="29077" y="2956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6"/>
            <p:cNvSpPr/>
            <p:nvPr/>
          </p:nvSpPr>
          <p:spPr>
            <a:xfrm rot="5400000">
              <a:off x="7473977" y="4738941"/>
              <a:ext cx="296119" cy="513012"/>
            </a:xfrm>
            <a:custGeom>
              <a:avLst/>
              <a:gdLst/>
              <a:ahLst/>
              <a:cxnLst/>
              <a:rect l="l" t="t" r="r" b="b"/>
              <a:pathLst>
                <a:path w="16737" h="28996" extrusionOk="0">
                  <a:moveTo>
                    <a:pt x="1" y="1"/>
                  </a:moveTo>
                  <a:lnTo>
                    <a:pt x="1" y="11935"/>
                  </a:lnTo>
                  <a:lnTo>
                    <a:pt x="16736" y="28996"/>
                  </a:lnTo>
                  <a:lnTo>
                    <a:pt x="16736" y="1703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6"/>
            <p:cNvSpPr/>
            <p:nvPr/>
          </p:nvSpPr>
          <p:spPr>
            <a:xfrm rot="5400000">
              <a:off x="7305775" y="4342789"/>
              <a:ext cx="512056" cy="1084568"/>
            </a:xfrm>
            <a:custGeom>
              <a:avLst/>
              <a:gdLst/>
              <a:ahLst/>
              <a:cxnLst/>
              <a:rect l="l" t="t" r="r" b="b"/>
              <a:pathLst>
                <a:path w="28942" h="61301" extrusionOk="0">
                  <a:moveTo>
                    <a:pt x="0" y="0"/>
                  </a:moveTo>
                  <a:lnTo>
                    <a:pt x="0" y="32359"/>
                  </a:lnTo>
                  <a:lnTo>
                    <a:pt x="28942" y="61300"/>
                  </a:lnTo>
                  <a:lnTo>
                    <a:pt x="28942" y="48688"/>
                  </a:lnTo>
                  <a:lnTo>
                    <a:pt x="6700" y="26446"/>
                  </a:lnTo>
                  <a:lnTo>
                    <a:pt x="6700" y="6754"/>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6"/>
            <p:cNvSpPr/>
            <p:nvPr/>
          </p:nvSpPr>
          <p:spPr>
            <a:xfrm>
              <a:off x="-9525" y="0"/>
              <a:ext cx="1332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6"/>
            <p:cNvSpPr/>
            <p:nvPr/>
          </p:nvSpPr>
          <p:spPr>
            <a:xfrm rot="5400000">
              <a:off x="3529050" y="1471650"/>
              <a:ext cx="133200" cy="7210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6"/>
            <p:cNvSpPr/>
            <p:nvPr/>
          </p:nvSpPr>
          <p:spPr>
            <a:xfrm rot="-5400000">
              <a:off x="4506475" y="-4418625"/>
              <a:ext cx="219000" cy="9056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6"/>
            <p:cNvSpPr/>
            <p:nvPr/>
          </p:nvSpPr>
          <p:spPr>
            <a:xfrm>
              <a:off x="8925000" y="0"/>
              <a:ext cx="2190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56"/>
          <p:cNvSpPr/>
          <p:nvPr/>
        </p:nvSpPr>
        <p:spPr>
          <a:xfrm>
            <a:off x="3952500" y="-19050"/>
            <a:ext cx="231300" cy="521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6"/>
          <p:cNvSpPr txBox="1">
            <a:spLocks noGrp="1"/>
          </p:cNvSpPr>
          <p:nvPr>
            <p:ph type="subTitle" idx="1"/>
          </p:nvPr>
        </p:nvSpPr>
        <p:spPr>
          <a:xfrm>
            <a:off x="892500" y="2542925"/>
            <a:ext cx="2880000" cy="8643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accent2"/>
                </a:solidFill>
              </a:defRPr>
            </a:lvl1pPr>
            <a:lvl2pPr lvl="1" rtl="0">
              <a:spcBef>
                <a:spcPts val="1600"/>
              </a:spcBef>
              <a:spcAft>
                <a:spcPts val="0"/>
              </a:spcAft>
              <a:buNone/>
              <a:defRPr>
                <a:solidFill>
                  <a:schemeClr val="accent2"/>
                </a:solidFill>
              </a:defRPr>
            </a:lvl2pPr>
            <a:lvl3pPr lvl="2" rtl="0">
              <a:spcBef>
                <a:spcPts val="1600"/>
              </a:spcBef>
              <a:spcAft>
                <a:spcPts val="0"/>
              </a:spcAft>
              <a:buNone/>
              <a:defRPr>
                <a:solidFill>
                  <a:schemeClr val="accent2"/>
                </a:solidFill>
              </a:defRPr>
            </a:lvl3pPr>
            <a:lvl4pPr lvl="3" rtl="0">
              <a:spcBef>
                <a:spcPts val="1600"/>
              </a:spcBef>
              <a:spcAft>
                <a:spcPts val="0"/>
              </a:spcAft>
              <a:buNone/>
              <a:defRPr>
                <a:solidFill>
                  <a:schemeClr val="accent2"/>
                </a:solidFill>
              </a:defRPr>
            </a:lvl4pPr>
            <a:lvl5pPr lvl="4" rtl="0">
              <a:spcBef>
                <a:spcPts val="1600"/>
              </a:spcBef>
              <a:spcAft>
                <a:spcPts val="0"/>
              </a:spcAft>
              <a:buNone/>
              <a:defRPr>
                <a:solidFill>
                  <a:schemeClr val="accent2"/>
                </a:solidFill>
              </a:defRPr>
            </a:lvl5pPr>
            <a:lvl6pPr lvl="5" rtl="0">
              <a:spcBef>
                <a:spcPts val="1600"/>
              </a:spcBef>
              <a:spcAft>
                <a:spcPts val="0"/>
              </a:spcAft>
              <a:buNone/>
              <a:defRPr>
                <a:solidFill>
                  <a:schemeClr val="accent2"/>
                </a:solidFill>
              </a:defRPr>
            </a:lvl6pPr>
            <a:lvl7pPr lvl="6" rtl="0">
              <a:spcBef>
                <a:spcPts val="1600"/>
              </a:spcBef>
              <a:spcAft>
                <a:spcPts val="0"/>
              </a:spcAft>
              <a:buNone/>
              <a:defRPr>
                <a:solidFill>
                  <a:schemeClr val="accent2"/>
                </a:solidFill>
              </a:defRPr>
            </a:lvl7pPr>
            <a:lvl8pPr lvl="7" rtl="0">
              <a:spcBef>
                <a:spcPts val="1600"/>
              </a:spcBef>
              <a:spcAft>
                <a:spcPts val="0"/>
              </a:spcAft>
              <a:buNone/>
              <a:defRPr>
                <a:solidFill>
                  <a:schemeClr val="accent2"/>
                </a:solidFill>
              </a:defRPr>
            </a:lvl8pPr>
            <a:lvl9pPr lvl="8" rtl="0">
              <a:spcBef>
                <a:spcPts val="1600"/>
              </a:spcBef>
              <a:spcAft>
                <a:spcPts val="1600"/>
              </a:spcAft>
              <a:buNone/>
              <a:defRPr>
                <a:solidFill>
                  <a:schemeClr val="accent2"/>
                </a:solidFill>
              </a:defRPr>
            </a:lvl9pPr>
          </a:lstStyle>
          <a:p>
            <a:endParaRPr/>
          </a:p>
        </p:txBody>
      </p:sp>
      <p:sp>
        <p:nvSpPr>
          <p:cNvPr id="520" name="Google Shape;520;p56"/>
          <p:cNvSpPr txBox="1">
            <a:spLocks noGrp="1"/>
          </p:cNvSpPr>
          <p:nvPr>
            <p:ph type="title"/>
          </p:nvPr>
        </p:nvSpPr>
        <p:spPr>
          <a:xfrm>
            <a:off x="892500" y="2028513"/>
            <a:ext cx="3060000" cy="72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1800">
                <a:solidFill>
                  <a:schemeClr val="accent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521" name="Google Shape;521;p56"/>
          <p:cNvSpPr txBox="1">
            <a:spLocks noGrp="1"/>
          </p:cNvSpPr>
          <p:nvPr>
            <p:ph type="title" idx="2"/>
          </p:nvPr>
        </p:nvSpPr>
        <p:spPr>
          <a:xfrm>
            <a:off x="543600" y="457200"/>
            <a:ext cx="5482800" cy="727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2400">
                <a:solidFill>
                  <a:schemeClr val="accen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Only Title">
  <p:cSld name="SECTION_HEADER_1_1_1">
    <p:bg>
      <p:bgPr>
        <a:solidFill>
          <a:schemeClr val="accent2"/>
        </a:solidFill>
        <a:effectLst/>
      </p:bgPr>
    </p:bg>
    <p:spTree>
      <p:nvGrpSpPr>
        <p:cNvPr id="1" name="Shape 522"/>
        <p:cNvGrpSpPr/>
        <p:nvPr/>
      </p:nvGrpSpPr>
      <p:grpSpPr>
        <a:xfrm>
          <a:off x="0" y="0"/>
          <a:ext cx="0" cy="0"/>
          <a:chOff x="0" y="0"/>
          <a:chExt cx="0" cy="0"/>
        </a:xfrm>
      </p:grpSpPr>
      <p:grpSp>
        <p:nvGrpSpPr>
          <p:cNvPr id="523" name="Google Shape;523;p57"/>
          <p:cNvGrpSpPr/>
          <p:nvPr/>
        </p:nvGrpSpPr>
        <p:grpSpPr>
          <a:xfrm>
            <a:off x="-9525" y="0"/>
            <a:ext cx="9153600" cy="5143575"/>
            <a:chOff x="-9525" y="0"/>
            <a:chExt cx="9153600" cy="5143575"/>
          </a:xfrm>
        </p:grpSpPr>
        <p:sp>
          <p:nvSpPr>
            <p:cNvPr id="524" name="Google Shape;524;p57"/>
            <p:cNvSpPr/>
            <p:nvPr/>
          </p:nvSpPr>
          <p:spPr>
            <a:xfrm rot="5400000">
              <a:off x="4943427" y="4452694"/>
              <a:ext cx="514463" cy="867163"/>
            </a:xfrm>
            <a:custGeom>
              <a:avLst/>
              <a:gdLst/>
              <a:ahLst/>
              <a:cxnLst/>
              <a:rect l="l" t="t" r="r" b="b"/>
              <a:pathLst>
                <a:path w="29078" h="49013" extrusionOk="0">
                  <a:moveTo>
                    <a:pt x="29077" y="0"/>
                  </a:moveTo>
                  <a:lnTo>
                    <a:pt x="0" y="29565"/>
                  </a:lnTo>
                  <a:lnTo>
                    <a:pt x="0" y="49013"/>
                  </a:lnTo>
                  <a:lnTo>
                    <a:pt x="29077" y="19448"/>
                  </a:lnTo>
                  <a:lnTo>
                    <a:pt x="290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7"/>
            <p:cNvSpPr/>
            <p:nvPr/>
          </p:nvSpPr>
          <p:spPr>
            <a:xfrm rot="5400000">
              <a:off x="4421313" y="4452686"/>
              <a:ext cx="514463" cy="867180"/>
            </a:xfrm>
            <a:custGeom>
              <a:avLst/>
              <a:gdLst/>
              <a:ahLst/>
              <a:cxnLst/>
              <a:rect l="l" t="t" r="r" b="b"/>
              <a:pathLst>
                <a:path w="29078" h="49014" extrusionOk="0">
                  <a:moveTo>
                    <a:pt x="0" y="1"/>
                  </a:moveTo>
                  <a:lnTo>
                    <a:pt x="0" y="19449"/>
                  </a:lnTo>
                  <a:lnTo>
                    <a:pt x="29077" y="49014"/>
                  </a:lnTo>
                  <a:lnTo>
                    <a:pt x="29077" y="2956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7"/>
            <p:cNvSpPr/>
            <p:nvPr/>
          </p:nvSpPr>
          <p:spPr>
            <a:xfrm rot="5400000">
              <a:off x="3964218" y="4738941"/>
              <a:ext cx="296119" cy="513012"/>
            </a:xfrm>
            <a:custGeom>
              <a:avLst/>
              <a:gdLst/>
              <a:ahLst/>
              <a:cxnLst/>
              <a:rect l="l" t="t" r="r" b="b"/>
              <a:pathLst>
                <a:path w="16737" h="28996" extrusionOk="0">
                  <a:moveTo>
                    <a:pt x="1" y="1"/>
                  </a:moveTo>
                  <a:lnTo>
                    <a:pt x="1" y="11935"/>
                  </a:lnTo>
                  <a:lnTo>
                    <a:pt x="16736" y="28996"/>
                  </a:lnTo>
                  <a:lnTo>
                    <a:pt x="16736" y="1703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7"/>
            <p:cNvSpPr/>
            <p:nvPr/>
          </p:nvSpPr>
          <p:spPr>
            <a:xfrm rot="5400000">
              <a:off x="3796016" y="4342789"/>
              <a:ext cx="512056" cy="1084568"/>
            </a:xfrm>
            <a:custGeom>
              <a:avLst/>
              <a:gdLst/>
              <a:ahLst/>
              <a:cxnLst/>
              <a:rect l="l" t="t" r="r" b="b"/>
              <a:pathLst>
                <a:path w="28942" h="61301" extrusionOk="0">
                  <a:moveTo>
                    <a:pt x="0" y="0"/>
                  </a:moveTo>
                  <a:lnTo>
                    <a:pt x="0" y="32359"/>
                  </a:lnTo>
                  <a:lnTo>
                    <a:pt x="28942" y="61300"/>
                  </a:lnTo>
                  <a:lnTo>
                    <a:pt x="28942" y="48688"/>
                  </a:lnTo>
                  <a:lnTo>
                    <a:pt x="6700" y="26446"/>
                  </a:lnTo>
                  <a:lnTo>
                    <a:pt x="6700" y="675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7"/>
            <p:cNvSpPr/>
            <p:nvPr/>
          </p:nvSpPr>
          <p:spPr>
            <a:xfrm rot="5400000" flipH="1">
              <a:off x="4943427" y="-176347"/>
              <a:ext cx="514463" cy="867163"/>
            </a:xfrm>
            <a:custGeom>
              <a:avLst/>
              <a:gdLst/>
              <a:ahLst/>
              <a:cxnLst/>
              <a:rect l="l" t="t" r="r" b="b"/>
              <a:pathLst>
                <a:path w="29078" h="49013" extrusionOk="0">
                  <a:moveTo>
                    <a:pt x="29077" y="0"/>
                  </a:moveTo>
                  <a:lnTo>
                    <a:pt x="0" y="29565"/>
                  </a:lnTo>
                  <a:lnTo>
                    <a:pt x="0" y="49013"/>
                  </a:lnTo>
                  <a:lnTo>
                    <a:pt x="29077" y="19448"/>
                  </a:lnTo>
                  <a:lnTo>
                    <a:pt x="290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7"/>
            <p:cNvSpPr/>
            <p:nvPr/>
          </p:nvSpPr>
          <p:spPr>
            <a:xfrm rot="5400000" flipH="1">
              <a:off x="4421313" y="-176356"/>
              <a:ext cx="514463" cy="867180"/>
            </a:xfrm>
            <a:custGeom>
              <a:avLst/>
              <a:gdLst/>
              <a:ahLst/>
              <a:cxnLst/>
              <a:rect l="l" t="t" r="r" b="b"/>
              <a:pathLst>
                <a:path w="29078" h="49014" extrusionOk="0">
                  <a:moveTo>
                    <a:pt x="0" y="1"/>
                  </a:moveTo>
                  <a:lnTo>
                    <a:pt x="0" y="19449"/>
                  </a:lnTo>
                  <a:lnTo>
                    <a:pt x="29077" y="49014"/>
                  </a:lnTo>
                  <a:lnTo>
                    <a:pt x="29077" y="2956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7"/>
            <p:cNvSpPr/>
            <p:nvPr/>
          </p:nvSpPr>
          <p:spPr>
            <a:xfrm rot="5400000" flipH="1">
              <a:off x="3964218" y="-108443"/>
              <a:ext cx="296119" cy="513012"/>
            </a:xfrm>
            <a:custGeom>
              <a:avLst/>
              <a:gdLst/>
              <a:ahLst/>
              <a:cxnLst/>
              <a:rect l="l" t="t" r="r" b="b"/>
              <a:pathLst>
                <a:path w="16737" h="28996" extrusionOk="0">
                  <a:moveTo>
                    <a:pt x="1" y="1"/>
                  </a:moveTo>
                  <a:lnTo>
                    <a:pt x="1" y="11935"/>
                  </a:lnTo>
                  <a:lnTo>
                    <a:pt x="16736" y="28996"/>
                  </a:lnTo>
                  <a:lnTo>
                    <a:pt x="16736" y="1703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7"/>
            <p:cNvSpPr/>
            <p:nvPr/>
          </p:nvSpPr>
          <p:spPr>
            <a:xfrm rot="5400000" flipH="1">
              <a:off x="3796016" y="-283847"/>
              <a:ext cx="512056" cy="1084568"/>
            </a:xfrm>
            <a:custGeom>
              <a:avLst/>
              <a:gdLst/>
              <a:ahLst/>
              <a:cxnLst/>
              <a:rect l="l" t="t" r="r" b="b"/>
              <a:pathLst>
                <a:path w="28942" h="61301" extrusionOk="0">
                  <a:moveTo>
                    <a:pt x="0" y="0"/>
                  </a:moveTo>
                  <a:lnTo>
                    <a:pt x="0" y="32359"/>
                  </a:lnTo>
                  <a:lnTo>
                    <a:pt x="28942" y="61300"/>
                  </a:lnTo>
                  <a:lnTo>
                    <a:pt x="28942" y="48688"/>
                  </a:lnTo>
                  <a:lnTo>
                    <a:pt x="6700" y="26446"/>
                  </a:lnTo>
                  <a:lnTo>
                    <a:pt x="6700" y="675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7"/>
            <p:cNvSpPr/>
            <p:nvPr/>
          </p:nvSpPr>
          <p:spPr>
            <a:xfrm>
              <a:off x="-9525" y="0"/>
              <a:ext cx="1332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7"/>
            <p:cNvSpPr/>
            <p:nvPr/>
          </p:nvSpPr>
          <p:spPr>
            <a:xfrm rot="5400000">
              <a:off x="1771725" y="3229050"/>
              <a:ext cx="133200" cy="3695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7"/>
            <p:cNvSpPr/>
            <p:nvPr/>
          </p:nvSpPr>
          <p:spPr>
            <a:xfrm rot="-5400000">
              <a:off x="7143825" y="-1781175"/>
              <a:ext cx="219000" cy="3781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7"/>
            <p:cNvSpPr/>
            <p:nvPr/>
          </p:nvSpPr>
          <p:spPr>
            <a:xfrm rot="5400000">
              <a:off x="1771725" y="-1781250"/>
              <a:ext cx="133200" cy="3695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7"/>
            <p:cNvSpPr/>
            <p:nvPr/>
          </p:nvSpPr>
          <p:spPr>
            <a:xfrm rot="-5400000">
              <a:off x="7143825" y="3143175"/>
              <a:ext cx="219000" cy="3781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7"/>
            <p:cNvSpPr/>
            <p:nvPr/>
          </p:nvSpPr>
          <p:spPr>
            <a:xfrm>
              <a:off x="8936550" y="75"/>
              <a:ext cx="2073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57"/>
          <p:cNvSpPr txBox="1">
            <a:spLocks noGrp="1"/>
          </p:cNvSpPr>
          <p:nvPr>
            <p:ph type="title"/>
          </p:nvPr>
        </p:nvSpPr>
        <p:spPr>
          <a:xfrm>
            <a:off x="540000" y="457200"/>
            <a:ext cx="4413600" cy="727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 3 columns">
  <p:cSld name="SECTION_HEADER_1_1_1_1">
    <p:bg>
      <p:bgPr>
        <a:solidFill>
          <a:schemeClr val="lt2"/>
        </a:solidFill>
        <a:effectLst/>
      </p:bgPr>
    </p:bg>
    <p:spTree>
      <p:nvGrpSpPr>
        <p:cNvPr id="1" name="Shape 539"/>
        <p:cNvGrpSpPr/>
        <p:nvPr/>
      </p:nvGrpSpPr>
      <p:grpSpPr>
        <a:xfrm>
          <a:off x="0" y="0"/>
          <a:ext cx="0" cy="0"/>
          <a:chOff x="0" y="0"/>
          <a:chExt cx="0" cy="0"/>
        </a:xfrm>
      </p:grpSpPr>
      <p:grpSp>
        <p:nvGrpSpPr>
          <p:cNvPr id="540" name="Google Shape;540;p58"/>
          <p:cNvGrpSpPr/>
          <p:nvPr/>
        </p:nvGrpSpPr>
        <p:grpSpPr>
          <a:xfrm>
            <a:off x="-9600" y="0"/>
            <a:ext cx="9153675" cy="5143507"/>
            <a:chOff x="-9600" y="0"/>
            <a:chExt cx="9153675" cy="5143507"/>
          </a:xfrm>
        </p:grpSpPr>
        <p:sp>
          <p:nvSpPr>
            <p:cNvPr id="541" name="Google Shape;541;p58"/>
            <p:cNvSpPr/>
            <p:nvPr/>
          </p:nvSpPr>
          <p:spPr>
            <a:xfrm rot="-5400000" flipH="1">
              <a:off x="166826" y="4452694"/>
              <a:ext cx="514463" cy="867163"/>
            </a:xfrm>
            <a:custGeom>
              <a:avLst/>
              <a:gdLst/>
              <a:ahLst/>
              <a:cxnLst/>
              <a:rect l="l" t="t" r="r" b="b"/>
              <a:pathLst>
                <a:path w="29078" h="49013" extrusionOk="0">
                  <a:moveTo>
                    <a:pt x="29077" y="0"/>
                  </a:moveTo>
                  <a:lnTo>
                    <a:pt x="0" y="29565"/>
                  </a:lnTo>
                  <a:lnTo>
                    <a:pt x="0" y="49013"/>
                  </a:lnTo>
                  <a:lnTo>
                    <a:pt x="29077" y="19448"/>
                  </a:lnTo>
                  <a:lnTo>
                    <a:pt x="290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8"/>
            <p:cNvSpPr/>
            <p:nvPr/>
          </p:nvSpPr>
          <p:spPr>
            <a:xfrm rot="-5400000" flipH="1">
              <a:off x="688941" y="4452686"/>
              <a:ext cx="514463" cy="867180"/>
            </a:xfrm>
            <a:custGeom>
              <a:avLst/>
              <a:gdLst/>
              <a:ahLst/>
              <a:cxnLst/>
              <a:rect l="l" t="t" r="r" b="b"/>
              <a:pathLst>
                <a:path w="29078" h="49014" extrusionOk="0">
                  <a:moveTo>
                    <a:pt x="0" y="1"/>
                  </a:moveTo>
                  <a:lnTo>
                    <a:pt x="0" y="19449"/>
                  </a:lnTo>
                  <a:lnTo>
                    <a:pt x="29077" y="49014"/>
                  </a:lnTo>
                  <a:lnTo>
                    <a:pt x="29077" y="2956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8"/>
            <p:cNvSpPr/>
            <p:nvPr/>
          </p:nvSpPr>
          <p:spPr>
            <a:xfrm rot="-5400000" flipH="1">
              <a:off x="1364378" y="4738941"/>
              <a:ext cx="296119" cy="513012"/>
            </a:xfrm>
            <a:custGeom>
              <a:avLst/>
              <a:gdLst/>
              <a:ahLst/>
              <a:cxnLst/>
              <a:rect l="l" t="t" r="r" b="b"/>
              <a:pathLst>
                <a:path w="16737" h="28996" extrusionOk="0">
                  <a:moveTo>
                    <a:pt x="1" y="1"/>
                  </a:moveTo>
                  <a:lnTo>
                    <a:pt x="1" y="11935"/>
                  </a:lnTo>
                  <a:lnTo>
                    <a:pt x="16736" y="28996"/>
                  </a:lnTo>
                  <a:lnTo>
                    <a:pt x="16736" y="1703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8"/>
            <p:cNvSpPr/>
            <p:nvPr/>
          </p:nvSpPr>
          <p:spPr>
            <a:xfrm rot="-5400000" flipH="1">
              <a:off x="1316644" y="4342789"/>
              <a:ext cx="512056" cy="1084568"/>
            </a:xfrm>
            <a:custGeom>
              <a:avLst/>
              <a:gdLst/>
              <a:ahLst/>
              <a:cxnLst/>
              <a:rect l="l" t="t" r="r" b="b"/>
              <a:pathLst>
                <a:path w="28942" h="61301" extrusionOk="0">
                  <a:moveTo>
                    <a:pt x="0" y="0"/>
                  </a:moveTo>
                  <a:lnTo>
                    <a:pt x="0" y="32359"/>
                  </a:lnTo>
                  <a:lnTo>
                    <a:pt x="28942" y="61300"/>
                  </a:lnTo>
                  <a:lnTo>
                    <a:pt x="28942" y="48688"/>
                  </a:lnTo>
                  <a:lnTo>
                    <a:pt x="6700" y="26446"/>
                  </a:lnTo>
                  <a:lnTo>
                    <a:pt x="6700" y="675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8"/>
            <p:cNvSpPr/>
            <p:nvPr/>
          </p:nvSpPr>
          <p:spPr>
            <a:xfrm rot="-5400000">
              <a:off x="7186351" y="-176347"/>
              <a:ext cx="514463" cy="867163"/>
            </a:xfrm>
            <a:custGeom>
              <a:avLst/>
              <a:gdLst/>
              <a:ahLst/>
              <a:cxnLst/>
              <a:rect l="l" t="t" r="r" b="b"/>
              <a:pathLst>
                <a:path w="29078" h="49013" extrusionOk="0">
                  <a:moveTo>
                    <a:pt x="29077" y="0"/>
                  </a:moveTo>
                  <a:lnTo>
                    <a:pt x="0" y="29565"/>
                  </a:lnTo>
                  <a:lnTo>
                    <a:pt x="0" y="49013"/>
                  </a:lnTo>
                  <a:lnTo>
                    <a:pt x="29077" y="19448"/>
                  </a:lnTo>
                  <a:lnTo>
                    <a:pt x="290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8"/>
            <p:cNvSpPr/>
            <p:nvPr/>
          </p:nvSpPr>
          <p:spPr>
            <a:xfrm rot="-5400000">
              <a:off x="7708466" y="-176356"/>
              <a:ext cx="514463" cy="867180"/>
            </a:xfrm>
            <a:custGeom>
              <a:avLst/>
              <a:gdLst/>
              <a:ahLst/>
              <a:cxnLst/>
              <a:rect l="l" t="t" r="r" b="b"/>
              <a:pathLst>
                <a:path w="29078" h="49014" extrusionOk="0">
                  <a:moveTo>
                    <a:pt x="0" y="1"/>
                  </a:moveTo>
                  <a:lnTo>
                    <a:pt x="0" y="19449"/>
                  </a:lnTo>
                  <a:lnTo>
                    <a:pt x="29077" y="49014"/>
                  </a:lnTo>
                  <a:lnTo>
                    <a:pt x="29077" y="2956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8"/>
            <p:cNvSpPr/>
            <p:nvPr/>
          </p:nvSpPr>
          <p:spPr>
            <a:xfrm rot="-5400000">
              <a:off x="8383903" y="-108443"/>
              <a:ext cx="296119" cy="513012"/>
            </a:xfrm>
            <a:custGeom>
              <a:avLst/>
              <a:gdLst/>
              <a:ahLst/>
              <a:cxnLst/>
              <a:rect l="l" t="t" r="r" b="b"/>
              <a:pathLst>
                <a:path w="16737" h="28996" extrusionOk="0">
                  <a:moveTo>
                    <a:pt x="1" y="1"/>
                  </a:moveTo>
                  <a:lnTo>
                    <a:pt x="1" y="11935"/>
                  </a:lnTo>
                  <a:lnTo>
                    <a:pt x="16736" y="28996"/>
                  </a:lnTo>
                  <a:lnTo>
                    <a:pt x="16736" y="1703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8"/>
            <p:cNvSpPr/>
            <p:nvPr/>
          </p:nvSpPr>
          <p:spPr>
            <a:xfrm rot="-5400000">
              <a:off x="8336169" y="-283847"/>
              <a:ext cx="512056" cy="1084568"/>
            </a:xfrm>
            <a:custGeom>
              <a:avLst/>
              <a:gdLst/>
              <a:ahLst/>
              <a:cxnLst/>
              <a:rect l="l" t="t" r="r" b="b"/>
              <a:pathLst>
                <a:path w="28942" h="61301" extrusionOk="0">
                  <a:moveTo>
                    <a:pt x="0" y="0"/>
                  </a:moveTo>
                  <a:lnTo>
                    <a:pt x="0" y="32359"/>
                  </a:lnTo>
                  <a:lnTo>
                    <a:pt x="28942" y="61300"/>
                  </a:lnTo>
                  <a:lnTo>
                    <a:pt x="28942" y="48688"/>
                  </a:lnTo>
                  <a:lnTo>
                    <a:pt x="6700" y="26446"/>
                  </a:lnTo>
                  <a:lnTo>
                    <a:pt x="6700" y="675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9" name="Google Shape;549;p58"/>
            <p:cNvGrpSpPr/>
            <p:nvPr/>
          </p:nvGrpSpPr>
          <p:grpSpPr>
            <a:xfrm flipH="1">
              <a:off x="-9600" y="0"/>
              <a:ext cx="9153675" cy="5143500"/>
              <a:chOff x="-9600" y="0"/>
              <a:chExt cx="9153675" cy="5143500"/>
            </a:xfrm>
          </p:grpSpPr>
          <p:sp>
            <p:nvSpPr>
              <p:cNvPr id="550" name="Google Shape;550;p58"/>
              <p:cNvSpPr/>
              <p:nvPr/>
            </p:nvSpPr>
            <p:spPr>
              <a:xfrm>
                <a:off x="-9525" y="0"/>
                <a:ext cx="1332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8"/>
              <p:cNvSpPr/>
              <p:nvPr/>
            </p:nvSpPr>
            <p:spPr>
              <a:xfrm rot="5400000">
                <a:off x="3529050" y="1471650"/>
                <a:ext cx="133200" cy="7210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8"/>
              <p:cNvSpPr/>
              <p:nvPr/>
            </p:nvSpPr>
            <p:spPr>
              <a:xfrm rot="-5400000">
                <a:off x="5391225" y="-3533775"/>
                <a:ext cx="219000" cy="72867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8"/>
              <p:cNvSpPr/>
              <p:nvPr/>
            </p:nvSpPr>
            <p:spPr>
              <a:xfrm>
                <a:off x="8925000" y="0"/>
                <a:ext cx="2190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4" name="Google Shape;554;p58"/>
          <p:cNvSpPr txBox="1">
            <a:spLocks noGrp="1"/>
          </p:cNvSpPr>
          <p:nvPr>
            <p:ph type="subTitle" idx="1"/>
          </p:nvPr>
        </p:nvSpPr>
        <p:spPr>
          <a:xfrm>
            <a:off x="676113" y="3045088"/>
            <a:ext cx="2160000" cy="861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accent2"/>
                </a:solidFill>
              </a:defRPr>
            </a:lvl1pPr>
            <a:lvl2pPr lvl="1" algn="ctr" rtl="0">
              <a:spcBef>
                <a:spcPts val="1600"/>
              </a:spcBef>
              <a:spcAft>
                <a:spcPts val="0"/>
              </a:spcAft>
              <a:buNone/>
              <a:defRPr>
                <a:solidFill>
                  <a:schemeClr val="accent2"/>
                </a:solidFill>
              </a:defRPr>
            </a:lvl2pPr>
            <a:lvl3pPr lvl="2" algn="ctr" rtl="0">
              <a:spcBef>
                <a:spcPts val="1600"/>
              </a:spcBef>
              <a:spcAft>
                <a:spcPts val="0"/>
              </a:spcAft>
              <a:buNone/>
              <a:defRPr>
                <a:solidFill>
                  <a:schemeClr val="accent2"/>
                </a:solidFill>
              </a:defRPr>
            </a:lvl3pPr>
            <a:lvl4pPr lvl="3" algn="ctr" rtl="0">
              <a:spcBef>
                <a:spcPts val="1600"/>
              </a:spcBef>
              <a:spcAft>
                <a:spcPts val="0"/>
              </a:spcAft>
              <a:buNone/>
              <a:defRPr>
                <a:solidFill>
                  <a:schemeClr val="accent2"/>
                </a:solidFill>
              </a:defRPr>
            </a:lvl4pPr>
            <a:lvl5pPr lvl="4" algn="ctr" rtl="0">
              <a:spcBef>
                <a:spcPts val="1600"/>
              </a:spcBef>
              <a:spcAft>
                <a:spcPts val="0"/>
              </a:spcAft>
              <a:buNone/>
              <a:defRPr>
                <a:solidFill>
                  <a:schemeClr val="accent2"/>
                </a:solidFill>
              </a:defRPr>
            </a:lvl5pPr>
            <a:lvl6pPr lvl="5" algn="ctr" rtl="0">
              <a:spcBef>
                <a:spcPts val="1600"/>
              </a:spcBef>
              <a:spcAft>
                <a:spcPts val="0"/>
              </a:spcAft>
              <a:buNone/>
              <a:defRPr>
                <a:solidFill>
                  <a:schemeClr val="accent2"/>
                </a:solidFill>
              </a:defRPr>
            </a:lvl6pPr>
            <a:lvl7pPr lvl="6" algn="ctr" rtl="0">
              <a:spcBef>
                <a:spcPts val="1600"/>
              </a:spcBef>
              <a:spcAft>
                <a:spcPts val="0"/>
              </a:spcAft>
              <a:buNone/>
              <a:defRPr>
                <a:solidFill>
                  <a:schemeClr val="accent2"/>
                </a:solidFill>
              </a:defRPr>
            </a:lvl7pPr>
            <a:lvl8pPr lvl="7" algn="ctr" rtl="0">
              <a:spcBef>
                <a:spcPts val="1600"/>
              </a:spcBef>
              <a:spcAft>
                <a:spcPts val="0"/>
              </a:spcAft>
              <a:buNone/>
              <a:defRPr>
                <a:solidFill>
                  <a:schemeClr val="accent2"/>
                </a:solidFill>
              </a:defRPr>
            </a:lvl8pPr>
            <a:lvl9pPr lvl="8" algn="ctr" rtl="0">
              <a:spcBef>
                <a:spcPts val="1600"/>
              </a:spcBef>
              <a:spcAft>
                <a:spcPts val="1600"/>
              </a:spcAft>
              <a:buNone/>
              <a:defRPr>
                <a:solidFill>
                  <a:schemeClr val="accent2"/>
                </a:solidFill>
              </a:defRPr>
            </a:lvl9pPr>
          </a:lstStyle>
          <a:p>
            <a:endParaRPr/>
          </a:p>
        </p:txBody>
      </p:sp>
      <p:sp>
        <p:nvSpPr>
          <p:cNvPr id="555" name="Google Shape;555;p58"/>
          <p:cNvSpPr txBox="1">
            <a:spLocks noGrp="1"/>
          </p:cNvSpPr>
          <p:nvPr>
            <p:ph type="subTitle" idx="2"/>
          </p:nvPr>
        </p:nvSpPr>
        <p:spPr>
          <a:xfrm>
            <a:off x="6307888" y="3045088"/>
            <a:ext cx="2160000" cy="861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accent2"/>
                </a:solidFill>
              </a:defRPr>
            </a:lvl1pPr>
            <a:lvl2pPr lvl="1" algn="ctr" rtl="0">
              <a:spcBef>
                <a:spcPts val="1600"/>
              </a:spcBef>
              <a:spcAft>
                <a:spcPts val="0"/>
              </a:spcAft>
              <a:buNone/>
              <a:defRPr>
                <a:solidFill>
                  <a:schemeClr val="accent2"/>
                </a:solidFill>
              </a:defRPr>
            </a:lvl2pPr>
            <a:lvl3pPr lvl="2" algn="ctr" rtl="0">
              <a:spcBef>
                <a:spcPts val="1600"/>
              </a:spcBef>
              <a:spcAft>
                <a:spcPts val="0"/>
              </a:spcAft>
              <a:buNone/>
              <a:defRPr>
                <a:solidFill>
                  <a:schemeClr val="accent2"/>
                </a:solidFill>
              </a:defRPr>
            </a:lvl3pPr>
            <a:lvl4pPr lvl="3" algn="ctr" rtl="0">
              <a:spcBef>
                <a:spcPts val="1600"/>
              </a:spcBef>
              <a:spcAft>
                <a:spcPts val="0"/>
              </a:spcAft>
              <a:buNone/>
              <a:defRPr>
                <a:solidFill>
                  <a:schemeClr val="accent2"/>
                </a:solidFill>
              </a:defRPr>
            </a:lvl4pPr>
            <a:lvl5pPr lvl="4" algn="ctr" rtl="0">
              <a:spcBef>
                <a:spcPts val="1600"/>
              </a:spcBef>
              <a:spcAft>
                <a:spcPts val="0"/>
              </a:spcAft>
              <a:buNone/>
              <a:defRPr>
                <a:solidFill>
                  <a:schemeClr val="accent2"/>
                </a:solidFill>
              </a:defRPr>
            </a:lvl5pPr>
            <a:lvl6pPr lvl="5" algn="ctr" rtl="0">
              <a:spcBef>
                <a:spcPts val="1600"/>
              </a:spcBef>
              <a:spcAft>
                <a:spcPts val="0"/>
              </a:spcAft>
              <a:buNone/>
              <a:defRPr>
                <a:solidFill>
                  <a:schemeClr val="accent2"/>
                </a:solidFill>
              </a:defRPr>
            </a:lvl6pPr>
            <a:lvl7pPr lvl="6" algn="ctr" rtl="0">
              <a:spcBef>
                <a:spcPts val="1600"/>
              </a:spcBef>
              <a:spcAft>
                <a:spcPts val="0"/>
              </a:spcAft>
              <a:buNone/>
              <a:defRPr>
                <a:solidFill>
                  <a:schemeClr val="accent2"/>
                </a:solidFill>
              </a:defRPr>
            </a:lvl7pPr>
            <a:lvl8pPr lvl="7" algn="ctr" rtl="0">
              <a:spcBef>
                <a:spcPts val="1600"/>
              </a:spcBef>
              <a:spcAft>
                <a:spcPts val="0"/>
              </a:spcAft>
              <a:buNone/>
              <a:defRPr>
                <a:solidFill>
                  <a:schemeClr val="accent2"/>
                </a:solidFill>
              </a:defRPr>
            </a:lvl8pPr>
            <a:lvl9pPr lvl="8" algn="ctr" rtl="0">
              <a:spcBef>
                <a:spcPts val="1600"/>
              </a:spcBef>
              <a:spcAft>
                <a:spcPts val="1600"/>
              </a:spcAft>
              <a:buNone/>
              <a:defRPr>
                <a:solidFill>
                  <a:schemeClr val="accent2"/>
                </a:solidFill>
              </a:defRPr>
            </a:lvl9pPr>
          </a:lstStyle>
          <a:p>
            <a:endParaRPr/>
          </a:p>
        </p:txBody>
      </p:sp>
      <p:sp>
        <p:nvSpPr>
          <p:cNvPr id="556" name="Google Shape;556;p58"/>
          <p:cNvSpPr txBox="1">
            <a:spLocks noGrp="1"/>
          </p:cNvSpPr>
          <p:nvPr>
            <p:ph type="subTitle" idx="3"/>
          </p:nvPr>
        </p:nvSpPr>
        <p:spPr>
          <a:xfrm>
            <a:off x="3312000" y="3045088"/>
            <a:ext cx="2520000" cy="861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accent2"/>
                </a:solidFill>
              </a:defRPr>
            </a:lvl1pPr>
            <a:lvl2pPr lvl="1" algn="ctr" rtl="0">
              <a:spcBef>
                <a:spcPts val="1600"/>
              </a:spcBef>
              <a:spcAft>
                <a:spcPts val="0"/>
              </a:spcAft>
              <a:buNone/>
              <a:defRPr>
                <a:solidFill>
                  <a:schemeClr val="dk2"/>
                </a:solidFill>
              </a:defRPr>
            </a:lvl2pPr>
            <a:lvl3pPr lvl="2" algn="ctr" rtl="0">
              <a:spcBef>
                <a:spcPts val="1600"/>
              </a:spcBef>
              <a:spcAft>
                <a:spcPts val="0"/>
              </a:spcAft>
              <a:buNone/>
              <a:defRPr>
                <a:solidFill>
                  <a:schemeClr val="dk2"/>
                </a:solidFill>
              </a:defRPr>
            </a:lvl3pPr>
            <a:lvl4pPr lvl="3" algn="ctr" rtl="0">
              <a:spcBef>
                <a:spcPts val="1600"/>
              </a:spcBef>
              <a:spcAft>
                <a:spcPts val="0"/>
              </a:spcAft>
              <a:buNone/>
              <a:defRPr>
                <a:solidFill>
                  <a:schemeClr val="dk2"/>
                </a:solidFill>
              </a:defRPr>
            </a:lvl4pPr>
            <a:lvl5pPr lvl="4" algn="ctr" rtl="0">
              <a:spcBef>
                <a:spcPts val="1600"/>
              </a:spcBef>
              <a:spcAft>
                <a:spcPts val="0"/>
              </a:spcAft>
              <a:buNone/>
              <a:defRPr>
                <a:solidFill>
                  <a:schemeClr val="dk2"/>
                </a:solidFill>
              </a:defRPr>
            </a:lvl5pPr>
            <a:lvl6pPr lvl="5" algn="ctr" rtl="0">
              <a:spcBef>
                <a:spcPts val="1600"/>
              </a:spcBef>
              <a:spcAft>
                <a:spcPts val="0"/>
              </a:spcAft>
              <a:buNone/>
              <a:defRPr>
                <a:solidFill>
                  <a:schemeClr val="dk2"/>
                </a:solidFill>
              </a:defRPr>
            </a:lvl6pPr>
            <a:lvl7pPr lvl="6" algn="ctr" rtl="0">
              <a:spcBef>
                <a:spcPts val="1600"/>
              </a:spcBef>
              <a:spcAft>
                <a:spcPts val="0"/>
              </a:spcAft>
              <a:buNone/>
              <a:defRPr>
                <a:solidFill>
                  <a:schemeClr val="dk2"/>
                </a:solidFill>
              </a:defRPr>
            </a:lvl7pPr>
            <a:lvl8pPr lvl="7" algn="ctr" rtl="0">
              <a:spcBef>
                <a:spcPts val="1600"/>
              </a:spcBef>
              <a:spcAft>
                <a:spcPts val="0"/>
              </a:spcAft>
              <a:buNone/>
              <a:defRPr>
                <a:solidFill>
                  <a:schemeClr val="dk2"/>
                </a:solidFill>
              </a:defRPr>
            </a:lvl8pPr>
            <a:lvl9pPr lvl="8" algn="ctr" rtl="0">
              <a:spcBef>
                <a:spcPts val="1600"/>
              </a:spcBef>
              <a:spcAft>
                <a:spcPts val="1600"/>
              </a:spcAft>
              <a:buNone/>
              <a:defRPr>
                <a:solidFill>
                  <a:schemeClr val="dk2"/>
                </a:solidFill>
              </a:defRPr>
            </a:lvl9pPr>
          </a:lstStyle>
          <a:p>
            <a:endParaRPr/>
          </a:p>
        </p:txBody>
      </p:sp>
      <p:sp>
        <p:nvSpPr>
          <p:cNvPr id="557" name="Google Shape;557;p58"/>
          <p:cNvSpPr txBox="1">
            <a:spLocks noGrp="1"/>
          </p:cNvSpPr>
          <p:nvPr>
            <p:ph type="title"/>
          </p:nvPr>
        </p:nvSpPr>
        <p:spPr>
          <a:xfrm>
            <a:off x="856113" y="2532513"/>
            <a:ext cx="1800000" cy="7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1800">
                <a:solidFill>
                  <a:schemeClr val="accent2"/>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558" name="Google Shape;558;p58"/>
          <p:cNvSpPr txBox="1">
            <a:spLocks noGrp="1"/>
          </p:cNvSpPr>
          <p:nvPr>
            <p:ph type="title" idx="4"/>
          </p:nvPr>
        </p:nvSpPr>
        <p:spPr>
          <a:xfrm>
            <a:off x="6487888" y="2532513"/>
            <a:ext cx="1800000" cy="7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1800">
                <a:solidFill>
                  <a:schemeClr val="accent2"/>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559" name="Google Shape;559;p58"/>
          <p:cNvSpPr txBox="1">
            <a:spLocks noGrp="1"/>
          </p:cNvSpPr>
          <p:nvPr>
            <p:ph type="title" idx="5"/>
          </p:nvPr>
        </p:nvSpPr>
        <p:spPr>
          <a:xfrm>
            <a:off x="3672000" y="2532513"/>
            <a:ext cx="1800000" cy="7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1800">
                <a:solidFill>
                  <a:schemeClr val="accent2"/>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560" name="Google Shape;560;p58"/>
          <p:cNvSpPr txBox="1">
            <a:spLocks noGrp="1"/>
          </p:cNvSpPr>
          <p:nvPr>
            <p:ph type="title" idx="6"/>
          </p:nvPr>
        </p:nvSpPr>
        <p:spPr>
          <a:xfrm>
            <a:off x="543600" y="457200"/>
            <a:ext cx="5482800" cy="727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2400">
                <a:solidFill>
                  <a:schemeClr val="accent2"/>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 2 column">
  <p:cSld name="SECTION_HEADER_1_1_1_1_1">
    <p:bg>
      <p:bgPr>
        <a:solidFill>
          <a:schemeClr val="lt2"/>
        </a:solidFill>
        <a:effectLst/>
      </p:bgPr>
    </p:bg>
    <p:spTree>
      <p:nvGrpSpPr>
        <p:cNvPr id="1" name="Shape 561"/>
        <p:cNvGrpSpPr/>
        <p:nvPr/>
      </p:nvGrpSpPr>
      <p:grpSpPr>
        <a:xfrm>
          <a:off x="0" y="0"/>
          <a:ext cx="0" cy="0"/>
          <a:chOff x="0" y="0"/>
          <a:chExt cx="0" cy="0"/>
        </a:xfrm>
      </p:grpSpPr>
      <p:grpSp>
        <p:nvGrpSpPr>
          <p:cNvPr id="562" name="Google Shape;562;p59"/>
          <p:cNvGrpSpPr/>
          <p:nvPr/>
        </p:nvGrpSpPr>
        <p:grpSpPr>
          <a:xfrm>
            <a:off x="-9600" y="0"/>
            <a:ext cx="9153675" cy="5143507"/>
            <a:chOff x="-9600" y="0"/>
            <a:chExt cx="9153675" cy="5143507"/>
          </a:xfrm>
        </p:grpSpPr>
        <p:sp>
          <p:nvSpPr>
            <p:cNvPr id="563" name="Google Shape;563;p59"/>
            <p:cNvSpPr/>
            <p:nvPr/>
          </p:nvSpPr>
          <p:spPr>
            <a:xfrm rot="5400000">
              <a:off x="8453186" y="4452694"/>
              <a:ext cx="514463" cy="867163"/>
            </a:xfrm>
            <a:custGeom>
              <a:avLst/>
              <a:gdLst/>
              <a:ahLst/>
              <a:cxnLst/>
              <a:rect l="l" t="t" r="r" b="b"/>
              <a:pathLst>
                <a:path w="29078" h="49013" extrusionOk="0">
                  <a:moveTo>
                    <a:pt x="29077" y="0"/>
                  </a:moveTo>
                  <a:lnTo>
                    <a:pt x="0" y="29565"/>
                  </a:lnTo>
                  <a:lnTo>
                    <a:pt x="0" y="49013"/>
                  </a:lnTo>
                  <a:lnTo>
                    <a:pt x="29077" y="19448"/>
                  </a:lnTo>
                  <a:lnTo>
                    <a:pt x="290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9"/>
            <p:cNvSpPr/>
            <p:nvPr/>
          </p:nvSpPr>
          <p:spPr>
            <a:xfrm rot="5400000">
              <a:off x="7931072" y="4452686"/>
              <a:ext cx="514463" cy="867180"/>
            </a:xfrm>
            <a:custGeom>
              <a:avLst/>
              <a:gdLst/>
              <a:ahLst/>
              <a:cxnLst/>
              <a:rect l="l" t="t" r="r" b="b"/>
              <a:pathLst>
                <a:path w="29078" h="49014" extrusionOk="0">
                  <a:moveTo>
                    <a:pt x="0" y="1"/>
                  </a:moveTo>
                  <a:lnTo>
                    <a:pt x="0" y="19449"/>
                  </a:lnTo>
                  <a:lnTo>
                    <a:pt x="29077" y="49014"/>
                  </a:lnTo>
                  <a:lnTo>
                    <a:pt x="29077" y="2956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9"/>
            <p:cNvSpPr/>
            <p:nvPr/>
          </p:nvSpPr>
          <p:spPr>
            <a:xfrm rot="5400000">
              <a:off x="7473977" y="4738941"/>
              <a:ext cx="296119" cy="513012"/>
            </a:xfrm>
            <a:custGeom>
              <a:avLst/>
              <a:gdLst/>
              <a:ahLst/>
              <a:cxnLst/>
              <a:rect l="l" t="t" r="r" b="b"/>
              <a:pathLst>
                <a:path w="16737" h="28996" extrusionOk="0">
                  <a:moveTo>
                    <a:pt x="1" y="1"/>
                  </a:moveTo>
                  <a:lnTo>
                    <a:pt x="1" y="11935"/>
                  </a:lnTo>
                  <a:lnTo>
                    <a:pt x="16736" y="28996"/>
                  </a:lnTo>
                  <a:lnTo>
                    <a:pt x="16736" y="1703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9"/>
            <p:cNvSpPr/>
            <p:nvPr/>
          </p:nvSpPr>
          <p:spPr>
            <a:xfrm rot="5400000">
              <a:off x="7305775" y="4342789"/>
              <a:ext cx="512056" cy="1084568"/>
            </a:xfrm>
            <a:custGeom>
              <a:avLst/>
              <a:gdLst/>
              <a:ahLst/>
              <a:cxnLst/>
              <a:rect l="l" t="t" r="r" b="b"/>
              <a:pathLst>
                <a:path w="28942" h="61301" extrusionOk="0">
                  <a:moveTo>
                    <a:pt x="0" y="0"/>
                  </a:moveTo>
                  <a:lnTo>
                    <a:pt x="0" y="32359"/>
                  </a:lnTo>
                  <a:lnTo>
                    <a:pt x="28942" y="61300"/>
                  </a:lnTo>
                  <a:lnTo>
                    <a:pt x="28942" y="48688"/>
                  </a:lnTo>
                  <a:lnTo>
                    <a:pt x="6700" y="26446"/>
                  </a:lnTo>
                  <a:lnTo>
                    <a:pt x="6700" y="675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9"/>
            <p:cNvSpPr/>
            <p:nvPr/>
          </p:nvSpPr>
          <p:spPr>
            <a:xfrm rot="5400000" flipH="1">
              <a:off x="1433661" y="-176347"/>
              <a:ext cx="514463" cy="867163"/>
            </a:xfrm>
            <a:custGeom>
              <a:avLst/>
              <a:gdLst/>
              <a:ahLst/>
              <a:cxnLst/>
              <a:rect l="l" t="t" r="r" b="b"/>
              <a:pathLst>
                <a:path w="29078" h="49013" extrusionOk="0">
                  <a:moveTo>
                    <a:pt x="29077" y="0"/>
                  </a:moveTo>
                  <a:lnTo>
                    <a:pt x="0" y="29565"/>
                  </a:lnTo>
                  <a:lnTo>
                    <a:pt x="0" y="49013"/>
                  </a:lnTo>
                  <a:lnTo>
                    <a:pt x="29077" y="19448"/>
                  </a:lnTo>
                  <a:lnTo>
                    <a:pt x="290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9"/>
            <p:cNvSpPr/>
            <p:nvPr/>
          </p:nvSpPr>
          <p:spPr>
            <a:xfrm rot="5400000" flipH="1">
              <a:off x="911547" y="-176356"/>
              <a:ext cx="514463" cy="867180"/>
            </a:xfrm>
            <a:custGeom>
              <a:avLst/>
              <a:gdLst/>
              <a:ahLst/>
              <a:cxnLst/>
              <a:rect l="l" t="t" r="r" b="b"/>
              <a:pathLst>
                <a:path w="29078" h="49014" extrusionOk="0">
                  <a:moveTo>
                    <a:pt x="0" y="1"/>
                  </a:moveTo>
                  <a:lnTo>
                    <a:pt x="0" y="19449"/>
                  </a:lnTo>
                  <a:lnTo>
                    <a:pt x="29077" y="49014"/>
                  </a:lnTo>
                  <a:lnTo>
                    <a:pt x="29077" y="2956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9"/>
            <p:cNvSpPr/>
            <p:nvPr/>
          </p:nvSpPr>
          <p:spPr>
            <a:xfrm rot="5400000" flipH="1">
              <a:off x="454452" y="-108443"/>
              <a:ext cx="296119" cy="513012"/>
            </a:xfrm>
            <a:custGeom>
              <a:avLst/>
              <a:gdLst/>
              <a:ahLst/>
              <a:cxnLst/>
              <a:rect l="l" t="t" r="r" b="b"/>
              <a:pathLst>
                <a:path w="16737" h="28996" extrusionOk="0">
                  <a:moveTo>
                    <a:pt x="1" y="1"/>
                  </a:moveTo>
                  <a:lnTo>
                    <a:pt x="1" y="11935"/>
                  </a:lnTo>
                  <a:lnTo>
                    <a:pt x="16736" y="28996"/>
                  </a:lnTo>
                  <a:lnTo>
                    <a:pt x="16736" y="1703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9"/>
            <p:cNvSpPr/>
            <p:nvPr/>
          </p:nvSpPr>
          <p:spPr>
            <a:xfrm rot="5400000" flipH="1">
              <a:off x="286250" y="-283847"/>
              <a:ext cx="512056" cy="1084568"/>
            </a:xfrm>
            <a:custGeom>
              <a:avLst/>
              <a:gdLst/>
              <a:ahLst/>
              <a:cxnLst/>
              <a:rect l="l" t="t" r="r" b="b"/>
              <a:pathLst>
                <a:path w="28942" h="61301" extrusionOk="0">
                  <a:moveTo>
                    <a:pt x="0" y="0"/>
                  </a:moveTo>
                  <a:lnTo>
                    <a:pt x="0" y="32359"/>
                  </a:lnTo>
                  <a:lnTo>
                    <a:pt x="28942" y="61300"/>
                  </a:lnTo>
                  <a:lnTo>
                    <a:pt x="28942" y="48688"/>
                  </a:lnTo>
                  <a:lnTo>
                    <a:pt x="6700" y="26446"/>
                  </a:lnTo>
                  <a:lnTo>
                    <a:pt x="6700" y="675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59"/>
            <p:cNvGrpSpPr/>
            <p:nvPr/>
          </p:nvGrpSpPr>
          <p:grpSpPr>
            <a:xfrm>
              <a:off x="-9600" y="0"/>
              <a:ext cx="9153675" cy="5143500"/>
              <a:chOff x="-9600" y="0"/>
              <a:chExt cx="9153675" cy="5143500"/>
            </a:xfrm>
          </p:grpSpPr>
          <p:sp>
            <p:nvSpPr>
              <p:cNvPr id="572" name="Google Shape;572;p59"/>
              <p:cNvSpPr/>
              <p:nvPr/>
            </p:nvSpPr>
            <p:spPr>
              <a:xfrm>
                <a:off x="-9525" y="0"/>
                <a:ext cx="1332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9"/>
              <p:cNvSpPr/>
              <p:nvPr/>
            </p:nvSpPr>
            <p:spPr>
              <a:xfrm rot="5400000">
                <a:off x="3529050" y="1471650"/>
                <a:ext cx="133200" cy="7210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9"/>
              <p:cNvSpPr/>
              <p:nvPr/>
            </p:nvSpPr>
            <p:spPr>
              <a:xfrm rot="-5400000">
                <a:off x="5391225" y="-3533775"/>
                <a:ext cx="219000" cy="72867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9"/>
              <p:cNvSpPr/>
              <p:nvPr/>
            </p:nvSpPr>
            <p:spPr>
              <a:xfrm>
                <a:off x="8925000" y="0"/>
                <a:ext cx="2190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6" name="Google Shape;576;p59"/>
          <p:cNvSpPr txBox="1">
            <a:spLocks noGrp="1"/>
          </p:cNvSpPr>
          <p:nvPr>
            <p:ph type="subTitle" idx="1"/>
          </p:nvPr>
        </p:nvSpPr>
        <p:spPr>
          <a:xfrm>
            <a:off x="1547356" y="3121288"/>
            <a:ext cx="2700000" cy="861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accent2"/>
                </a:solidFill>
              </a:defRPr>
            </a:lvl1pPr>
            <a:lvl2pPr lvl="1" algn="ctr" rtl="0">
              <a:spcBef>
                <a:spcPts val="1600"/>
              </a:spcBef>
              <a:spcAft>
                <a:spcPts val="0"/>
              </a:spcAft>
              <a:buNone/>
              <a:defRPr>
                <a:solidFill>
                  <a:schemeClr val="accent2"/>
                </a:solidFill>
              </a:defRPr>
            </a:lvl2pPr>
            <a:lvl3pPr lvl="2" algn="ctr" rtl="0">
              <a:spcBef>
                <a:spcPts val="1600"/>
              </a:spcBef>
              <a:spcAft>
                <a:spcPts val="0"/>
              </a:spcAft>
              <a:buNone/>
              <a:defRPr>
                <a:solidFill>
                  <a:schemeClr val="accent2"/>
                </a:solidFill>
              </a:defRPr>
            </a:lvl3pPr>
            <a:lvl4pPr lvl="3" algn="ctr" rtl="0">
              <a:spcBef>
                <a:spcPts val="1600"/>
              </a:spcBef>
              <a:spcAft>
                <a:spcPts val="0"/>
              </a:spcAft>
              <a:buNone/>
              <a:defRPr>
                <a:solidFill>
                  <a:schemeClr val="accent2"/>
                </a:solidFill>
              </a:defRPr>
            </a:lvl4pPr>
            <a:lvl5pPr lvl="4" algn="ctr" rtl="0">
              <a:spcBef>
                <a:spcPts val="1600"/>
              </a:spcBef>
              <a:spcAft>
                <a:spcPts val="0"/>
              </a:spcAft>
              <a:buNone/>
              <a:defRPr>
                <a:solidFill>
                  <a:schemeClr val="accent2"/>
                </a:solidFill>
              </a:defRPr>
            </a:lvl5pPr>
            <a:lvl6pPr lvl="5" algn="ctr" rtl="0">
              <a:spcBef>
                <a:spcPts val="1600"/>
              </a:spcBef>
              <a:spcAft>
                <a:spcPts val="0"/>
              </a:spcAft>
              <a:buNone/>
              <a:defRPr>
                <a:solidFill>
                  <a:schemeClr val="accent2"/>
                </a:solidFill>
              </a:defRPr>
            </a:lvl6pPr>
            <a:lvl7pPr lvl="6" algn="ctr" rtl="0">
              <a:spcBef>
                <a:spcPts val="1600"/>
              </a:spcBef>
              <a:spcAft>
                <a:spcPts val="0"/>
              </a:spcAft>
              <a:buNone/>
              <a:defRPr>
                <a:solidFill>
                  <a:schemeClr val="accent2"/>
                </a:solidFill>
              </a:defRPr>
            </a:lvl7pPr>
            <a:lvl8pPr lvl="7" algn="ctr" rtl="0">
              <a:spcBef>
                <a:spcPts val="1600"/>
              </a:spcBef>
              <a:spcAft>
                <a:spcPts val="0"/>
              </a:spcAft>
              <a:buNone/>
              <a:defRPr>
                <a:solidFill>
                  <a:schemeClr val="accent2"/>
                </a:solidFill>
              </a:defRPr>
            </a:lvl8pPr>
            <a:lvl9pPr lvl="8" algn="ctr" rtl="0">
              <a:spcBef>
                <a:spcPts val="1600"/>
              </a:spcBef>
              <a:spcAft>
                <a:spcPts val="1600"/>
              </a:spcAft>
              <a:buNone/>
              <a:defRPr>
                <a:solidFill>
                  <a:schemeClr val="accent2"/>
                </a:solidFill>
              </a:defRPr>
            </a:lvl9pPr>
          </a:lstStyle>
          <a:p>
            <a:endParaRPr/>
          </a:p>
        </p:txBody>
      </p:sp>
      <p:sp>
        <p:nvSpPr>
          <p:cNvPr id="577" name="Google Shape;577;p59"/>
          <p:cNvSpPr txBox="1">
            <a:spLocks noGrp="1"/>
          </p:cNvSpPr>
          <p:nvPr>
            <p:ph type="subTitle" idx="2"/>
          </p:nvPr>
        </p:nvSpPr>
        <p:spPr>
          <a:xfrm>
            <a:off x="4896644" y="3121288"/>
            <a:ext cx="2700000" cy="861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accent2"/>
                </a:solidFill>
              </a:defRPr>
            </a:lvl1pPr>
            <a:lvl2pPr lvl="1" algn="ctr" rtl="0">
              <a:spcBef>
                <a:spcPts val="1600"/>
              </a:spcBef>
              <a:spcAft>
                <a:spcPts val="0"/>
              </a:spcAft>
              <a:buNone/>
              <a:defRPr>
                <a:solidFill>
                  <a:schemeClr val="accent2"/>
                </a:solidFill>
              </a:defRPr>
            </a:lvl2pPr>
            <a:lvl3pPr lvl="2" algn="ctr" rtl="0">
              <a:spcBef>
                <a:spcPts val="1600"/>
              </a:spcBef>
              <a:spcAft>
                <a:spcPts val="0"/>
              </a:spcAft>
              <a:buNone/>
              <a:defRPr>
                <a:solidFill>
                  <a:schemeClr val="accent2"/>
                </a:solidFill>
              </a:defRPr>
            </a:lvl3pPr>
            <a:lvl4pPr lvl="3" algn="ctr" rtl="0">
              <a:spcBef>
                <a:spcPts val="1600"/>
              </a:spcBef>
              <a:spcAft>
                <a:spcPts val="0"/>
              </a:spcAft>
              <a:buNone/>
              <a:defRPr>
                <a:solidFill>
                  <a:schemeClr val="accent2"/>
                </a:solidFill>
              </a:defRPr>
            </a:lvl4pPr>
            <a:lvl5pPr lvl="4" algn="ctr" rtl="0">
              <a:spcBef>
                <a:spcPts val="1600"/>
              </a:spcBef>
              <a:spcAft>
                <a:spcPts val="0"/>
              </a:spcAft>
              <a:buNone/>
              <a:defRPr>
                <a:solidFill>
                  <a:schemeClr val="accent2"/>
                </a:solidFill>
              </a:defRPr>
            </a:lvl5pPr>
            <a:lvl6pPr lvl="5" algn="ctr" rtl="0">
              <a:spcBef>
                <a:spcPts val="1600"/>
              </a:spcBef>
              <a:spcAft>
                <a:spcPts val="0"/>
              </a:spcAft>
              <a:buNone/>
              <a:defRPr>
                <a:solidFill>
                  <a:schemeClr val="accent2"/>
                </a:solidFill>
              </a:defRPr>
            </a:lvl6pPr>
            <a:lvl7pPr lvl="6" algn="ctr" rtl="0">
              <a:spcBef>
                <a:spcPts val="1600"/>
              </a:spcBef>
              <a:spcAft>
                <a:spcPts val="0"/>
              </a:spcAft>
              <a:buNone/>
              <a:defRPr>
                <a:solidFill>
                  <a:schemeClr val="accent2"/>
                </a:solidFill>
              </a:defRPr>
            </a:lvl7pPr>
            <a:lvl8pPr lvl="7" algn="ctr" rtl="0">
              <a:spcBef>
                <a:spcPts val="1600"/>
              </a:spcBef>
              <a:spcAft>
                <a:spcPts val="0"/>
              </a:spcAft>
              <a:buNone/>
              <a:defRPr>
                <a:solidFill>
                  <a:schemeClr val="accent2"/>
                </a:solidFill>
              </a:defRPr>
            </a:lvl8pPr>
            <a:lvl9pPr lvl="8" algn="ctr" rtl="0">
              <a:spcBef>
                <a:spcPts val="1600"/>
              </a:spcBef>
              <a:spcAft>
                <a:spcPts val="1600"/>
              </a:spcAft>
              <a:buNone/>
              <a:defRPr>
                <a:solidFill>
                  <a:schemeClr val="accent2"/>
                </a:solidFill>
              </a:defRPr>
            </a:lvl9pPr>
          </a:lstStyle>
          <a:p>
            <a:endParaRPr/>
          </a:p>
        </p:txBody>
      </p:sp>
      <p:sp>
        <p:nvSpPr>
          <p:cNvPr id="578" name="Google Shape;578;p59"/>
          <p:cNvSpPr txBox="1">
            <a:spLocks noGrp="1"/>
          </p:cNvSpPr>
          <p:nvPr>
            <p:ph type="title"/>
          </p:nvPr>
        </p:nvSpPr>
        <p:spPr>
          <a:xfrm>
            <a:off x="1997356" y="2608713"/>
            <a:ext cx="1800000" cy="7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1800">
                <a:solidFill>
                  <a:schemeClr val="accent2"/>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579" name="Google Shape;579;p59"/>
          <p:cNvSpPr txBox="1">
            <a:spLocks noGrp="1"/>
          </p:cNvSpPr>
          <p:nvPr>
            <p:ph type="title" idx="3"/>
          </p:nvPr>
        </p:nvSpPr>
        <p:spPr>
          <a:xfrm>
            <a:off x="5346644" y="2608713"/>
            <a:ext cx="1800000" cy="7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1800">
                <a:solidFill>
                  <a:schemeClr val="accent2"/>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580" name="Google Shape;580;p59"/>
          <p:cNvSpPr txBox="1">
            <a:spLocks noGrp="1"/>
          </p:cNvSpPr>
          <p:nvPr>
            <p:ph type="title" idx="4"/>
          </p:nvPr>
        </p:nvSpPr>
        <p:spPr>
          <a:xfrm>
            <a:off x="2365200" y="457200"/>
            <a:ext cx="4413600" cy="72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2400">
                <a:solidFill>
                  <a:schemeClr val="accent2"/>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2"/>
        </a:solidFill>
        <a:effectLst/>
      </p:bgPr>
    </p:bg>
    <p:spTree>
      <p:nvGrpSpPr>
        <p:cNvPr id="1" name="Shape 581"/>
        <p:cNvGrpSpPr/>
        <p:nvPr/>
      </p:nvGrpSpPr>
      <p:grpSpPr>
        <a:xfrm>
          <a:off x="0" y="0"/>
          <a:ext cx="0" cy="0"/>
          <a:chOff x="0" y="0"/>
          <a:chExt cx="0" cy="0"/>
        </a:xfrm>
      </p:grpSpPr>
      <p:grpSp>
        <p:nvGrpSpPr>
          <p:cNvPr id="582" name="Google Shape;582;p60"/>
          <p:cNvGrpSpPr/>
          <p:nvPr/>
        </p:nvGrpSpPr>
        <p:grpSpPr>
          <a:xfrm>
            <a:off x="-9525" y="0"/>
            <a:ext cx="9153600" cy="5143507"/>
            <a:chOff x="-9525" y="0"/>
            <a:chExt cx="9153600" cy="5143507"/>
          </a:xfrm>
        </p:grpSpPr>
        <p:sp>
          <p:nvSpPr>
            <p:cNvPr id="583" name="Google Shape;583;p60"/>
            <p:cNvSpPr/>
            <p:nvPr/>
          </p:nvSpPr>
          <p:spPr>
            <a:xfrm rot="5400000">
              <a:off x="4943427" y="4452694"/>
              <a:ext cx="514463" cy="867163"/>
            </a:xfrm>
            <a:custGeom>
              <a:avLst/>
              <a:gdLst/>
              <a:ahLst/>
              <a:cxnLst/>
              <a:rect l="l" t="t" r="r" b="b"/>
              <a:pathLst>
                <a:path w="29078" h="49013" extrusionOk="0">
                  <a:moveTo>
                    <a:pt x="29077" y="0"/>
                  </a:moveTo>
                  <a:lnTo>
                    <a:pt x="0" y="29565"/>
                  </a:lnTo>
                  <a:lnTo>
                    <a:pt x="0" y="49013"/>
                  </a:lnTo>
                  <a:lnTo>
                    <a:pt x="29077" y="19448"/>
                  </a:lnTo>
                  <a:lnTo>
                    <a:pt x="290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60"/>
            <p:cNvSpPr/>
            <p:nvPr/>
          </p:nvSpPr>
          <p:spPr>
            <a:xfrm rot="5400000">
              <a:off x="4421313" y="4452686"/>
              <a:ext cx="514463" cy="867180"/>
            </a:xfrm>
            <a:custGeom>
              <a:avLst/>
              <a:gdLst/>
              <a:ahLst/>
              <a:cxnLst/>
              <a:rect l="l" t="t" r="r" b="b"/>
              <a:pathLst>
                <a:path w="29078" h="49014" extrusionOk="0">
                  <a:moveTo>
                    <a:pt x="0" y="1"/>
                  </a:moveTo>
                  <a:lnTo>
                    <a:pt x="0" y="19449"/>
                  </a:lnTo>
                  <a:lnTo>
                    <a:pt x="29077" y="49014"/>
                  </a:lnTo>
                  <a:lnTo>
                    <a:pt x="29077" y="2956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60"/>
            <p:cNvSpPr/>
            <p:nvPr/>
          </p:nvSpPr>
          <p:spPr>
            <a:xfrm rot="5400000">
              <a:off x="3964218" y="4738941"/>
              <a:ext cx="296119" cy="513012"/>
            </a:xfrm>
            <a:custGeom>
              <a:avLst/>
              <a:gdLst/>
              <a:ahLst/>
              <a:cxnLst/>
              <a:rect l="l" t="t" r="r" b="b"/>
              <a:pathLst>
                <a:path w="16737" h="28996" extrusionOk="0">
                  <a:moveTo>
                    <a:pt x="1" y="1"/>
                  </a:moveTo>
                  <a:lnTo>
                    <a:pt x="1" y="11935"/>
                  </a:lnTo>
                  <a:lnTo>
                    <a:pt x="16736" y="28996"/>
                  </a:lnTo>
                  <a:lnTo>
                    <a:pt x="16736" y="1703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60"/>
            <p:cNvSpPr/>
            <p:nvPr/>
          </p:nvSpPr>
          <p:spPr>
            <a:xfrm rot="5400000">
              <a:off x="3796016" y="4342789"/>
              <a:ext cx="512056" cy="1084568"/>
            </a:xfrm>
            <a:custGeom>
              <a:avLst/>
              <a:gdLst/>
              <a:ahLst/>
              <a:cxnLst/>
              <a:rect l="l" t="t" r="r" b="b"/>
              <a:pathLst>
                <a:path w="28942" h="61301" extrusionOk="0">
                  <a:moveTo>
                    <a:pt x="0" y="0"/>
                  </a:moveTo>
                  <a:lnTo>
                    <a:pt x="0" y="32359"/>
                  </a:lnTo>
                  <a:lnTo>
                    <a:pt x="28942" y="61300"/>
                  </a:lnTo>
                  <a:lnTo>
                    <a:pt x="28942" y="48688"/>
                  </a:lnTo>
                  <a:lnTo>
                    <a:pt x="6700" y="26446"/>
                  </a:lnTo>
                  <a:lnTo>
                    <a:pt x="6700" y="675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60"/>
            <p:cNvSpPr/>
            <p:nvPr/>
          </p:nvSpPr>
          <p:spPr>
            <a:xfrm rot="5400000" flipH="1">
              <a:off x="4943427" y="-176347"/>
              <a:ext cx="514463" cy="867163"/>
            </a:xfrm>
            <a:custGeom>
              <a:avLst/>
              <a:gdLst/>
              <a:ahLst/>
              <a:cxnLst/>
              <a:rect l="l" t="t" r="r" b="b"/>
              <a:pathLst>
                <a:path w="29078" h="49013" extrusionOk="0">
                  <a:moveTo>
                    <a:pt x="29077" y="0"/>
                  </a:moveTo>
                  <a:lnTo>
                    <a:pt x="0" y="29565"/>
                  </a:lnTo>
                  <a:lnTo>
                    <a:pt x="0" y="49013"/>
                  </a:lnTo>
                  <a:lnTo>
                    <a:pt x="29077" y="19448"/>
                  </a:lnTo>
                  <a:lnTo>
                    <a:pt x="290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60"/>
            <p:cNvSpPr/>
            <p:nvPr/>
          </p:nvSpPr>
          <p:spPr>
            <a:xfrm rot="5400000" flipH="1">
              <a:off x="4421313" y="-176356"/>
              <a:ext cx="514463" cy="867180"/>
            </a:xfrm>
            <a:custGeom>
              <a:avLst/>
              <a:gdLst/>
              <a:ahLst/>
              <a:cxnLst/>
              <a:rect l="l" t="t" r="r" b="b"/>
              <a:pathLst>
                <a:path w="29078" h="49014" extrusionOk="0">
                  <a:moveTo>
                    <a:pt x="0" y="1"/>
                  </a:moveTo>
                  <a:lnTo>
                    <a:pt x="0" y="19449"/>
                  </a:lnTo>
                  <a:lnTo>
                    <a:pt x="29077" y="49014"/>
                  </a:lnTo>
                  <a:lnTo>
                    <a:pt x="29077" y="2956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60"/>
            <p:cNvSpPr/>
            <p:nvPr/>
          </p:nvSpPr>
          <p:spPr>
            <a:xfrm rot="5400000" flipH="1">
              <a:off x="3964218" y="-108443"/>
              <a:ext cx="296119" cy="513012"/>
            </a:xfrm>
            <a:custGeom>
              <a:avLst/>
              <a:gdLst/>
              <a:ahLst/>
              <a:cxnLst/>
              <a:rect l="l" t="t" r="r" b="b"/>
              <a:pathLst>
                <a:path w="16737" h="28996" extrusionOk="0">
                  <a:moveTo>
                    <a:pt x="1" y="1"/>
                  </a:moveTo>
                  <a:lnTo>
                    <a:pt x="1" y="11935"/>
                  </a:lnTo>
                  <a:lnTo>
                    <a:pt x="16736" y="28996"/>
                  </a:lnTo>
                  <a:lnTo>
                    <a:pt x="16736" y="1703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60"/>
            <p:cNvSpPr/>
            <p:nvPr/>
          </p:nvSpPr>
          <p:spPr>
            <a:xfrm rot="5400000" flipH="1">
              <a:off x="3796016" y="-283847"/>
              <a:ext cx="512056" cy="1084568"/>
            </a:xfrm>
            <a:custGeom>
              <a:avLst/>
              <a:gdLst/>
              <a:ahLst/>
              <a:cxnLst/>
              <a:rect l="l" t="t" r="r" b="b"/>
              <a:pathLst>
                <a:path w="28942" h="61301" extrusionOk="0">
                  <a:moveTo>
                    <a:pt x="0" y="0"/>
                  </a:moveTo>
                  <a:lnTo>
                    <a:pt x="0" y="32359"/>
                  </a:lnTo>
                  <a:lnTo>
                    <a:pt x="28942" y="61300"/>
                  </a:lnTo>
                  <a:lnTo>
                    <a:pt x="28942" y="48688"/>
                  </a:lnTo>
                  <a:lnTo>
                    <a:pt x="6700" y="26446"/>
                  </a:lnTo>
                  <a:lnTo>
                    <a:pt x="6700" y="6754"/>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0"/>
            <p:cNvSpPr/>
            <p:nvPr/>
          </p:nvSpPr>
          <p:spPr>
            <a:xfrm>
              <a:off x="-9525" y="0"/>
              <a:ext cx="1332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60"/>
            <p:cNvSpPr/>
            <p:nvPr/>
          </p:nvSpPr>
          <p:spPr>
            <a:xfrm rot="5400000">
              <a:off x="1771725" y="3229050"/>
              <a:ext cx="133200" cy="3695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60"/>
            <p:cNvSpPr/>
            <p:nvPr/>
          </p:nvSpPr>
          <p:spPr>
            <a:xfrm rot="-5400000">
              <a:off x="7143825" y="-1781175"/>
              <a:ext cx="219000" cy="3781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60"/>
            <p:cNvSpPr/>
            <p:nvPr/>
          </p:nvSpPr>
          <p:spPr>
            <a:xfrm>
              <a:off x="8925000" y="0"/>
              <a:ext cx="2190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60"/>
            <p:cNvSpPr/>
            <p:nvPr/>
          </p:nvSpPr>
          <p:spPr>
            <a:xfrm rot="5400000">
              <a:off x="1771725" y="-1781250"/>
              <a:ext cx="133200" cy="3695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60"/>
            <p:cNvSpPr/>
            <p:nvPr/>
          </p:nvSpPr>
          <p:spPr>
            <a:xfrm rot="-5400000">
              <a:off x="7143825" y="3143175"/>
              <a:ext cx="219000" cy="3781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7" name="Google Shape;597;p60"/>
          <p:cNvSpPr txBox="1">
            <a:spLocks noGrp="1"/>
          </p:cNvSpPr>
          <p:nvPr>
            <p:ph type="body" idx="1"/>
          </p:nvPr>
        </p:nvSpPr>
        <p:spPr>
          <a:xfrm>
            <a:off x="540000" y="3380825"/>
            <a:ext cx="8064000" cy="363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Clr>
                <a:schemeClr val="accent2"/>
              </a:buClr>
              <a:buSzPts val="1400"/>
              <a:buChar char="●"/>
              <a:defRPr>
                <a:solidFill>
                  <a:schemeClr val="accent2"/>
                </a:solidFill>
              </a:defRPr>
            </a:lvl1pPr>
            <a:lvl2pPr marL="914400" lvl="1" indent="-317500" algn="ctr" rtl="0">
              <a:spcBef>
                <a:spcPts val="1600"/>
              </a:spcBef>
              <a:spcAft>
                <a:spcPts val="0"/>
              </a:spcAft>
              <a:buClr>
                <a:schemeClr val="accent2"/>
              </a:buClr>
              <a:buSzPts val="1400"/>
              <a:buChar char="○"/>
              <a:defRPr>
                <a:solidFill>
                  <a:schemeClr val="accent2"/>
                </a:solidFill>
              </a:defRPr>
            </a:lvl2pPr>
            <a:lvl3pPr marL="1371600" lvl="2" indent="-317500" algn="ctr" rtl="0">
              <a:spcBef>
                <a:spcPts val="1600"/>
              </a:spcBef>
              <a:spcAft>
                <a:spcPts val="0"/>
              </a:spcAft>
              <a:buClr>
                <a:schemeClr val="accent2"/>
              </a:buClr>
              <a:buSzPts val="1400"/>
              <a:buChar char="■"/>
              <a:defRPr>
                <a:solidFill>
                  <a:schemeClr val="accent2"/>
                </a:solidFill>
              </a:defRPr>
            </a:lvl3pPr>
            <a:lvl4pPr marL="1828800" lvl="3" indent="-317500" algn="ctr" rtl="0">
              <a:spcBef>
                <a:spcPts val="1600"/>
              </a:spcBef>
              <a:spcAft>
                <a:spcPts val="0"/>
              </a:spcAft>
              <a:buClr>
                <a:schemeClr val="accent2"/>
              </a:buClr>
              <a:buSzPts val="1400"/>
              <a:buChar char="●"/>
              <a:defRPr>
                <a:solidFill>
                  <a:schemeClr val="accent2"/>
                </a:solidFill>
              </a:defRPr>
            </a:lvl4pPr>
            <a:lvl5pPr marL="2286000" lvl="4" indent="-317500" algn="ctr" rtl="0">
              <a:spcBef>
                <a:spcPts val="1600"/>
              </a:spcBef>
              <a:spcAft>
                <a:spcPts val="0"/>
              </a:spcAft>
              <a:buClr>
                <a:schemeClr val="accent2"/>
              </a:buClr>
              <a:buSzPts val="1400"/>
              <a:buChar char="○"/>
              <a:defRPr>
                <a:solidFill>
                  <a:schemeClr val="accent2"/>
                </a:solidFill>
              </a:defRPr>
            </a:lvl5pPr>
            <a:lvl6pPr marL="2743200" lvl="5" indent="-317500" algn="ctr" rtl="0">
              <a:spcBef>
                <a:spcPts val="1600"/>
              </a:spcBef>
              <a:spcAft>
                <a:spcPts val="0"/>
              </a:spcAft>
              <a:buClr>
                <a:schemeClr val="accent2"/>
              </a:buClr>
              <a:buSzPts val="1400"/>
              <a:buChar char="■"/>
              <a:defRPr>
                <a:solidFill>
                  <a:schemeClr val="accent2"/>
                </a:solidFill>
              </a:defRPr>
            </a:lvl6pPr>
            <a:lvl7pPr marL="3200400" lvl="6" indent="-317500" algn="ctr" rtl="0">
              <a:spcBef>
                <a:spcPts val="1600"/>
              </a:spcBef>
              <a:spcAft>
                <a:spcPts val="0"/>
              </a:spcAft>
              <a:buClr>
                <a:schemeClr val="accent2"/>
              </a:buClr>
              <a:buSzPts val="1400"/>
              <a:buChar char="●"/>
              <a:defRPr>
                <a:solidFill>
                  <a:schemeClr val="accent2"/>
                </a:solidFill>
              </a:defRPr>
            </a:lvl7pPr>
            <a:lvl8pPr marL="3657600" lvl="7" indent="-317500" algn="ctr" rtl="0">
              <a:spcBef>
                <a:spcPts val="1600"/>
              </a:spcBef>
              <a:spcAft>
                <a:spcPts val="0"/>
              </a:spcAft>
              <a:buClr>
                <a:schemeClr val="accent2"/>
              </a:buClr>
              <a:buSzPts val="1400"/>
              <a:buChar char="○"/>
              <a:defRPr>
                <a:solidFill>
                  <a:schemeClr val="accent2"/>
                </a:solidFill>
              </a:defRPr>
            </a:lvl8pPr>
            <a:lvl9pPr marL="4114800" lvl="8" indent="-317500" algn="ctr" rtl="0">
              <a:spcBef>
                <a:spcPts val="1600"/>
              </a:spcBef>
              <a:spcAft>
                <a:spcPts val="1600"/>
              </a:spcAft>
              <a:buClr>
                <a:schemeClr val="accent2"/>
              </a:buClr>
              <a:buSzPts val="1400"/>
              <a:buChar char="■"/>
              <a:defRPr>
                <a:solidFill>
                  <a:schemeClr val="accent2"/>
                </a:solidFill>
              </a:defRPr>
            </a:lvl9pPr>
          </a:lstStyle>
          <a:p>
            <a:endParaRPr/>
          </a:p>
        </p:txBody>
      </p:sp>
      <p:sp>
        <p:nvSpPr>
          <p:cNvPr id="598" name="Google Shape;598;p60"/>
          <p:cNvSpPr txBox="1">
            <a:spLocks noGrp="1"/>
          </p:cNvSpPr>
          <p:nvPr>
            <p:ph type="title" hasCustomPrompt="1"/>
          </p:nvPr>
        </p:nvSpPr>
        <p:spPr>
          <a:xfrm>
            <a:off x="540000" y="1590000"/>
            <a:ext cx="8064000" cy="1963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9600"/>
              <a:buNone/>
              <a:defRPr sz="9600">
                <a:solidFill>
                  <a:schemeClr val="accent2"/>
                </a:solidFill>
              </a:defRPr>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pic>
        <p:nvPicPr>
          <p:cNvPr id="40" name="Google Shape;40;p7"/>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41" name="Google Shape;41;p7"/>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42" name="Google Shape;42;p7"/>
          <p:cNvSpPr txBox="1">
            <a:spLocks noGrp="1"/>
          </p:cNvSpPr>
          <p:nvPr>
            <p:ph type="body" idx="1"/>
          </p:nvPr>
        </p:nvSpPr>
        <p:spPr>
          <a:xfrm>
            <a:off x="714125" y="1317600"/>
            <a:ext cx="4962900" cy="2508300"/>
          </a:xfrm>
          <a:prstGeom prst="rect">
            <a:avLst/>
          </a:prstGeom>
        </p:spPr>
        <p:txBody>
          <a:bodyPr spcFirstLastPara="1" wrap="square" lIns="91425" tIns="91425" rIns="91425" bIns="91425" anchor="ctr" anchorCtr="0">
            <a:noAutofit/>
          </a:bodyPr>
          <a:lstStyle>
            <a:lvl1pPr marL="457200" lvl="0" indent="-311150" rtl="0">
              <a:lnSpc>
                <a:spcPct val="100000"/>
              </a:lnSpc>
              <a:spcBef>
                <a:spcPts val="0"/>
              </a:spcBef>
              <a:spcAft>
                <a:spcPts val="0"/>
              </a:spcAft>
              <a:buSzPts val="1300"/>
              <a:buChar char="●"/>
              <a:defRPr sz="1400"/>
            </a:lvl1pPr>
            <a:lvl2pPr marL="914400" lvl="1" indent="-311150" rtl="0">
              <a:spcBef>
                <a:spcPts val="0"/>
              </a:spcBef>
              <a:spcAft>
                <a:spcPts val="0"/>
              </a:spcAft>
              <a:buSzPts val="1300"/>
              <a:buChar char="○"/>
              <a:defRPr sz="1300"/>
            </a:lvl2pPr>
            <a:lvl3pPr marL="1371600" lvl="2" indent="-311150" rtl="0">
              <a:spcBef>
                <a:spcPts val="1600"/>
              </a:spcBef>
              <a:spcAft>
                <a:spcPts val="0"/>
              </a:spcAft>
              <a:buSzPts val="1300"/>
              <a:buChar char="■"/>
              <a:defRPr sz="1300"/>
            </a:lvl3pPr>
            <a:lvl4pPr marL="1828800" lvl="3" indent="-311150" rtl="0">
              <a:spcBef>
                <a:spcPts val="1600"/>
              </a:spcBef>
              <a:spcAft>
                <a:spcPts val="0"/>
              </a:spcAft>
              <a:buSzPts val="1300"/>
              <a:buChar char="●"/>
              <a:defRPr sz="1300"/>
            </a:lvl4pPr>
            <a:lvl5pPr marL="2286000" lvl="4" indent="-311150" rtl="0">
              <a:spcBef>
                <a:spcPts val="1600"/>
              </a:spcBef>
              <a:spcAft>
                <a:spcPts val="0"/>
              </a:spcAft>
              <a:buSzPts val="1300"/>
              <a:buChar char="○"/>
              <a:defRPr sz="1300"/>
            </a:lvl5pPr>
            <a:lvl6pPr marL="2743200" lvl="5" indent="-311150" rtl="0">
              <a:spcBef>
                <a:spcPts val="1600"/>
              </a:spcBef>
              <a:spcAft>
                <a:spcPts val="0"/>
              </a:spcAft>
              <a:buSzPts val="1300"/>
              <a:buChar char="■"/>
              <a:defRPr sz="1300"/>
            </a:lvl6pPr>
            <a:lvl7pPr marL="3200400" lvl="6" indent="-311150" rtl="0">
              <a:spcBef>
                <a:spcPts val="1600"/>
              </a:spcBef>
              <a:spcAft>
                <a:spcPts val="0"/>
              </a:spcAft>
              <a:buSzPts val="1300"/>
              <a:buChar char="●"/>
              <a:defRPr sz="1300"/>
            </a:lvl7pPr>
            <a:lvl8pPr marL="3657600" lvl="7" indent="-311150" rtl="0">
              <a:spcBef>
                <a:spcPts val="1600"/>
              </a:spcBef>
              <a:spcAft>
                <a:spcPts val="0"/>
              </a:spcAft>
              <a:buSzPts val="1300"/>
              <a:buChar char="○"/>
              <a:defRPr sz="1300"/>
            </a:lvl8pPr>
            <a:lvl9pPr marL="4114800" lvl="8" indent="-311150" rtl="0">
              <a:spcBef>
                <a:spcPts val="1600"/>
              </a:spcBef>
              <a:spcAft>
                <a:spcPts val="1600"/>
              </a:spcAft>
              <a:buSzPts val="1300"/>
              <a:buChar char="■"/>
              <a:defRPr sz="1300"/>
            </a:lvl9pPr>
          </a:lstStyle>
          <a:p>
            <a:endParaRPr/>
          </a:p>
        </p:txBody>
      </p:sp>
      <p:sp>
        <p:nvSpPr>
          <p:cNvPr id="43" name="Google Shape;43;p7"/>
          <p:cNvSpPr txBox="1">
            <a:spLocks noGrp="1"/>
          </p:cNvSpPr>
          <p:nvPr>
            <p:ph type="title"/>
          </p:nvPr>
        </p:nvSpPr>
        <p:spPr>
          <a:xfrm>
            <a:off x="714125" y="543950"/>
            <a:ext cx="77157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44" name="Google Shape;44;p7"/>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03"/>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07"/>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608"/>
        <p:cNvGrpSpPr/>
        <p:nvPr/>
      </p:nvGrpSpPr>
      <p:grpSpPr>
        <a:xfrm>
          <a:off x="0" y="0"/>
          <a:ext cx="0" cy="0"/>
          <a:chOff x="0" y="0"/>
          <a:chExt cx="0" cy="0"/>
        </a:xfrm>
      </p:grpSpPr>
      <p:sp>
        <p:nvSpPr>
          <p:cNvPr id="609" name="Google Shape;609;p66"/>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5"/>
        <p:cNvGrpSpPr/>
        <p:nvPr/>
      </p:nvGrpSpPr>
      <p:grpSpPr>
        <a:xfrm>
          <a:off x="0" y="0"/>
          <a:ext cx="0" cy="0"/>
          <a:chOff x="0" y="0"/>
          <a:chExt cx="0" cy="0"/>
        </a:xfrm>
      </p:grpSpPr>
      <p:pic>
        <p:nvPicPr>
          <p:cNvPr id="46" name="Google Shape;46;p8"/>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47" name="Google Shape;47;p8"/>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txBox="1">
            <a:spLocks noGrp="1"/>
          </p:cNvSpPr>
          <p:nvPr>
            <p:ph type="title"/>
          </p:nvPr>
        </p:nvSpPr>
        <p:spPr>
          <a:xfrm>
            <a:off x="2230800" y="1304550"/>
            <a:ext cx="4682400" cy="253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49"/>
        <p:cNvGrpSpPr/>
        <p:nvPr/>
      </p:nvGrpSpPr>
      <p:grpSpPr>
        <a:xfrm>
          <a:off x="0" y="0"/>
          <a:ext cx="0" cy="0"/>
          <a:chOff x="0" y="0"/>
          <a:chExt cx="0" cy="0"/>
        </a:xfrm>
      </p:grpSpPr>
      <p:pic>
        <p:nvPicPr>
          <p:cNvPr id="50" name="Google Shape;50;p9"/>
          <p:cNvPicPr preferRelativeResize="0"/>
          <p:nvPr/>
        </p:nvPicPr>
        <p:blipFill>
          <a:blip r:embed="rId2">
            <a:alphaModFix amt="55000"/>
          </a:blip>
          <a:stretch>
            <a:fillRect/>
          </a:stretch>
        </p:blipFill>
        <p:spPr>
          <a:xfrm flipH="1">
            <a:off x="2958360" y="1779725"/>
            <a:ext cx="3227225" cy="3330400"/>
          </a:xfrm>
          <a:prstGeom prst="rect">
            <a:avLst/>
          </a:prstGeom>
          <a:noFill/>
          <a:ln>
            <a:noFill/>
          </a:ln>
        </p:spPr>
      </p:pic>
      <p:sp>
        <p:nvSpPr>
          <p:cNvPr id="51" name="Google Shape;51;p9"/>
          <p:cNvSpPr txBox="1">
            <a:spLocks noGrp="1"/>
          </p:cNvSpPr>
          <p:nvPr>
            <p:ph type="title"/>
          </p:nvPr>
        </p:nvSpPr>
        <p:spPr>
          <a:xfrm>
            <a:off x="714120" y="1576894"/>
            <a:ext cx="3060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52" name="Google Shape;52;p9"/>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53" name="Google Shape;53;p9"/>
          <p:cNvSpPr txBox="1">
            <a:spLocks noGrp="1"/>
          </p:cNvSpPr>
          <p:nvPr>
            <p:ph type="subTitle" idx="1"/>
          </p:nvPr>
        </p:nvSpPr>
        <p:spPr>
          <a:xfrm>
            <a:off x="714125" y="1995206"/>
            <a:ext cx="2650200" cy="15714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54" name="Google Shape;54;p9"/>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4798375" y="3473350"/>
            <a:ext cx="3631500" cy="1126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3600"/>
              <a:buNone/>
              <a:defRPr sz="2700">
                <a:solidFill>
                  <a:schemeClr val="lt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26" Type="http://schemas.openxmlformats.org/officeDocument/2006/relationships/slideLayout" Target="../slideLayouts/slideLayout26.xml" /><Relationship Id="rId39" Type="http://schemas.openxmlformats.org/officeDocument/2006/relationships/slideLayout" Target="../slideLayouts/slideLayout39.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34" Type="http://schemas.openxmlformats.org/officeDocument/2006/relationships/slideLayout" Target="../slideLayouts/slideLayout34.xml" /><Relationship Id="rId42" Type="http://schemas.openxmlformats.org/officeDocument/2006/relationships/slideLayout" Target="../slideLayouts/slideLayout42.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slideLayout" Target="../slideLayouts/slideLayout25.xml" /><Relationship Id="rId33" Type="http://schemas.openxmlformats.org/officeDocument/2006/relationships/slideLayout" Target="../slideLayouts/slideLayout33.xml" /><Relationship Id="rId38" Type="http://schemas.openxmlformats.org/officeDocument/2006/relationships/slideLayout" Target="../slideLayouts/slideLayout38.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29" Type="http://schemas.openxmlformats.org/officeDocument/2006/relationships/slideLayout" Target="../slideLayouts/slideLayout29.xml" /><Relationship Id="rId41" Type="http://schemas.openxmlformats.org/officeDocument/2006/relationships/slideLayout" Target="../slideLayouts/slideLayout4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32" Type="http://schemas.openxmlformats.org/officeDocument/2006/relationships/slideLayout" Target="../slideLayouts/slideLayout32.xml" /><Relationship Id="rId37" Type="http://schemas.openxmlformats.org/officeDocument/2006/relationships/slideLayout" Target="../slideLayouts/slideLayout37.xml" /><Relationship Id="rId40" Type="http://schemas.openxmlformats.org/officeDocument/2006/relationships/slideLayout" Target="../slideLayouts/slideLayout40.xml" /><Relationship Id="rId45" Type="http://schemas.openxmlformats.org/officeDocument/2006/relationships/theme" Target="../theme/theme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28" Type="http://schemas.openxmlformats.org/officeDocument/2006/relationships/slideLayout" Target="../slideLayouts/slideLayout28.xml" /><Relationship Id="rId36" Type="http://schemas.openxmlformats.org/officeDocument/2006/relationships/slideLayout" Target="../slideLayouts/slideLayout36.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31" Type="http://schemas.openxmlformats.org/officeDocument/2006/relationships/slideLayout" Target="../slideLayouts/slideLayout31.xml" /><Relationship Id="rId44" Type="http://schemas.openxmlformats.org/officeDocument/2006/relationships/slideLayout" Target="../slideLayouts/slideLayout44.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 Id="rId27" Type="http://schemas.openxmlformats.org/officeDocument/2006/relationships/slideLayout" Target="../slideLayouts/slideLayout27.xml" /><Relationship Id="rId30" Type="http://schemas.openxmlformats.org/officeDocument/2006/relationships/slideLayout" Target="../slideLayouts/slideLayout30.xml" /><Relationship Id="rId35" Type="http://schemas.openxmlformats.org/officeDocument/2006/relationships/slideLayout" Target="../slideLayouts/slideLayout35.xml" /><Relationship Id="rId43" Type="http://schemas.openxmlformats.org/officeDocument/2006/relationships/slideLayout" Target="../slideLayouts/slideLayout43.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2.xml" /><Relationship Id="rId13" Type="http://schemas.openxmlformats.org/officeDocument/2006/relationships/slideLayout" Target="../slideLayouts/slideLayout57.xml" /><Relationship Id="rId3" Type="http://schemas.openxmlformats.org/officeDocument/2006/relationships/slideLayout" Target="../slideLayouts/slideLayout47.xml" /><Relationship Id="rId7" Type="http://schemas.openxmlformats.org/officeDocument/2006/relationships/slideLayout" Target="../slideLayouts/slideLayout51.xml" /><Relationship Id="rId12" Type="http://schemas.openxmlformats.org/officeDocument/2006/relationships/slideLayout" Target="../slideLayouts/slideLayout56.xml" /><Relationship Id="rId2" Type="http://schemas.openxmlformats.org/officeDocument/2006/relationships/slideLayout" Target="../slideLayouts/slideLayout46.xml" /><Relationship Id="rId16" Type="http://schemas.openxmlformats.org/officeDocument/2006/relationships/theme" Target="../theme/theme2.xml" /><Relationship Id="rId1" Type="http://schemas.openxmlformats.org/officeDocument/2006/relationships/slideLayout" Target="../slideLayouts/slideLayout45.xml" /><Relationship Id="rId6" Type="http://schemas.openxmlformats.org/officeDocument/2006/relationships/slideLayout" Target="../slideLayouts/slideLayout50.xml" /><Relationship Id="rId11" Type="http://schemas.openxmlformats.org/officeDocument/2006/relationships/slideLayout" Target="../slideLayouts/slideLayout55.xml" /><Relationship Id="rId5" Type="http://schemas.openxmlformats.org/officeDocument/2006/relationships/slideLayout" Target="../slideLayouts/slideLayout49.xml" /><Relationship Id="rId15" Type="http://schemas.openxmlformats.org/officeDocument/2006/relationships/slideLayout" Target="../slideLayouts/slideLayout59.xml" /><Relationship Id="rId10" Type="http://schemas.openxmlformats.org/officeDocument/2006/relationships/slideLayout" Target="../slideLayouts/slideLayout54.xml" /><Relationship Id="rId4" Type="http://schemas.openxmlformats.org/officeDocument/2006/relationships/slideLayout" Target="../slideLayouts/slideLayout48.xml" /><Relationship Id="rId9" Type="http://schemas.openxmlformats.org/officeDocument/2006/relationships/slideLayout" Target="../slideLayouts/slideLayout53.xml" /><Relationship Id="rId14" Type="http://schemas.openxmlformats.org/officeDocument/2006/relationships/slideLayout" Target="../slideLayouts/slideLayout58.xml" /></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 /><Relationship Id="rId1" Type="http://schemas.openxmlformats.org/officeDocument/2006/relationships/slideLayout" Target="../slideLayouts/slideLayout60.xml" /></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 /><Relationship Id="rId2" Type="http://schemas.openxmlformats.org/officeDocument/2006/relationships/slideLayout" Target="../slideLayouts/slideLayout62.xml" /><Relationship Id="rId1" Type="http://schemas.openxmlformats.org/officeDocument/2006/relationships/slideLayout" Target="../slideLayouts/slideLayout6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marL="1371600" lvl="2"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marL="2286000" lvl="4"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marL="2743200" lvl="5"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marL="3200400" lvl="6"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marL="3657600" lvl="7"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marL="4114800" lvl="8" indent="-3429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38">
          <p15:clr>
            <a:srgbClr val="EA4335"/>
          </p15:clr>
        </p15:guide>
        <p15:guide id="2" orient="horz" pos="2903">
          <p15:clr>
            <a:srgbClr val="EA4335"/>
          </p15:clr>
        </p15:guide>
        <p15:guide id="3" pos="451">
          <p15:clr>
            <a:srgbClr val="EA4335"/>
          </p15:clr>
        </p15:guide>
        <p15:guide id="4" pos="5309">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336"/>
        <p:cNvGrpSpPr/>
        <p:nvPr/>
      </p:nvGrpSpPr>
      <p:grpSpPr>
        <a:xfrm>
          <a:off x="0" y="0"/>
          <a:ext cx="0" cy="0"/>
          <a:chOff x="0" y="0"/>
          <a:chExt cx="0" cy="0"/>
        </a:xfrm>
      </p:grpSpPr>
      <p:sp>
        <p:nvSpPr>
          <p:cNvPr id="337" name="Google Shape;337;p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Merriweather"/>
              <a:buNone/>
              <a:defRPr sz="2800">
                <a:solidFill>
                  <a:schemeClr val="dk1"/>
                </a:solidFill>
                <a:latin typeface="Merriweather"/>
                <a:ea typeface="Merriweather"/>
                <a:cs typeface="Merriweather"/>
                <a:sym typeface="Merriweather"/>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338" name="Google Shape;338;p4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Roboto"/>
              <a:buChar char="●"/>
              <a:defRPr>
                <a:latin typeface="Roboto"/>
                <a:ea typeface="Roboto"/>
                <a:cs typeface="Roboto"/>
                <a:sym typeface="Roboto"/>
              </a:defRPr>
            </a:lvl1pPr>
            <a:lvl2pPr marL="914400" lvl="1" indent="-317500" rtl="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rtl="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54">
          <p15:clr>
            <a:srgbClr val="EA4335"/>
          </p15:clr>
        </p15:guide>
        <p15:guide id="2" orient="horz" pos="2786">
          <p15:clr>
            <a:srgbClr val="EA4335"/>
          </p15:clr>
        </p15:guide>
        <p15:guide id="3" pos="340">
          <p15:clr>
            <a:srgbClr val="EA4335"/>
          </p15:clr>
        </p15:guide>
        <p15:guide id="4" pos="5420">
          <p15:clr>
            <a:srgbClr val="EA4335"/>
          </p15:clr>
        </p15:guide>
        <p15:guide id="5" pos="2880">
          <p15:clr>
            <a:srgbClr val="EA4335"/>
          </p15:clr>
        </p15:guide>
        <p15:guide id="6" orient="horz" pos="1620">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600"/>
        <p:cNvGrpSpPr/>
        <p:nvPr/>
      </p:nvGrpSpPr>
      <p:grpSpPr>
        <a:xfrm>
          <a:off x="0" y="0"/>
          <a:ext cx="0" cy="0"/>
          <a:chOff x="0" y="0"/>
          <a:chExt cx="0" cy="0"/>
        </a:xfrm>
      </p:grpSpPr>
      <p:sp>
        <p:nvSpPr>
          <p:cNvPr id="601" name="Google Shape;601;p62"/>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602" name="Google Shape;602;p6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707" r:id="rId1"/>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604"/>
        <p:cNvGrpSpPr/>
        <p:nvPr/>
      </p:nvGrpSpPr>
      <p:grpSpPr>
        <a:xfrm>
          <a:off x="0" y="0"/>
          <a:ext cx="0" cy="0"/>
          <a:chOff x="0" y="0"/>
          <a:chExt cx="0" cy="0"/>
        </a:xfrm>
      </p:grpSpPr>
      <p:sp>
        <p:nvSpPr>
          <p:cNvPr id="605" name="Google Shape;605;p6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606" name="Google Shape;606;p6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708" r:id="rId1"/>
    <p:sldLayoutId id="2147483709" r:id="rId2"/>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8.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4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5.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0.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0.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grpSp>
        <p:nvGrpSpPr>
          <p:cNvPr id="616" name="Google Shape;616;p67"/>
          <p:cNvGrpSpPr/>
          <p:nvPr/>
        </p:nvGrpSpPr>
        <p:grpSpPr>
          <a:xfrm>
            <a:off x="637993" y="2365488"/>
            <a:ext cx="4048654" cy="2351539"/>
            <a:chOff x="953187" y="2352950"/>
            <a:chExt cx="4174300" cy="2424517"/>
          </a:xfrm>
        </p:grpSpPr>
        <p:sp>
          <p:nvSpPr>
            <p:cNvPr id="617" name="Google Shape;617;p67"/>
            <p:cNvSpPr/>
            <p:nvPr/>
          </p:nvSpPr>
          <p:spPr>
            <a:xfrm>
              <a:off x="953187" y="4251247"/>
              <a:ext cx="4174300" cy="526220"/>
            </a:xfrm>
            <a:custGeom>
              <a:avLst/>
              <a:gdLst/>
              <a:ahLst/>
              <a:cxnLst/>
              <a:rect l="l" t="t" r="r" b="b"/>
              <a:pathLst>
                <a:path w="166972" h="15234" extrusionOk="0">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7"/>
            <p:cNvSpPr/>
            <p:nvPr/>
          </p:nvSpPr>
          <p:spPr>
            <a:xfrm>
              <a:off x="3151725" y="3745425"/>
              <a:ext cx="1626850" cy="696250"/>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7"/>
            <p:cNvSpPr/>
            <p:nvPr/>
          </p:nvSpPr>
          <p:spPr>
            <a:xfrm>
              <a:off x="1524925" y="3745425"/>
              <a:ext cx="1626825" cy="696250"/>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7"/>
            <p:cNvSpPr/>
            <p:nvPr/>
          </p:nvSpPr>
          <p:spPr>
            <a:xfrm>
              <a:off x="1371125" y="3745425"/>
              <a:ext cx="308125" cy="696250"/>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67"/>
            <p:cNvSpPr/>
            <p:nvPr/>
          </p:nvSpPr>
          <p:spPr>
            <a:xfrm>
              <a:off x="2992725" y="3745425"/>
              <a:ext cx="307600" cy="696250"/>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67"/>
            <p:cNvSpPr/>
            <p:nvPr/>
          </p:nvSpPr>
          <p:spPr>
            <a:xfrm>
              <a:off x="3099950" y="3816050"/>
              <a:ext cx="245350" cy="555025"/>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67"/>
            <p:cNvSpPr/>
            <p:nvPr/>
          </p:nvSpPr>
          <p:spPr>
            <a:xfrm>
              <a:off x="3222875" y="3816050"/>
              <a:ext cx="1497100" cy="555025"/>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67"/>
            <p:cNvSpPr/>
            <p:nvPr/>
          </p:nvSpPr>
          <p:spPr>
            <a:xfrm>
              <a:off x="4753950" y="3745425"/>
              <a:ext cx="49200" cy="70650"/>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67"/>
            <p:cNvSpPr/>
            <p:nvPr/>
          </p:nvSpPr>
          <p:spPr>
            <a:xfrm>
              <a:off x="4753950" y="4371050"/>
              <a:ext cx="49200" cy="70625"/>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67"/>
            <p:cNvSpPr/>
            <p:nvPr/>
          </p:nvSpPr>
          <p:spPr>
            <a:xfrm>
              <a:off x="3345275" y="3941600"/>
              <a:ext cx="205075" cy="320675"/>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67"/>
            <p:cNvSpPr/>
            <p:nvPr/>
          </p:nvSpPr>
          <p:spPr>
            <a:xfrm>
              <a:off x="2862975" y="3049200"/>
              <a:ext cx="1626850" cy="696250"/>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67"/>
            <p:cNvSpPr/>
            <p:nvPr/>
          </p:nvSpPr>
          <p:spPr>
            <a:xfrm>
              <a:off x="1236175" y="3049200"/>
              <a:ext cx="1626825" cy="696250"/>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67"/>
            <p:cNvSpPr/>
            <p:nvPr/>
          </p:nvSpPr>
          <p:spPr>
            <a:xfrm>
              <a:off x="1082375" y="3049200"/>
              <a:ext cx="307625" cy="696250"/>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67"/>
            <p:cNvSpPr/>
            <p:nvPr/>
          </p:nvSpPr>
          <p:spPr>
            <a:xfrm>
              <a:off x="2703450" y="3049200"/>
              <a:ext cx="308125" cy="696250"/>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67"/>
            <p:cNvSpPr/>
            <p:nvPr/>
          </p:nvSpPr>
          <p:spPr>
            <a:xfrm>
              <a:off x="2811200" y="3119825"/>
              <a:ext cx="245350" cy="555000"/>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67"/>
            <p:cNvSpPr/>
            <p:nvPr/>
          </p:nvSpPr>
          <p:spPr>
            <a:xfrm>
              <a:off x="2933600" y="3119825"/>
              <a:ext cx="1497125" cy="555000"/>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67"/>
            <p:cNvSpPr/>
            <p:nvPr/>
          </p:nvSpPr>
          <p:spPr>
            <a:xfrm>
              <a:off x="4465225" y="3049200"/>
              <a:ext cx="48650" cy="70625"/>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67"/>
            <p:cNvSpPr/>
            <p:nvPr/>
          </p:nvSpPr>
          <p:spPr>
            <a:xfrm>
              <a:off x="4465225" y="3674800"/>
              <a:ext cx="49175" cy="70650"/>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67"/>
            <p:cNvSpPr/>
            <p:nvPr/>
          </p:nvSpPr>
          <p:spPr>
            <a:xfrm>
              <a:off x="3347375" y="2352950"/>
              <a:ext cx="1626300" cy="696275"/>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67"/>
            <p:cNvSpPr/>
            <p:nvPr/>
          </p:nvSpPr>
          <p:spPr>
            <a:xfrm>
              <a:off x="1720550" y="2352950"/>
              <a:ext cx="1626325" cy="696275"/>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7"/>
            <p:cNvSpPr/>
            <p:nvPr/>
          </p:nvSpPr>
          <p:spPr>
            <a:xfrm>
              <a:off x="1566250" y="2352950"/>
              <a:ext cx="308125" cy="696275"/>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7"/>
            <p:cNvSpPr/>
            <p:nvPr/>
          </p:nvSpPr>
          <p:spPr>
            <a:xfrm>
              <a:off x="3187825" y="2352950"/>
              <a:ext cx="307600" cy="696275"/>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67"/>
            <p:cNvSpPr/>
            <p:nvPr/>
          </p:nvSpPr>
          <p:spPr>
            <a:xfrm>
              <a:off x="3295050" y="2423575"/>
              <a:ext cx="245375" cy="555025"/>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67"/>
            <p:cNvSpPr/>
            <p:nvPr/>
          </p:nvSpPr>
          <p:spPr>
            <a:xfrm>
              <a:off x="3417975" y="2423575"/>
              <a:ext cx="1497125" cy="554500"/>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67"/>
            <p:cNvSpPr/>
            <p:nvPr/>
          </p:nvSpPr>
          <p:spPr>
            <a:xfrm>
              <a:off x="4949600" y="2352950"/>
              <a:ext cx="48675" cy="70650"/>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67"/>
            <p:cNvSpPr/>
            <p:nvPr/>
          </p:nvSpPr>
          <p:spPr>
            <a:xfrm>
              <a:off x="4949600" y="2978575"/>
              <a:ext cx="48675" cy="70650"/>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67"/>
            <p:cNvSpPr/>
            <p:nvPr/>
          </p:nvSpPr>
          <p:spPr>
            <a:xfrm>
              <a:off x="1720550" y="2352950"/>
              <a:ext cx="230725" cy="696275"/>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7"/>
            <p:cNvSpPr/>
            <p:nvPr/>
          </p:nvSpPr>
          <p:spPr>
            <a:xfrm>
              <a:off x="1874350" y="2352950"/>
              <a:ext cx="231225" cy="696275"/>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7"/>
            <p:cNvSpPr/>
            <p:nvPr/>
          </p:nvSpPr>
          <p:spPr>
            <a:xfrm>
              <a:off x="4408036" y="2610309"/>
              <a:ext cx="285848" cy="333099"/>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67"/>
            <p:cNvSpPr/>
            <p:nvPr/>
          </p:nvSpPr>
          <p:spPr>
            <a:xfrm>
              <a:off x="1374800" y="3745425"/>
              <a:ext cx="1771725" cy="275175"/>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7"/>
            <p:cNvSpPr/>
            <p:nvPr/>
          </p:nvSpPr>
          <p:spPr>
            <a:xfrm>
              <a:off x="3146500" y="3745425"/>
              <a:ext cx="5250" cy="550"/>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7"/>
            <p:cNvSpPr/>
            <p:nvPr/>
          </p:nvSpPr>
          <p:spPr>
            <a:xfrm>
              <a:off x="3146500" y="4441650"/>
              <a:ext cx="5250" cy="25"/>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7"/>
            <p:cNvSpPr/>
            <p:nvPr/>
          </p:nvSpPr>
          <p:spPr>
            <a:xfrm>
              <a:off x="3187825" y="3049200"/>
              <a:ext cx="1326575" cy="70625"/>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7"/>
            <p:cNvSpPr/>
            <p:nvPr/>
          </p:nvSpPr>
          <p:spPr>
            <a:xfrm>
              <a:off x="3215550" y="3119825"/>
              <a:ext cx="1215175" cy="160075"/>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7"/>
            <p:cNvSpPr/>
            <p:nvPr/>
          </p:nvSpPr>
          <p:spPr>
            <a:xfrm>
              <a:off x="2015050" y="4261200"/>
              <a:ext cx="1859625" cy="347875"/>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67"/>
            <p:cNvSpPr/>
            <p:nvPr/>
          </p:nvSpPr>
          <p:spPr>
            <a:xfrm>
              <a:off x="2205975" y="4261200"/>
              <a:ext cx="1859625" cy="347875"/>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7"/>
            <p:cNvSpPr/>
            <p:nvPr/>
          </p:nvSpPr>
          <p:spPr>
            <a:xfrm>
              <a:off x="3119300" y="4282875"/>
              <a:ext cx="42925" cy="78025"/>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67"/>
            <p:cNvSpPr/>
            <p:nvPr/>
          </p:nvSpPr>
          <p:spPr>
            <a:xfrm>
              <a:off x="2918425" y="4282875"/>
              <a:ext cx="42925" cy="78025"/>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7"/>
            <p:cNvSpPr/>
            <p:nvPr/>
          </p:nvSpPr>
          <p:spPr>
            <a:xfrm>
              <a:off x="2902750" y="4179075"/>
              <a:ext cx="275150" cy="18257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7"/>
            <p:cNvSpPr/>
            <p:nvPr/>
          </p:nvSpPr>
          <p:spPr>
            <a:xfrm>
              <a:off x="2207550" y="3913875"/>
              <a:ext cx="723475" cy="723975"/>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7"/>
            <p:cNvSpPr/>
            <p:nvPr/>
          </p:nvSpPr>
          <p:spPr>
            <a:xfrm>
              <a:off x="2207550" y="3914350"/>
              <a:ext cx="458250" cy="457775"/>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7"/>
            <p:cNvSpPr/>
            <p:nvPr/>
          </p:nvSpPr>
          <p:spPr>
            <a:xfrm>
              <a:off x="2239475" y="3946300"/>
              <a:ext cx="526250" cy="526250"/>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7"/>
            <p:cNvSpPr/>
            <p:nvPr/>
          </p:nvSpPr>
          <p:spPr>
            <a:xfrm>
              <a:off x="2192375" y="3899225"/>
              <a:ext cx="753800" cy="753275"/>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7"/>
            <p:cNvSpPr/>
            <p:nvPr/>
          </p:nvSpPr>
          <p:spPr>
            <a:xfrm>
              <a:off x="3149650" y="3913875"/>
              <a:ext cx="723450" cy="723975"/>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7"/>
            <p:cNvSpPr/>
            <p:nvPr/>
          </p:nvSpPr>
          <p:spPr>
            <a:xfrm>
              <a:off x="3149125" y="3914350"/>
              <a:ext cx="458775" cy="457775"/>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7"/>
            <p:cNvSpPr/>
            <p:nvPr/>
          </p:nvSpPr>
          <p:spPr>
            <a:xfrm>
              <a:off x="3181550" y="3946300"/>
              <a:ext cx="526250" cy="526250"/>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7"/>
            <p:cNvSpPr/>
            <p:nvPr/>
          </p:nvSpPr>
          <p:spPr>
            <a:xfrm>
              <a:off x="3134475" y="3899225"/>
              <a:ext cx="753800" cy="753275"/>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7"/>
            <p:cNvSpPr/>
            <p:nvPr/>
          </p:nvSpPr>
          <p:spPr>
            <a:xfrm>
              <a:off x="2167800" y="4241325"/>
              <a:ext cx="53900" cy="69600"/>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7"/>
            <p:cNvSpPr/>
            <p:nvPr/>
          </p:nvSpPr>
          <p:spPr>
            <a:xfrm>
              <a:off x="3858950" y="4241325"/>
              <a:ext cx="53900" cy="69600"/>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6" name="Google Shape;666;p67"/>
          <p:cNvSpPr/>
          <p:nvPr/>
        </p:nvSpPr>
        <p:spPr>
          <a:xfrm>
            <a:off x="796907" y="214107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7"/>
          <p:cNvSpPr/>
          <p:nvPr/>
        </p:nvSpPr>
        <p:spPr>
          <a:xfrm>
            <a:off x="4571993" y="370057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67"/>
          <p:cNvSpPr/>
          <p:nvPr/>
        </p:nvSpPr>
        <p:spPr>
          <a:xfrm>
            <a:off x="2175680" y="128814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B0932868-7C80-38BD-A8A8-41D94A9F9117}"/>
              </a:ext>
            </a:extLst>
          </p:cNvPr>
          <p:cNvSpPr>
            <a:spLocks noGrp="1"/>
          </p:cNvSpPr>
          <p:nvPr>
            <p:ph type="ctrTitle"/>
          </p:nvPr>
        </p:nvSpPr>
        <p:spPr>
          <a:xfrm>
            <a:off x="2954539" y="504502"/>
            <a:ext cx="5466390" cy="1949338"/>
          </a:xfrm>
        </p:spPr>
        <p:txBody>
          <a:bodyPr/>
          <a:lstStyle/>
          <a:p>
            <a:r>
              <a:rPr lang="en-US" dirty="0"/>
              <a:t>Population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11" name="Google Shape;811;p71"/>
          <p:cNvSpPr/>
          <p:nvPr/>
        </p:nvSpPr>
        <p:spPr>
          <a:xfrm>
            <a:off x="4203669" y="296082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71"/>
          <p:cNvSpPr/>
          <p:nvPr/>
        </p:nvSpPr>
        <p:spPr>
          <a:xfrm>
            <a:off x="5826493" y="70557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71"/>
          <p:cNvSpPr/>
          <p:nvPr/>
        </p:nvSpPr>
        <p:spPr>
          <a:xfrm>
            <a:off x="7456117" y="157234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4" name="Google Shape;814;p71"/>
          <p:cNvGrpSpPr/>
          <p:nvPr/>
        </p:nvGrpSpPr>
        <p:grpSpPr>
          <a:xfrm>
            <a:off x="302962" y="229688"/>
            <a:ext cx="1366812" cy="951771"/>
            <a:chOff x="4189650" y="2440275"/>
            <a:chExt cx="4195525" cy="2055425"/>
          </a:xfrm>
        </p:grpSpPr>
        <p:sp>
          <p:nvSpPr>
            <p:cNvPr id="815" name="Google Shape;815;p71"/>
            <p:cNvSpPr/>
            <p:nvPr/>
          </p:nvSpPr>
          <p:spPr>
            <a:xfrm>
              <a:off x="4189650" y="4130425"/>
              <a:ext cx="4195525" cy="365275"/>
            </a:xfrm>
            <a:custGeom>
              <a:avLst/>
              <a:gdLst/>
              <a:ahLst/>
              <a:cxnLst/>
              <a:rect l="l" t="t" r="r" b="b"/>
              <a:pathLst>
                <a:path w="167821" h="14611" extrusionOk="0">
                  <a:moveTo>
                    <a:pt x="83894" y="0"/>
                  </a:moveTo>
                  <a:cubicBezTo>
                    <a:pt x="37561" y="0"/>
                    <a:pt x="1" y="3269"/>
                    <a:pt x="1" y="7305"/>
                  </a:cubicBezTo>
                  <a:cubicBezTo>
                    <a:pt x="1" y="11342"/>
                    <a:pt x="37561" y="14611"/>
                    <a:pt x="83894" y="14611"/>
                  </a:cubicBezTo>
                  <a:cubicBezTo>
                    <a:pt x="130227" y="14611"/>
                    <a:pt x="167820" y="11342"/>
                    <a:pt x="167820" y="7305"/>
                  </a:cubicBezTo>
                  <a:cubicBezTo>
                    <a:pt x="167820" y="3269"/>
                    <a:pt x="130227" y="0"/>
                    <a:pt x="83894" y="0"/>
                  </a:cubicBezTo>
                  <a:close/>
                </a:path>
              </a:pathLst>
            </a:custGeom>
            <a:solidFill>
              <a:srgbClr val="44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71"/>
            <p:cNvSpPr/>
            <p:nvPr/>
          </p:nvSpPr>
          <p:spPr>
            <a:xfrm>
              <a:off x="5619000" y="3139700"/>
              <a:ext cx="117625" cy="144300"/>
            </a:xfrm>
            <a:custGeom>
              <a:avLst/>
              <a:gdLst/>
              <a:ahLst/>
              <a:cxnLst/>
              <a:rect l="l" t="t" r="r" b="b"/>
              <a:pathLst>
                <a:path w="4705" h="5772" extrusionOk="0">
                  <a:moveTo>
                    <a:pt x="2202" y="1"/>
                  </a:moveTo>
                  <a:cubicBezTo>
                    <a:pt x="1969" y="1202"/>
                    <a:pt x="1635" y="2202"/>
                    <a:pt x="468" y="2603"/>
                  </a:cubicBezTo>
                  <a:cubicBezTo>
                    <a:pt x="460" y="2604"/>
                    <a:pt x="451" y="2605"/>
                    <a:pt x="442" y="2605"/>
                  </a:cubicBezTo>
                  <a:cubicBezTo>
                    <a:pt x="344" y="2605"/>
                    <a:pt x="212" y="2511"/>
                    <a:pt x="118" y="2511"/>
                  </a:cubicBezTo>
                  <a:cubicBezTo>
                    <a:pt x="49" y="2511"/>
                    <a:pt x="1" y="2562"/>
                    <a:pt x="1" y="2736"/>
                  </a:cubicBezTo>
                  <a:cubicBezTo>
                    <a:pt x="1" y="2970"/>
                    <a:pt x="134" y="3170"/>
                    <a:pt x="368" y="3270"/>
                  </a:cubicBezTo>
                  <a:cubicBezTo>
                    <a:pt x="901" y="3470"/>
                    <a:pt x="1468" y="3670"/>
                    <a:pt x="1735" y="4271"/>
                  </a:cubicBezTo>
                  <a:cubicBezTo>
                    <a:pt x="2002" y="4671"/>
                    <a:pt x="2102" y="5171"/>
                    <a:pt x="2202" y="5772"/>
                  </a:cubicBezTo>
                  <a:cubicBezTo>
                    <a:pt x="2603" y="4371"/>
                    <a:pt x="3203" y="3303"/>
                    <a:pt x="4704" y="2836"/>
                  </a:cubicBezTo>
                  <a:cubicBezTo>
                    <a:pt x="3503" y="2403"/>
                    <a:pt x="2769" y="1835"/>
                    <a:pt x="2536" y="735"/>
                  </a:cubicBezTo>
                  <a:cubicBezTo>
                    <a:pt x="2436" y="535"/>
                    <a:pt x="2336" y="334"/>
                    <a:pt x="2202" y="1"/>
                  </a:cubicBezTo>
                  <a:close/>
                </a:path>
              </a:pathLst>
            </a:custGeom>
            <a:solidFill>
              <a:srgbClr val="EC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71"/>
            <p:cNvSpPr/>
            <p:nvPr/>
          </p:nvSpPr>
          <p:spPr>
            <a:xfrm>
              <a:off x="5515600" y="2769450"/>
              <a:ext cx="120100" cy="133000"/>
            </a:xfrm>
            <a:custGeom>
              <a:avLst/>
              <a:gdLst/>
              <a:ahLst/>
              <a:cxnLst/>
              <a:rect l="l" t="t" r="r" b="b"/>
              <a:pathLst>
                <a:path w="4804" h="5320" extrusionOk="0">
                  <a:moveTo>
                    <a:pt x="2235" y="0"/>
                  </a:moveTo>
                  <a:cubicBezTo>
                    <a:pt x="1835" y="1368"/>
                    <a:pt x="1401" y="2402"/>
                    <a:pt x="0" y="2569"/>
                  </a:cubicBezTo>
                  <a:cubicBezTo>
                    <a:pt x="0" y="2802"/>
                    <a:pt x="134" y="2902"/>
                    <a:pt x="334" y="2969"/>
                  </a:cubicBezTo>
                  <a:cubicBezTo>
                    <a:pt x="1268" y="3269"/>
                    <a:pt x="1802" y="3903"/>
                    <a:pt x="1969" y="4870"/>
                  </a:cubicBezTo>
                  <a:cubicBezTo>
                    <a:pt x="2069" y="5192"/>
                    <a:pt x="2109" y="5319"/>
                    <a:pt x="2190" y="5319"/>
                  </a:cubicBezTo>
                  <a:cubicBezTo>
                    <a:pt x="2244" y="5319"/>
                    <a:pt x="2316" y="5264"/>
                    <a:pt x="2436" y="5171"/>
                  </a:cubicBezTo>
                  <a:cubicBezTo>
                    <a:pt x="2602" y="3936"/>
                    <a:pt x="3370" y="3169"/>
                    <a:pt x="4804" y="2702"/>
                  </a:cubicBezTo>
                  <a:cubicBezTo>
                    <a:pt x="3236" y="2369"/>
                    <a:pt x="2636" y="1368"/>
                    <a:pt x="2235" y="0"/>
                  </a:cubicBezTo>
                  <a:close/>
                </a:path>
              </a:pathLst>
            </a:custGeom>
            <a:solidFill>
              <a:srgbClr val="EC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71"/>
            <p:cNvSpPr/>
            <p:nvPr/>
          </p:nvSpPr>
          <p:spPr>
            <a:xfrm>
              <a:off x="6028475" y="3170575"/>
              <a:ext cx="75075" cy="90900"/>
            </a:xfrm>
            <a:custGeom>
              <a:avLst/>
              <a:gdLst/>
              <a:ahLst/>
              <a:cxnLst/>
              <a:rect l="l" t="t" r="r" b="b"/>
              <a:pathLst>
                <a:path w="3003" h="3636" extrusionOk="0">
                  <a:moveTo>
                    <a:pt x="1535" y="0"/>
                  </a:moveTo>
                  <a:cubicBezTo>
                    <a:pt x="1301" y="767"/>
                    <a:pt x="801" y="1268"/>
                    <a:pt x="0" y="1668"/>
                  </a:cubicBezTo>
                  <a:cubicBezTo>
                    <a:pt x="967" y="1935"/>
                    <a:pt x="1301" y="2569"/>
                    <a:pt x="1535" y="3636"/>
                  </a:cubicBezTo>
                  <a:cubicBezTo>
                    <a:pt x="1835" y="2535"/>
                    <a:pt x="2202" y="1901"/>
                    <a:pt x="3002" y="1701"/>
                  </a:cubicBezTo>
                  <a:cubicBezTo>
                    <a:pt x="2435" y="1234"/>
                    <a:pt x="1801" y="834"/>
                    <a:pt x="1535" y="0"/>
                  </a:cubicBezTo>
                  <a:close/>
                </a:path>
              </a:pathLst>
            </a:custGeom>
            <a:solidFill>
              <a:srgbClr val="EC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71"/>
            <p:cNvSpPr/>
            <p:nvPr/>
          </p:nvSpPr>
          <p:spPr>
            <a:xfrm>
              <a:off x="6304500" y="3626725"/>
              <a:ext cx="88425" cy="103425"/>
            </a:xfrm>
            <a:custGeom>
              <a:avLst/>
              <a:gdLst/>
              <a:ahLst/>
              <a:cxnLst/>
              <a:rect l="l" t="t" r="r" b="b"/>
              <a:pathLst>
                <a:path w="3537" h="4137" extrusionOk="0">
                  <a:moveTo>
                    <a:pt x="1568" y="0"/>
                  </a:moveTo>
                  <a:cubicBezTo>
                    <a:pt x="1401" y="1068"/>
                    <a:pt x="1034" y="1802"/>
                    <a:pt x="0" y="2002"/>
                  </a:cubicBezTo>
                  <a:cubicBezTo>
                    <a:pt x="267" y="2669"/>
                    <a:pt x="1134" y="2702"/>
                    <a:pt x="1335" y="3436"/>
                  </a:cubicBezTo>
                  <a:cubicBezTo>
                    <a:pt x="1435" y="3603"/>
                    <a:pt x="1535" y="3803"/>
                    <a:pt x="1668" y="4137"/>
                  </a:cubicBezTo>
                  <a:cubicBezTo>
                    <a:pt x="2002" y="3203"/>
                    <a:pt x="2435" y="2502"/>
                    <a:pt x="3536" y="2102"/>
                  </a:cubicBezTo>
                  <a:cubicBezTo>
                    <a:pt x="2302" y="1768"/>
                    <a:pt x="1968" y="901"/>
                    <a:pt x="1568" y="0"/>
                  </a:cubicBezTo>
                  <a:close/>
                </a:path>
              </a:pathLst>
            </a:custGeom>
            <a:solidFill>
              <a:srgbClr val="EC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71"/>
            <p:cNvSpPr/>
            <p:nvPr/>
          </p:nvSpPr>
          <p:spPr>
            <a:xfrm>
              <a:off x="6840700" y="3392400"/>
              <a:ext cx="90925" cy="111750"/>
            </a:xfrm>
            <a:custGeom>
              <a:avLst/>
              <a:gdLst/>
              <a:ahLst/>
              <a:cxnLst/>
              <a:rect l="l" t="t" r="r" b="b"/>
              <a:pathLst>
                <a:path w="3637" h="4470" extrusionOk="0">
                  <a:moveTo>
                    <a:pt x="1769" y="0"/>
                  </a:moveTo>
                  <a:cubicBezTo>
                    <a:pt x="1602" y="1168"/>
                    <a:pt x="1135" y="1835"/>
                    <a:pt x="1" y="2168"/>
                  </a:cubicBezTo>
                  <a:cubicBezTo>
                    <a:pt x="1135" y="2535"/>
                    <a:pt x="1569" y="3236"/>
                    <a:pt x="1802" y="4470"/>
                  </a:cubicBezTo>
                  <a:cubicBezTo>
                    <a:pt x="2102" y="3302"/>
                    <a:pt x="2569" y="2569"/>
                    <a:pt x="3637" y="2168"/>
                  </a:cubicBezTo>
                  <a:cubicBezTo>
                    <a:pt x="2569" y="1801"/>
                    <a:pt x="2102" y="1067"/>
                    <a:pt x="1769" y="0"/>
                  </a:cubicBezTo>
                  <a:close/>
                </a:path>
              </a:pathLst>
            </a:custGeom>
            <a:solidFill>
              <a:srgbClr val="EC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71"/>
            <p:cNvSpPr/>
            <p:nvPr/>
          </p:nvSpPr>
          <p:spPr>
            <a:xfrm>
              <a:off x="6178575" y="2993775"/>
              <a:ext cx="25" cy="25"/>
            </a:xfrm>
            <a:custGeom>
              <a:avLst/>
              <a:gdLst/>
              <a:ahLst/>
              <a:cxnLst/>
              <a:rect l="l" t="t" r="r" b="b"/>
              <a:pathLst>
                <a:path w="1" h="1" extrusionOk="0">
                  <a:moveTo>
                    <a:pt x="0" y="0"/>
                  </a:moveTo>
                  <a:lnTo>
                    <a:pt x="0" y="0"/>
                  </a:lnTo>
                  <a:lnTo>
                    <a:pt x="0" y="0"/>
                  </a:lnTo>
                  <a:close/>
                </a:path>
              </a:pathLst>
            </a:custGeom>
            <a:solidFill>
              <a:srgbClr val="CCD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71"/>
            <p:cNvSpPr/>
            <p:nvPr/>
          </p:nvSpPr>
          <p:spPr>
            <a:xfrm>
              <a:off x="6226950" y="3639225"/>
              <a:ext cx="110925" cy="147625"/>
            </a:xfrm>
            <a:custGeom>
              <a:avLst/>
              <a:gdLst/>
              <a:ahLst/>
              <a:cxnLst/>
              <a:rect l="l" t="t" r="r" b="b"/>
              <a:pathLst>
                <a:path w="4437" h="5905" extrusionOk="0">
                  <a:moveTo>
                    <a:pt x="2402" y="1"/>
                  </a:moveTo>
                  <a:cubicBezTo>
                    <a:pt x="2202" y="1302"/>
                    <a:pt x="1601" y="2336"/>
                    <a:pt x="0" y="2836"/>
                  </a:cubicBezTo>
                  <a:cubicBezTo>
                    <a:pt x="1668" y="3236"/>
                    <a:pt x="2168" y="4304"/>
                    <a:pt x="2435" y="5905"/>
                  </a:cubicBezTo>
                  <a:cubicBezTo>
                    <a:pt x="2735" y="4404"/>
                    <a:pt x="3336" y="3470"/>
                    <a:pt x="4437" y="2936"/>
                  </a:cubicBezTo>
                  <a:cubicBezTo>
                    <a:pt x="4236" y="2202"/>
                    <a:pt x="3369" y="2169"/>
                    <a:pt x="3102" y="1502"/>
                  </a:cubicBezTo>
                  <a:cubicBezTo>
                    <a:pt x="2869" y="1002"/>
                    <a:pt x="2635" y="501"/>
                    <a:pt x="2402" y="1"/>
                  </a:cubicBezTo>
                  <a:close/>
                </a:path>
              </a:pathLst>
            </a:custGeom>
            <a:solidFill>
              <a:srgbClr val="CCD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71"/>
            <p:cNvSpPr/>
            <p:nvPr/>
          </p:nvSpPr>
          <p:spPr>
            <a:xfrm>
              <a:off x="6407075" y="3825950"/>
              <a:ext cx="1752925" cy="415425"/>
            </a:xfrm>
            <a:custGeom>
              <a:avLst/>
              <a:gdLst/>
              <a:ahLst/>
              <a:cxnLst/>
              <a:rect l="l" t="t" r="r" b="b"/>
              <a:pathLst>
                <a:path w="70117" h="16617" extrusionOk="0">
                  <a:moveTo>
                    <a:pt x="22824" y="1"/>
                  </a:moveTo>
                  <a:cubicBezTo>
                    <a:pt x="21576" y="1"/>
                    <a:pt x="20330" y="217"/>
                    <a:pt x="19114" y="404"/>
                  </a:cubicBezTo>
                  <a:cubicBezTo>
                    <a:pt x="13210" y="1238"/>
                    <a:pt x="7706" y="3106"/>
                    <a:pt x="3102" y="7042"/>
                  </a:cubicBezTo>
                  <a:cubicBezTo>
                    <a:pt x="1935" y="8010"/>
                    <a:pt x="667" y="8977"/>
                    <a:pt x="0" y="10445"/>
                  </a:cubicBezTo>
                  <a:cubicBezTo>
                    <a:pt x="34" y="10778"/>
                    <a:pt x="267" y="10945"/>
                    <a:pt x="534" y="11045"/>
                  </a:cubicBezTo>
                  <a:cubicBezTo>
                    <a:pt x="2569" y="12079"/>
                    <a:pt x="3970" y="13714"/>
                    <a:pt x="5071" y="15682"/>
                  </a:cubicBezTo>
                  <a:cubicBezTo>
                    <a:pt x="5237" y="16049"/>
                    <a:pt x="5437" y="16416"/>
                    <a:pt x="5871" y="16516"/>
                  </a:cubicBezTo>
                  <a:cubicBezTo>
                    <a:pt x="6046" y="16543"/>
                    <a:pt x="6220" y="16556"/>
                    <a:pt x="6394" y="16556"/>
                  </a:cubicBezTo>
                  <a:cubicBezTo>
                    <a:pt x="6854" y="16556"/>
                    <a:pt x="7313" y="16470"/>
                    <a:pt x="7772" y="16349"/>
                  </a:cubicBezTo>
                  <a:cubicBezTo>
                    <a:pt x="12609" y="15081"/>
                    <a:pt x="17613" y="14681"/>
                    <a:pt x="22583" y="14548"/>
                  </a:cubicBezTo>
                  <a:cubicBezTo>
                    <a:pt x="22891" y="14542"/>
                    <a:pt x="23199" y="14539"/>
                    <a:pt x="23507" y="14539"/>
                  </a:cubicBezTo>
                  <a:cubicBezTo>
                    <a:pt x="26735" y="14539"/>
                    <a:pt x="29963" y="14843"/>
                    <a:pt x="33191" y="15148"/>
                  </a:cubicBezTo>
                  <a:cubicBezTo>
                    <a:pt x="37694" y="15615"/>
                    <a:pt x="42197" y="16015"/>
                    <a:pt x="46700" y="16416"/>
                  </a:cubicBezTo>
                  <a:cubicBezTo>
                    <a:pt x="47467" y="16416"/>
                    <a:pt x="48235" y="16616"/>
                    <a:pt x="49002" y="16616"/>
                  </a:cubicBezTo>
                  <a:lnTo>
                    <a:pt x="68883" y="16616"/>
                  </a:lnTo>
                  <a:cubicBezTo>
                    <a:pt x="68949" y="16616"/>
                    <a:pt x="69016" y="16616"/>
                    <a:pt x="69083" y="16616"/>
                  </a:cubicBezTo>
                  <a:cubicBezTo>
                    <a:pt x="69448" y="16616"/>
                    <a:pt x="69807" y="16593"/>
                    <a:pt x="70117" y="16282"/>
                  </a:cubicBezTo>
                  <a:cubicBezTo>
                    <a:pt x="70050" y="16015"/>
                    <a:pt x="69984" y="15682"/>
                    <a:pt x="69917" y="15381"/>
                  </a:cubicBezTo>
                  <a:cubicBezTo>
                    <a:pt x="69817" y="14981"/>
                    <a:pt x="69717" y="14614"/>
                    <a:pt x="69583" y="14214"/>
                  </a:cubicBezTo>
                  <a:cubicBezTo>
                    <a:pt x="69362" y="14317"/>
                    <a:pt x="69133" y="14349"/>
                    <a:pt x="68904" y="14349"/>
                  </a:cubicBezTo>
                  <a:cubicBezTo>
                    <a:pt x="68616" y="14349"/>
                    <a:pt x="68327" y="14299"/>
                    <a:pt x="68049" y="14281"/>
                  </a:cubicBezTo>
                  <a:lnTo>
                    <a:pt x="68583" y="14281"/>
                  </a:lnTo>
                  <a:cubicBezTo>
                    <a:pt x="68694" y="14292"/>
                    <a:pt x="68805" y="14303"/>
                    <a:pt x="68915" y="14303"/>
                  </a:cubicBezTo>
                  <a:cubicBezTo>
                    <a:pt x="69135" y="14303"/>
                    <a:pt x="69350" y="14258"/>
                    <a:pt x="69550" y="14081"/>
                  </a:cubicBezTo>
                  <a:cubicBezTo>
                    <a:pt x="69150" y="13280"/>
                    <a:pt x="68716" y="12479"/>
                    <a:pt x="68449" y="11612"/>
                  </a:cubicBezTo>
                  <a:cubicBezTo>
                    <a:pt x="68015" y="10211"/>
                    <a:pt x="66681" y="9411"/>
                    <a:pt x="66147" y="8076"/>
                  </a:cubicBezTo>
                  <a:cubicBezTo>
                    <a:pt x="65814" y="7242"/>
                    <a:pt x="65447" y="6408"/>
                    <a:pt x="64713" y="5841"/>
                  </a:cubicBezTo>
                  <a:cubicBezTo>
                    <a:pt x="64380" y="5574"/>
                    <a:pt x="64013" y="5474"/>
                    <a:pt x="63579" y="5408"/>
                  </a:cubicBezTo>
                  <a:cubicBezTo>
                    <a:pt x="58942" y="4907"/>
                    <a:pt x="54339" y="4007"/>
                    <a:pt x="49736" y="3206"/>
                  </a:cubicBezTo>
                  <a:cubicBezTo>
                    <a:pt x="47201" y="2772"/>
                    <a:pt x="44699" y="2205"/>
                    <a:pt x="42164" y="1705"/>
                  </a:cubicBezTo>
                  <a:cubicBezTo>
                    <a:pt x="37060" y="738"/>
                    <a:pt x="31956" y="4"/>
                    <a:pt x="26753" y="4"/>
                  </a:cubicBezTo>
                  <a:lnTo>
                    <a:pt x="23083" y="4"/>
                  </a:lnTo>
                  <a:cubicBezTo>
                    <a:pt x="22997" y="2"/>
                    <a:pt x="22910" y="1"/>
                    <a:pt x="22824" y="1"/>
                  </a:cubicBezTo>
                  <a:close/>
                </a:path>
              </a:pathLst>
            </a:custGeom>
            <a:solidFill>
              <a:srgbClr val="CD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71"/>
            <p:cNvSpPr/>
            <p:nvPr/>
          </p:nvSpPr>
          <p:spPr>
            <a:xfrm>
              <a:off x="4501550" y="3782850"/>
              <a:ext cx="1831325" cy="458825"/>
            </a:xfrm>
            <a:custGeom>
              <a:avLst/>
              <a:gdLst/>
              <a:ahLst/>
              <a:cxnLst/>
              <a:rect l="l" t="t" r="r" b="b"/>
              <a:pathLst>
                <a:path w="73253" h="18353" extrusionOk="0">
                  <a:moveTo>
                    <a:pt x="49783" y="1"/>
                  </a:moveTo>
                  <a:cubicBezTo>
                    <a:pt x="46677" y="1"/>
                    <a:pt x="43592" y="294"/>
                    <a:pt x="40529" y="694"/>
                  </a:cubicBezTo>
                  <a:cubicBezTo>
                    <a:pt x="33658" y="1628"/>
                    <a:pt x="26953" y="3296"/>
                    <a:pt x="20215" y="4697"/>
                  </a:cubicBezTo>
                  <a:cubicBezTo>
                    <a:pt x="15845" y="5597"/>
                    <a:pt x="11475" y="6364"/>
                    <a:pt x="7105" y="7098"/>
                  </a:cubicBezTo>
                  <a:cubicBezTo>
                    <a:pt x="6505" y="7165"/>
                    <a:pt x="5938" y="7232"/>
                    <a:pt x="5404" y="7565"/>
                  </a:cubicBezTo>
                  <a:cubicBezTo>
                    <a:pt x="4904" y="7966"/>
                    <a:pt x="4770" y="8599"/>
                    <a:pt x="4437" y="9133"/>
                  </a:cubicBezTo>
                  <a:cubicBezTo>
                    <a:pt x="3970" y="9934"/>
                    <a:pt x="3669" y="11034"/>
                    <a:pt x="2969" y="11535"/>
                  </a:cubicBezTo>
                  <a:cubicBezTo>
                    <a:pt x="2168" y="12135"/>
                    <a:pt x="1902" y="12836"/>
                    <a:pt x="1635" y="13636"/>
                  </a:cubicBezTo>
                  <a:cubicBezTo>
                    <a:pt x="1234" y="14737"/>
                    <a:pt x="801" y="15838"/>
                    <a:pt x="400" y="16939"/>
                  </a:cubicBezTo>
                  <a:cubicBezTo>
                    <a:pt x="512" y="17050"/>
                    <a:pt x="646" y="17093"/>
                    <a:pt x="788" y="17108"/>
                  </a:cubicBezTo>
                  <a:lnTo>
                    <a:pt x="788" y="17108"/>
                  </a:lnTo>
                  <a:cubicBezTo>
                    <a:pt x="583" y="17116"/>
                    <a:pt x="381" y="17150"/>
                    <a:pt x="200" y="17306"/>
                  </a:cubicBezTo>
                  <a:cubicBezTo>
                    <a:pt x="134" y="17539"/>
                    <a:pt x="67" y="17806"/>
                    <a:pt x="0" y="18039"/>
                  </a:cubicBezTo>
                  <a:cubicBezTo>
                    <a:pt x="289" y="18306"/>
                    <a:pt x="638" y="18351"/>
                    <a:pt x="986" y="18351"/>
                  </a:cubicBezTo>
                  <a:cubicBezTo>
                    <a:pt x="1160" y="18351"/>
                    <a:pt x="1334" y="18340"/>
                    <a:pt x="1501" y="18340"/>
                  </a:cubicBezTo>
                  <a:cubicBezTo>
                    <a:pt x="2225" y="18330"/>
                    <a:pt x="2949" y="18327"/>
                    <a:pt x="3672" y="18327"/>
                  </a:cubicBezTo>
                  <a:cubicBezTo>
                    <a:pt x="5650" y="18327"/>
                    <a:pt x="7627" y="18353"/>
                    <a:pt x="9604" y="18353"/>
                  </a:cubicBezTo>
                  <a:cubicBezTo>
                    <a:pt x="12040" y="18353"/>
                    <a:pt x="14476" y="18314"/>
                    <a:pt x="16912" y="18140"/>
                  </a:cubicBezTo>
                  <a:cubicBezTo>
                    <a:pt x="19748" y="17906"/>
                    <a:pt x="22616" y="17773"/>
                    <a:pt x="25452" y="17606"/>
                  </a:cubicBezTo>
                  <a:cubicBezTo>
                    <a:pt x="28454" y="17406"/>
                    <a:pt x="31456" y="17172"/>
                    <a:pt x="34458" y="16972"/>
                  </a:cubicBezTo>
                  <a:cubicBezTo>
                    <a:pt x="38594" y="16672"/>
                    <a:pt x="42731" y="16405"/>
                    <a:pt x="46900" y="16272"/>
                  </a:cubicBezTo>
                  <a:cubicBezTo>
                    <a:pt x="47176" y="16264"/>
                    <a:pt x="47453" y="16261"/>
                    <a:pt x="47729" y="16261"/>
                  </a:cubicBezTo>
                  <a:cubicBezTo>
                    <a:pt x="50021" y="16261"/>
                    <a:pt x="52313" y="16490"/>
                    <a:pt x="54606" y="16638"/>
                  </a:cubicBezTo>
                  <a:cubicBezTo>
                    <a:pt x="57408" y="16839"/>
                    <a:pt x="60176" y="17206"/>
                    <a:pt x="62845" y="18073"/>
                  </a:cubicBezTo>
                  <a:cubicBezTo>
                    <a:pt x="63054" y="18119"/>
                    <a:pt x="63279" y="18182"/>
                    <a:pt x="63498" y="18182"/>
                  </a:cubicBezTo>
                  <a:cubicBezTo>
                    <a:pt x="63594" y="18182"/>
                    <a:pt x="63688" y="18170"/>
                    <a:pt x="63779" y="18140"/>
                  </a:cubicBezTo>
                  <a:cubicBezTo>
                    <a:pt x="64213" y="17973"/>
                    <a:pt x="64346" y="17572"/>
                    <a:pt x="64513" y="17206"/>
                  </a:cubicBezTo>
                  <a:cubicBezTo>
                    <a:pt x="66081" y="14203"/>
                    <a:pt x="68516" y="12469"/>
                    <a:pt x="71918" y="12102"/>
                  </a:cubicBezTo>
                  <a:cubicBezTo>
                    <a:pt x="72385" y="12069"/>
                    <a:pt x="72919" y="12102"/>
                    <a:pt x="73252" y="11568"/>
                  </a:cubicBezTo>
                  <a:cubicBezTo>
                    <a:pt x="73252" y="11135"/>
                    <a:pt x="73019" y="10734"/>
                    <a:pt x="72819" y="10367"/>
                  </a:cubicBezTo>
                  <a:cubicBezTo>
                    <a:pt x="70884" y="6831"/>
                    <a:pt x="67982" y="4330"/>
                    <a:pt x="64379" y="2595"/>
                  </a:cubicBezTo>
                  <a:cubicBezTo>
                    <a:pt x="60510" y="760"/>
                    <a:pt x="56340" y="327"/>
                    <a:pt x="52137" y="60"/>
                  </a:cubicBezTo>
                  <a:cubicBezTo>
                    <a:pt x="51351" y="20"/>
                    <a:pt x="50566" y="1"/>
                    <a:pt x="49783" y="1"/>
                  </a:cubicBezTo>
                  <a:close/>
                </a:path>
              </a:pathLst>
            </a:custGeom>
            <a:solidFill>
              <a:srgbClr val="CD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71"/>
            <p:cNvSpPr/>
            <p:nvPr/>
          </p:nvSpPr>
          <p:spPr>
            <a:xfrm>
              <a:off x="7130925" y="3020450"/>
              <a:ext cx="502050" cy="271450"/>
            </a:xfrm>
            <a:custGeom>
              <a:avLst/>
              <a:gdLst/>
              <a:ahLst/>
              <a:cxnLst/>
              <a:rect l="l" t="t" r="r" b="b"/>
              <a:pathLst>
                <a:path w="20082" h="10858" extrusionOk="0">
                  <a:moveTo>
                    <a:pt x="20081" y="1"/>
                  </a:moveTo>
                  <a:lnTo>
                    <a:pt x="20081" y="1"/>
                  </a:lnTo>
                  <a:cubicBezTo>
                    <a:pt x="18980" y="401"/>
                    <a:pt x="18013" y="768"/>
                    <a:pt x="17079" y="1135"/>
                  </a:cubicBezTo>
                  <a:cubicBezTo>
                    <a:pt x="14511" y="2369"/>
                    <a:pt x="11942" y="3570"/>
                    <a:pt x="9407" y="4871"/>
                  </a:cubicBezTo>
                  <a:cubicBezTo>
                    <a:pt x="6438" y="6372"/>
                    <a:pt x="3569" y="7973"/>
                    <a:pt x="834" y="9908"/>
                  </a:cubicBezTo>
                  <a:cubicBezTo>
                    <a:pt x="701" y="10308"/>
                    <a:pt x="0" y="10241"/>
                    <a:pt x="100" y="10842"/>
                  </a:cubicBezTo>
                  <a:cubicBezTo>
                    <a:pt x="148" y="10852"/>
                    <a:pt x="194" y="10857"/>
                    <a:pt x="239" y="10857"/>
                  </a:cubicBezTo>
                  <a:cubicBezTo>
                    <a:pt x="476" y="10857"/>
                    <a:pt x="677" y="10726"/>
                    <a:pt x="901" y="10642"/>
                  </a:cubicBezTo>
                  <a:cubicBezTo>
                    <a:pt x="3336" y="9808"/>
                    <a:pt x="5804" y="9107"/>
                    <a:pt x="8306" y="8507"/>
                  </a:cubicBezTo>
                  <a:cubicBezTo>
                    <a:pt x="11242" y="7806"/>
                    <a:pt x="14177" y="7206"/>
                    <a:pt x="17112" y="6706"/>
                  </a:cubicBezTo>
                  <a:cubicBezTo>
                    <a:pt x="17546" y="6605"/>
                    <a:pt x="18180" y="6772"/>
                    <a:pt x="18380" y="6105"/>
                  </a:cubicBezTo>
                  <a:cubicBezTo>
                    <a:pt x="18914" y="4104"/>
                    <a:pt x="19481" y="2136"/>
                    <a:pt x="20081" y="1"/>
                  </a:cubicBezTo>
                  <a:close/>
                </a:path>
              </a:pathLst>
            </a:custGeom>
            <a:solidFill>
              <a:srgbClr val="BEA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71"/>
            <p:cNvSpPr/>
            <p:nvPr/>
          </p:nvSpPr>
          <p:spPr>
            <a:xfrm>
              <a:off x="7100900" y="3268125"/>
              <a:ext cx="52550" cy="37550"/>
            </a:xfrm>
            <a:custGeom>
              <a:avLst/>
              <a:gdLst/>
              <a:ahLst/>
              <a:cxnLst/>
              <a:rect l="l" t="t" r="r" b="b"/>
              <a:pathLst>
                <a:path w="2102" h="1502" extrusionOk="0">
                  <a:moveTo>
                    <a:pt x="2035" y="1"/>
                  </a:moveTo>
                  <a:lnTo>
                    <a:pt x="2035" y="1"/>
                  </a:lnTo>
                  <a:cubicBezTo>
                    <a:pt x="1335" y="434"/>
                    <a:pt x="534" y="801"/>
                    <a:pt x="0" y="1502"/>
                  </a:cubicBezTo>
                  <a:cubicBezTo>
                    <a:pt x="467" y="1402"/>
                    <a:pt x="868" y="1168"/>
                    <a:pt x="1301" y="935"/>
                  </a:cubicBezTo>
                  <a:cubicBezTo>
                    <a:pt x="1335" y="434"/>
                    <a:pt x="2102" y="535"/>
                    <a:pt x="2035" y="1"/>
                  </a:cubicBezTo>
                  <a:close/>
                </a:path>
              </a:pathLst>
            </a:custGeom>
            <a:solidFill>
              <a:srgbClr val="92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71"/>
            <p:cNvSpPr/>
            <p:nvPr/>
          </p:nvSpPr>
          <p:spPr>
            <a:xfrm>
              <a:off x="6521325" y="4225350"/>
              <a:ext cx="1676225" cy="76500"/>
            </a:xfrm>
            <a:custGeom>
              <a:avLst/>
              <a:gdLst/>
              <a:ahLst/>
              <a:cxnLst/>
              <a:rect l="l" t="t" r="r" b="b"/>
              <a:pathLst>
                <a:path w="67049" h="3060" extrusionOk="0">
                  <a:moveTo>
                    <a:pt x="16332" y="1"/>
                  </a:moveTo>
                  <a:cubicBezTo>
                    <a:pt x="11897" y="1"/>
                    <a:pt x="7464" y="37"/>
                    <a:pt x="3036" y="173"/>
                  </a:cubicBezTo>
                  <a:cubicBezTo>
                    <a:pt x="2402" y="373"/>
                    <a:pt x="1768" y="339"/>
                    <a:pt x="1134" y="373"/>
                  </a:cubicBezTo>
                  <a:cubicBezTo>
                    <a:pt x="934" y="606"/>
                    <a:pt x="1034" y="840"/>
                    <a:pt x="1101" y="1073"/>
                  </a:cubicBezTo>
                  <a:cubicBezTo>
                    <a:pt x="1199" y="1489"/>
                    <a:pt x="1207" y="1815"/>
                    <a:pt x="902" y="1815"/>
                  </a:cubicBezTo>
                  <a:cubicBezTo>
                    <a:pt x="791" y="1815"/>
                    <a:pt x="639" y="1772"/>
                    <a:pt x="434" y="1674"/>
                  </a:cubicBezTo>
                  <a:cubicBezTo>
                    <a:pt x="369" y="1637"/>
                    <a:pt x="314" y="1620"/>
                    <a:pt x="268" y="1620"/>
                  </a:cubicBezTo>
                  <a:cubicBezTo>
                    <a:pt x="150" y="1620"/>
                    <a:pt x="91" y="1730"/>
                    <a:pt x="67" y="1874"/>
                  </a:cubicBezTo>
                  <a:cubicBezTo>
                    <a:pt x="0" y="2641"/>
                    <a:pt x="534" y="2841"/>
                    <a:pt x="1101" y="2941"/>
                  </a:cubicBezTo>
                  <a:cubicBezTo>
                    <a:pt x="1494" y="3016"/>
                    <a:pt x="1888" y="3060"/>
                    <a:pt x="2287" y="3060"/>
                  </a:cubicBezTo>
                  <a:cubicBezTo>
                    <a:pt x="2599" y="3060"/>
                    <a:pt x="2914" y="3033"/>
                    <a:pt x="3236" y="2975"/>
                  </a:cubicBezTo>
                  <a:cubicBezTo>
                    <a:pt x="3412" y="2816"/>
                    <a:pt x="3617" y="2778"/>
                    <a:pt x="3825" y="2778"/>
                  </a:cubicBezTo>
                  <a:cubicBezTo>
                    <a:pt x="4010" y="2778"/>
                    <a:pt x="4197" y="2808"/>
                    <a:pt x="4370" y="2808"/>
                  </a:cubicBezTo>
                  <a:lnTo>
                    <a:pt x="65380" y="2808"/>
                  </a:lnTo>
                  <a:cubicBezTo>
                    <a:pt x="66414" y="2808"/>
                    <a:pt x="66948" y="2408"/>
                    <a:pt x="67015" y="1674"/>
                  </a:cubicBezTo>
                  <a:cubicBezTo>
                    <a:pt x="67048" y="940"/>
                    <a:pt x="66548" y="473"/>
                    <a:pt x="65547" y="339"/>
                  </a:cubicBezTo>
                  <a:cubicBezTo>
                    <a:pt x="65013" y="339"/>
                    <a:pt x="64480" y="373"/>
                    <a:pt x="63979" y="373"/>
                  </a:cubicBezTo>
                  <a:cubicBezTo>
                    <a:pt x="62650" y="355"/>
                    <a:pt x="61323" y="349"/>
                    <a:pt x="59996" y="349"/>
                  </a:cubicBezTo>
                  <a:cubicBezTo>
                    <a:pt x="57275" y="349"/>
                    <a:pt x="54558" y="374"/>
                    <a:pt x="51840" y="374"/>
                  </a:cubicBezTo>
                  <a:cubicBezTo>
                    <a:pt x="48562" y="374"/>
                    <a:pt x="45283" y="337"/>
                    <a:pt x="41997" y="173"/>
                  </a:cubicBezTo>
                  <a:cubicBezTo>
                    <a:pt x="41776" y="246"/>
                    <a:pt x="41534" y="269"/>
                    <a:pt x="41294" y="269"/>
                  </a:cubicBezTo>
                  <a:cubicBezTo>
                    <a:pt x="41101" y="269"/>
                    <a:pt x="40908" y="254"/>
                    <a:pt x="40729" y="239"/>
                  </a:cubicBezTo>
                  <a:cubicBezTo>
                    <a:pt x="39095" y="106"/>
                    <a:pt x="37427" y="39"/>
                    <a:pt x="35792" y="39"/>
                  </a:cubicBezTo>
                  <a:cubicBezTo>
                    <a:pt x="34481" y="47"/>
                    <a:pt x="33169" y="50"/>
                    <a:pt x="31856" y="50"/>
                  </a:cubicBezTo>
                  <a:cubicBezTo>
                    <a:pt x="26685" y="50"/>
                    <a:pt x="21508" y="1"/>
                    <a:pt x="163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71"/>
            <p:cNvSpPr/>
            <p:nvPr/>
          </p:nvSpPr>
          <p:spPr>
            <a:xfrm>
              <a:off x="4464025" y="4225475"/>
              <a:ext cx="1682875" cy="79250"/>
            </a:xfrm>
            <a:custGeom>
              <a:avLst/>
              <a:gdLst/>
              <a:ahLst/>
              <a:cxnLst/>
              <a:rect l="l" t="t" r="r" b="b"/>
              <a:pathLst>
                <a:path w="67315" h="3170" extrusionOk="0">
                  <a:moveTo>
                    <a:pt x="62178" y="1"/>
                  </a:moveTo>
                  <a:cubicBezTo>
                    <a:pt x="50403" y="34"/>
                    <a:pt x="38628" y="34"/>
                    <a:pt x="26853" y="34"/>
                  </a:cubicBezTo>
                  <a:cubicBezTo>
                    <a:pt x="25518" y="34"/>
                    <a:pt x="24184" y="101"/>
                    <a:pt x="22850" y="101"/>
                  </a:cubicBezTo>
                  <a:cubicBezTo>
                    <a:pt x="21837" y="125"/>
                    <a:pt x="20807" y="248"/>
                    <a:pt x="19785" y="248"/>
                  </a:cubicBezTo>
                  <a:cubicBezTo>
                    <a:pt x="19359" y="248"/>
                    <a:pt x="18935" y="227"/>
                    <a:pt x="18513" y="168"/>
                  </a:cubicBezTo>
                  <a:cubicBezTo>
                    <a:pt x="18157" y="168"/>
                    <a:pt x="17802" y="153"/>
                    <a:pt x="17446" y="153"/>
                  </a:cubicBezTo>
                  <a:cubicBezTo>
                    <a:pt x="17268" y="153"/>
                    <a:pt x="17090" y="157"/>
                    <a:pt x="16912" y="168"/>
                  </a:cubicBezTo>
                  <a:cubicBezTo>
                    <a:pt x="14574" y="335"/>
                    <a:pt x="12235" y="377"/>
                    <a:pt x="9897" y="377"/>
                  </a:cubicBezTo>
                  <a:cubicBezTo>
                    <a:pt x="7461" y="377"/>
                    <a:pt x="5025" y="331"/>
                    <a:pt x="2589" y="331"/>
                  </a:cubicBezTo>
                  <a:cubicBezTo>
                    <a:pt x="2226" y="331"/>
                    <a:pt x="1864" y="332"/>
                    <a:pt x="1501" y="334"/>
                  </a:cubicBezTo>
                  <a:cubicBezTo>
                    <a:pt x="901" y="368"/>
                    <a:pt x="400" y="535"/>
                    <a:pt x="167" y="1168"/>
                  </a:cubicBezTo>
                  <a:cubicBezTo>
                    <a:pt x="0" y="1635"/>
                    <a:pt x="100" y="2036"/>
                    <a:pt x="400" y="2403"/>
                  </a:cubicBezTo>
                  <a:cubicBezTo>
                    <a:pt x="718" y="2778"/>
                    <a:pt x="1137" y="2804"/>
                    <a:pt x="1568" y="2804"/>
                  </a:cubicBezTo>
                  <a:cubicBezTo>
                    <a:pt x="1635" y="2804"/>
                    <a:pt x="1701" y="2803"/>
                    <a:pt x="1768" y="2803"/>
                  </a:cubicBezTo>
                  <a:lnTo>
                    <a:pt x="61944" y="2803"/>
                  </a:lnTo>
                  <a:cubicBezTo>
                    <a:pt x="62111" y="2803"/>
                    <a:pt x="62283" y="2778"/>
                    <a:pt x="62444" y="2778"/>
                  </a:cubicBezTo>
                  <a:cubicBezTo>
                    <a:pt x="62703" y="2778"/>
                    <a:pt x="62935" y="2841"/>
                    <a:pt x="63078" y="3170"/>
                  </a:cubicBezTo>
                  <a:cubicBezTo>
                    <a:pt x="63586" y="3038"/>
                    <a:pt x="64105" y="3023"/>
                    <a:pt x="64622" y="3023"/>
                  </a:cubicBezTo>
                  <a:cubicBezTo>
                    <a:pt x="64774" y="3023"/>
                    <a:pt x="64927" y="3024"/>
                    <a:pt x="65079" y="3024"/>
                  </a:cubicBezTo>
                  <a:cubicBezTo>
                    <a:pt x="65325" y="3024"/>
                    <a:pt x="65571" y="3021"/>
                    <a:pt x="65814" y="3003"/>
                  </a:cubicBezTo>
                  <a:cubicBezTo>
                    <a:pt x="66481" y="2936"/>
                    <a:pt x="66915" y="2603"/>
                    <a:pt x="67148" y="1969"/>
                  </a:cubicBezTo>
                  <a:cubicBezTo>
                    <a:pt x="67315" y="1469"/>
                    <a:pt x="67181" y="1002"/>
                    <a:pt x="66681" y="701"/>
                  </a:cubicBezTo>
                  <a:cubicBezTo>
                    <a:pt x="66617" y="683"/>
                    <a:pt x="66561" y="675"/>
                    <a:pt x="66512" y="675"/>
                  </a:cubicBezTo>
                  <a:cubicBezTo>
                    <a:pt x="66202" y="675"/>
                    <a:pt x="66158" y="1005"/>
                    <a:pt x="66014" y="1235"/>
                  </a:cubicBezTo>
                  <a:cubicBezTo>
                    <a:pt x="65900" y="1434"/>
                    <a:pt x="65835" y="1731"/>
                    <a:pt x="65590" y="1731"/>
                  </a:cubicBezTo>
                  <a:cubicBezTo>
                    <a:pt x="65548" y="1731"/>
                    <a:pt x="65501" y="1722"/>
                    <a:pt x="65447" y="1702"/>
                  </a:cubicBezTo>
                  <a:cubicBezTo>
                    <a:pt x="65113" y="1569"/>
                    <a:pt x="65280" y="1235"/>
                    <a:pt x="65313" y="968"/>
                  </a:cubicBezTo>
                  <a:cubicBezTo>
                    <a:pt x="65347" y="768"/>
                    <a:pt x="65447" y="568"/>
                    <a:pt x="65280" y="368"/>
                  </a:cubicBezTo>
                  <a:cubicBezTo>
                    <a:pt x="65047" y="301"/>
                    <a:pt x="64813" y="234"/>
                    <a:pt x="64580" y="168"/>
                  </a:cubicBezTo>
                  <a:cubicBezTo>
                    <a:pt x="64453" y="183"/>
                    <a:pt x="64328" y="190"/>
                    <a:pt x="64202" y="190"/>
                  </a:cubicBezTo>
                  <a:cubicBezTo>
                    <a:pt x="63535" y="190"/>
                    <a:pt x="62880" y="1"/>
                    <a:pt x="621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71"/>
            <p:cNvSpPr/>
            <p:nvPr/>
          </p:nvSpPr>
          <p:spPr>
            <a:xfrm>
              <a:off x="6086850" y="4076200"/>
              <a:ext cx="473675" cy="203425"/>
            </a:xfrm>
            <a:custGeom>
              <a:avLst/>
              <a:gdLst/>
              <a:ahLst/>
              <a:cxnLst/>
              <a:rect l="l" t="t" r="r" b="b"/>
              <a:pathLst>
                <a:path w="18947" h="8137" extrusionOk="0">
                  <a:moveTo>
                    <a:pt x="9707" y="1"/>
                  </a:moveTo>
                  <a:cubicBezTo>
                    <a:pt x="8173" y="101"/>
                    <a:pt x="6638" y="335"/>
                    <a:pt x="5204" y="1002"/>
                  </a:cubicBezTo>
                  <a:cubicBezTo>
                    <a:pt x="2902" y="2136"/>
                    <a:pt x="1434" y="4037"/>
                    <a:pt x="367" y="6339"/>
                  </a:cubicBezTo>
                  <a:cubicBezTo>
                    <a:pt x="267" y="6639"/>
                    <a:pt x="167" y="6906"/>
                    <a:pt x="100" y="7206"/>
                  </a:cubicBezTo>
                  <a:cubicBezTo>
                    <a:pt x="0" y="7573"/>
                    <a:pt x="67" y="7907"/>
                    <a:pt x="434" y="8073"/>
                  </a:cubicBezTo>
                  <a:cubicBezTo>
                    <a:pt x="508" y="8104"/>
                    <a:pt x="575" y="8118"/>
                    <a:pt x="636" y="8118"/>
                  </a:cubicBezTo>
                  <a:cubicBezTo>
                    <a:pt x="906" y="8118"/>
                    <a:pt x="1059" y="7851"/>
                    <a:pt x="1168" y="7606"/>
                  </a:cubicBezTo>
                  <a:cubicBezTo>
                    <a:pt x="1301" y="7306"/>
                    <a:pt x="1434" y="6973"/>
                    <a:pt x="1568" y="6672"/>
                  </a:cubicBezTo>
                  <a:cubicBezTo>
                    <a:pt x="2949" y="3126"/>
                    <a:pt x="6043" y="1184"/>
                    <a:pt x="9442" y="1184"/>
                  </a:cubicBezTo>
                  <a:cubicBezTo>
                    <a:pt x="10231" y="1184"/>
                    <a:pt x="11037" y="1288"/>
                    <a:pt x="11842" y="1502"/>
                  </a:cubicBezTo>
                  <a:cubicBezTo>
                    <a:pt x="14911" y="2303"/>
                    <a:pt x="16612" y="4671"/>
                    <a:pt x="17613" y="7573"/>
                  </a:cubicBezTo>
                  <a:cubicBezTo>
                    <a:pt x="17793" y="7805"/>
                    <a:pt x="17934" y="8137"/>
                    <a:pt x="18219" y="8137"/>
                  </a:cubicBezTo>
                  <a:cubicBezTo>
                    <a:pt x="18303" y="8137"/>
                    <a:pt x="18400" y="8108"/>
                    <a:pt x="18513" y="8040"/>
                  </a:cubicBezTo>
                  <a:cubicBezTo>
                    <a:pt x="18947" y="7773"/>
                    <a:pt x="18847" y="7340"/>
                    <a:pt x="18680" y="6973"/>
                  </a:cubicBezTo>
                  <a:cubicBezTo>
                    <a:pt x="18613" y="6772"/>
                    <a:pt x="18580" y="6572"/>
                    <a:pt x="18513" y="6372"/>
                  </a:cubicBezTo>
                  <a:cubicBezTo>
                    <a:pt x="17246" y="3870"/>
                    <a:pt x="15578" y="1736"/>
                    <a:pt x="12943" y="568"/>
                  </a:cubicBezTo>
                  <a:cubicBezTo>
                    <a:pt x="12809" y="535"/>
                    <a:pt x="12676" y="501"/>
                    <a:pt x="12542" y="501"/>
                  </a:cubicBezTo>
                  <a:cubicBezTo>
                    <a:pt x="12242" y="401"/>
                    <a:pt x="11942" y="301"/>
                    <a:pt x="11642" y="201"/>
                  </a:cubicBezTo>
                  <a:cubicBezTo>
                    <a:pt x="11275" y="201"/>
                    <a:pt x="10875" y="168"/>
                    <a:pt x="10508" y="134"/>
                  </a:cubicBezTo>
                  <a:cubicBezTo>
                    <a:pt x="10369" y="134"/>
                    <a:pt x="10238" y="156"/>
                    <a:pt x="10113" y="156"/>
                  </a:cubicBezTo>
                  <a:cubicBezTo>
                    <a:pt x="9968" y="156"/>
                    <a:pt x="9833" y="127"/>
                    <a:pt x="9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71"/>
            <p:cNvSpPr/>
            <p:nvPr/>
          </p:nvSpPr>
          <p:spPr>
            <a:xfrm>
              <a:off x="6979150" y="3826875"/>
              <a:ext cx="98425" cy="5025"/>
            </a:xfrm>
            <a:custGeom>
              <a:avLst/>
              <a:gdLst/>
              <a:ahLst/>
              <a:cxnLst/>
              <a:rect l="l" t="t" r="r" b="b"/>
              <a:pathLst>
                <a:path w="3937" h="201" extrusionOk="0">
                  <a:moveTo>
                    <a:pt x="1981" y="0"/>
                  </a:moveTo>
                  <a:cubicBezTo>
                    <a:pt x="1326" y="0"/>
                    <a:pt x="667" y="67"/>
                    <a:pt x="0" y="200"/>
                  </a:cubicBezTo>
                  <a:lnTo>
                    <a:pt x="3936" y="200"/>
                  </a:lnTo>
                  <a:cubicBezTo>
                    <a:pt x="3286" y="67"/>
                    <a:pt x="2635" y="0"/>
                    <a:pt x="1981" y="0"/>
                  </a:cubicBezTo>
                  <a:close/>
                </a:path>
              </a:pathLst>
            </a:custGeom>
            <a:solidFill>
              <a:srgbClr val="CAC8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71"/>
            <p:cNvSpPr/>
            <p:nvPr/>
          </p:nvSpPr>
          <p:spPr>
            <a:xfrm>
              <a:off x="5780800" y="3867675"/>
              <a:ext cx="252700" cy="322800"/>
            </a:xfrm>
            <a:custGeom>
              <a:avLst/>
              <a:gdLst/>
              <a:ahLst/>
              <a:cxnLst/>
              <a:rect l="l" t="t" r="r" b="b"/>
              <a:pathLst>
                <a:path w="10108" h="12912" extrusionOk="0">
                  <a:moveTo>
                    <a:pt x="796" y="1"/>
                  </a:moveTo>
                  <a:cubicBezTo>
                    <a:pt x="675" y="1"/>
                    <a:pt x="555" y="1"/>
                    <a:pt x="434" y="3"/>
                  </a:cubicBezTo>
                  <a:cubicBezTo>
                    <a:pt x="334" y="3"/>
                    <a:pt x="234" y="36"/>
                    <a:pt x="167" y="136"/>
                  </a:cubicBezTo>
                  <a:cubicBezTo>
                    <a:pt x="167" y="1270"/>
                    <a:pt x="167" y="2438"/>
                    <a:pt x="167" y="3605"/>
                  </a:cubicBezTo>
                  <a:cubicBezTo>
                    <a:pt x="0" y="3805"/>
                    <a:pt x="0" y="3972"/>
                    <a:pt x="167" y="4172"/>
                  </a:cubicBezTo>
                  <a:cubicBezTo>
                    <a:pt x="200" y="4306"/>
                    <a:pt x="200" y="4439"/>
                    <a:pt x="200" y="4606"/>
                  </a:cubicBezTo>
                  <a:cubicBezTo>
                    <a:pt x="400" y="5507"/>
                    <a:pt x="133" y="6474"/>
                    <a:pt x="300" y="7375"/>
                  </a:cubicBezTo>
                  <a:cubicBezTo>
                    <a:pt x="300" y="8309"/>
                    <a:pt x="334" y="9243"/>
                    <a:pt x="334" y="10177"/>
                  </a:cubicBezTo>
                  <a:cubicBezTo>
                    <a:pt x="200" y="10377"/>
                    <a:pt x="200" y="10544"/>
                    <a:pt x="334" y="10744"/>
                  </a:cubicBezTo>
                  <a:cubicBezTo>
                    <a:pt x="434" y="11144"/>
                    <a:pt x="234" y="11578"/>
                    <a:pt x="467" y="11978"/>
                  </a:cubicBezTo>
                  <a:cubicBezTo>
                    <a:pt x="1234" y="11678"/>
                    <a:pt x="1801" y="11077"/>
                    <a:pt x="2535" y="10910"/>
                  </a:cubicBezTo>
                  <a:cubicBezTo>
                    <a:pt x="2802" y="10810"/>
                    <a:pt x="3036" y="10777"/>
                    <a:pt x="3269" y="10610"/>
                  </a:cubicBezTo>
                  <a:cubicBezTo>
                    <a:pt x="4361" y="9975"/>
                    <a:pt x="4728" y="9626"/>
                    <a:pt x="5064" y="9626"/>
                  </a:cubicBezTo>
                  <a:cubicBezTo>
                    <a:pt x="5414" y="9626"/>
                    <a:pt x="5730" y="10008"/>
                    <a:pt x="6805" y="10844"/>
                  </a:cubicBezTo>
                  <a:cubicBezTo>
                    <a:pt x="6905" y="10910"/>
                    <a:pt x="6972" y="11011"/>
                    <a:pt x="7072" y="11077"/>
                  </a:cubicBezTo>
                  <a:cubicBezTo>
                    <a:pt x="7405" y="11311"/>
                    <a:pt x="7772" y="11544"/>
                    <a:pt x="8173" y="11644"/>
                  </a:cubicBezTo>
                  <a:cubicBezTo>
                    <a:pt x="8673" y="12045"/>
                    <a:pt x="9207" y="12412"/>
                    <a:pt x="9874" y="12912"/>
                  </a:cubicBezTo>
                  <a:cubicBezTo>
                    <a:pt x="9940" y="9042"/>
                    <a:pt x="10007" y="5407"/>
                    <a:pt x="10074" y="1771"/>
                  </a:cubicBezTo>
                  <a:cubicBezTo>
                    <a:pt x="10107" y="1671"/>
                    <a:pt x="10107" y="1570"/>
                    <a:pt x="10007" y="1470"/>
                  </a:cubicBezTo>
                  <a:cubicBezTo>
                    <a:pt x="9707" y="1237"/>
                    <a:pt x="9340" y="1170"/>
                    <a:pt x="8973" y="1103"/>
                  </a:cubicBezTo>
                  <a:cubicBezTo>
                    <a:pt x="6320" y="368"/>
                    <a:pt x="3575" y="1"/>
                    <a:pt x="7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71"/>
            <p:cNvSpPr/>
            <p:nvPr/>
          </p:nvSpPr>
          <p:spPr>
            <a:xfrm>
              <a:off x="6040975" y="4100925"/>
              <a:ext cx="561250" cy="235500"/>
            </a:xfrm>
            <a:custGeom>
              <a:avLst/>
              <a:gdLst/>
              <a:ahLst/>
              <a:cxnLst/>
              <a:rect l="l" t="t" r="r" b="b"/>
              <a:pathLst>
                <a:path w="22450" h="9420" extrusionOk="0">
                  <a:moveTo>
                    <a:pt x="11467" y="0"/>
                  </a:moveTo>
                  <a:cubicBezTo>
                    <a:pt x="11294" y="0"/>
                    <a:pt x="11119" y="5"/>
                    <a:pt x="10942" y="13"/>
                  </a:cubicBezTo>
                  <a:cubicBezTo>
                    <a:pt x="7639" y="179"/>
                    <a:pt x="5271" y="1747"/>
                    <a:pt x="3636" y="4549"/>
                  </a:cubicBezTo>
                  <a:cubicBezTo>
                    <a:pt x="3470" y="4883"/>
                    <a:pt x="3236" y="5250"/>
                    <a:pt x="3403" y="5683"/>
                  </a:cubicBezTo>
                  <a:cubicBezTo>
                    <a:pt x="3837" y="6017"/>
                    <a:pt x="4103" y="6417"/>
                    <a:pt x="3837" y="6951"/>
                  </a:cubicBezTo>
                  <a:cubicBezTo>
                    <a:pt x="3615" y="7458"/>
                    <a:pt x="3213" y="7754"/>
                    <a:pt x="2630" y="7754"/>
                  </a:cubicBezTo>
                  <a:cubicBezTo>
                    <a:pt x="2599" y="7754"/>
                    <a:pt x="2568" y="7753"/>
                    <a:pt x="2536" y="7752"/>
                  </a:cubicBezTo>
                  <a:cubicBezTo>
                    <a:pt x="2324" y="7740"/>
                    <a:pt x="2117" y="7737"/>
                    <a:pt x="1910" y="7737"/>
                  </a:cubicBezTo>
                  <a:cubicBezTo>
                    <a:pt x="1498" y="7737"/>
                    <a:pt x="1090" y="7752"/>
                    <a:pt x="668" y="7752"/>
                  </a:cubicBezTo>
                  <a:cubicBezTo>
                    <a:pt x="367" y="7752"/>
                    <a:pt x="67" y="7752"/>
                    <a:pt x="0" y="8152"/>
                  </a:cubicBezTo>
                  <a:cubicBezTo>
                    <a:pt x="201" y="9086"/>
                    <a:pt x="868" y="9419"/>
                    <a:pt x="1702" y="9419"/>
                  </a:cubicBezTo>
                  <a:lnTo>
                    <a:pt x="20715" y="9419"/>
                  </a:lnTo>
                  <a:cubicBezTo>
                    <a:pt x="21649" y="9419"/>
                    <a:pt x="22283" y="8952"/>
                    <a:pt x="22450" y="7952"/>
                  </a:cubicBezTo>
                  <a:cubicBezTo>
                    <a:pt x="22207" y="7769"/>
                    <a:pt x="21942" y="7725"/>
                    <a:pt x="21673" y="7725"/>
                  </a:cubicBezTo>
                  <a:cubicBezTo>
                    <a:pt x="21424" y="7725"/>
                    <a:pt x="21171" y="7763"/>
                    <a:pt x="20926" y="7763"/>
                  </a:cubicBezTo>
                  <a:cubicBezTo>
                    <a:pt x="20855" y="7763"/>
                    <a:pt x="20785" y="7760"/>
                    <a:pt x="20715" y="7752"/>
                  </a:cubicBezTo>
                  <a:cubicBezTo>
                    <a:pt x="20048" y="7651"/>
                    <a:pt x="19281" y="7618"/>
                    <a:pt x="19448" y="6584"/>
                  </a:cubicBezTo>
                  <a:cubicBezTo>
                    <a:pt x="19648" y="6317"/>
                    <a:pt x="19548" y="6050"/>
                    <a:pt x="19448" y="5783"/>
                  </a:cubicBezTo>
                  <a:cubicBezTo>
                    <a:pt x="18747" y="4282"/>
                    <a:pt x="17947" y="2881"/>
                    <a:pt x="16646" y="1814"/>
                  </a:cubicBezTo>
                  <a:cubicBezTo>
                    <a:pt x="15114" y="527"/>
                    <a:pt x="13414" y="0"/>
                    <a:pt x="114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71"/>
            <p:cNvSpPr/>
            <p:nvPr/>
          </p:nvSpPr>
          <p:spPr>
            <a:xfrm>
              <a:off x="6597200" y="4183575"/>
              <a:ext cx="974050" cy="50725"/>
            </a:xfrm>
            <a:custGeom>
              <a:avLst/>
              <a:gdLst/>
              <a:ahLst/>
              <a:cxnLst/>
              <a:rect l="l" t="t" r="r" b="b"/>
              <a:pathLst>
                <a:path w="38962" h="2029" extrusionOk="0">
                  <a:moveTo>
                    <a:pt x="15286" y="1"/>
                  </a:moveTo>
                  <a:cubicBezTo>
                    <a:pt x="13709" y="1"/>
                    <a:pt x="12128" y="53"/>
                    <a:pt x="10542" y="176"/>
                  </a:cubicBezTo>
                  <a:cubicBezTo>
                    <a:pt x="7006" y="443"/>
                    <a:pt x="3436" y="876"/>
                    <a:pt x="1" y="1844"/>
                  </a:cubicBezTo>
                  <a:cubicBezTo>
                    <a:pt x="153" y="1996"/>
                    <a:pt x="327" y="2029"/>
                    <a:pt x="499" y="2029"/>
                  </a:cubicBezTo>
                  <a:cubicBezTo>
                    <a:pt x="627" y="2029"/>
                    <a:pt x="754" y="2010"/>
                    <a:pt x="868" y="2010"/>
                  </a:cubicBezTo>
                  <a:lnTo>
                    <a:pt x="37894" y="2010"/>
                  </a:lnTo>
                  <a:cubicBezTo>
                    <a:pt x="38052" y="2010"/>
                    <a:pt x="38215" y="2029"/>
                    <a:pt x="38374" y="2029"/>
                  </a:cubicBezTo>
                  <a:cubicBezTo>
                    <a:pt x="38586" y="2029"/>
                    <a:pt x="38790" y="1996"/>
                    <a:pt x="38962" y="1844"/>
                  </a:cubicBezTo>
                  <a:cubicBezTo>
                    <a:pt x="35926" y="1577"/>
                    <a:pt x="32857" y="1310"/>
                    <a:pt x="29789" y="976"/>
                  </a:cubicBezTo>
                  <a:cubicBezTo>
                    <a:pt x="24955" y="498"/>
                    <a:pt x="20139" y="1"/>
                    <a:pt x="15286" y="1"/>
                  </a:cubicBezTo>
                  <a:close/>
                </a:path>
              </a:pathLst>
            </a:custGeom>
            <a:solidFill>
              <a:srgbClr val="665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71"/>
            <p:cNvSpPr/>
            <p:nvPr/>
          </p:nvSpPr>
          <p:spPr>
            <a:xfrm>
              <a:off x="4926850" y="4182950"/>
              <a:ext cx="1151675" cy="51350"/>
            </a:xfrm>
            <a:custGeom>
              <a:avLst/>
              <a:gdLst/>
              <a:ahLst/>
              <a:cxnLst/>
              <a:rect l="l" t="t" r="r" b="b"/>
              <a:pathLst>
                <a:path w="46067" h="2054" extrusionOk="0">
                  <a:moveTo>
                    <a:pt x="31628" y="0"/>
                  </a:moveTo>
                  <a:cubicBezTo>
                    <a:pt x="30815" y="0"/>
                    <a:pt x="30001" y="12"/>
                    <a:pt x="29188" y="34"/>
                  </a:cubicBezTo>
                  <a:cubicBezTo>
                    <a:pt x="19448" y="268"/>
                    <a:pt x="9741" y="1335"/>
                    <a:pt x="0" y="1869"/>
                  </a:cubicBezTo>
                  <a:cubicBezTo>
                    <a:pt x="153" y="2021"/>
                    <a:pt x="338" y="2054"/>
                    <a:pt x="531" y="2054"/>
                  </a:cubicBezTo>
                  <a:cubicBezTo>
                    <a:pt x="676" y="2054"/>
                    <a:pt x="825" y="2035"/>
                    <a:pt x="968" y="2035"/>
                  </a:cubicBezTo>
                  <a:lnTo>
                    <a:pt x="45199" y="2035"/>
                  </a:lnTo>
                  <a:cubicBezTo>
                    <a:pt x="45328" y="2035"/>
                    <a:pt x="45463" y="2054"/>
                    <a:pt x="45593" y="2054"/>
                  </a:cubicBezTo>
                  <a:cubicBezTo>
                    <a:pt x="45767" y="2054"/>
                    <a:pt x="45933" y="2021"/>
                    <a:pt x="46067" y="1869"/>
                  </a:cubicBezTo>
                  <a:cubicBezTo>
                    <a:pt x="45433" y="1669"/>
                    <a:pt x="44766" y="1435"/>
                    <a:pt x="44098" y="1268"/>
                  </a:cubicBezTo>
                  <a:cubicBezTo>
                    <a:pt x="39992" y="319"/>
                    <a:pt x="35816" y="0"/>
                    <a:pt x="31628" y="0"/>
                  </a:cubicBezTo>
                  <a:close/>
                </a:path>
              </a:pathLst>
            </a:custGeom>
            <a:solidFill>
              <a:srgbClr val="665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71"/>
            <p:cNvSpPr/>
            <p:nvPr/>
          </p:nvSpPr>
          <p:spPr>
            <a:xfrm>
              <a:off x="5789125" y="3848550"/>
              <a:ext cx="254375" cy="58400"/>
            </a:xfrm>
            <a:custGeom>
              <a:avLst/>
              <a:gdLst/>
              <a:ahLst/>
              <a:cxnLst/>
              <a:rect l="l" t="t" r="r" b="b"/>
              <a:pathLst>
                <a:path w="10175" h="2336" extrusionOk="0">
                  <a:moveTo>
                    <a:pt x="1902" y="67"/>
                  </a:moveTo>
                  <a:cubicBezTo>
                    <a:pt x="1168" y="101"/>
                    <a:pt x="368" y="0"/>
                    <a:pt x="1" y="868"/>
                  </a:cubicBezTo>
                  <a:cubicBezTo>
                    <a:pt x="81" y="1048"/>
                    <a:pt x="197" y="1084"/>
                    <a:pt x="334" y="1084"/>
                  </a:cubicBezTo>
                  <a:cubicBezTo>
                    <a:pt x="426" y="1084"/>
                    <a:pt x="528" y="1068"/>
                    <a:pt x="634" y="1068"/>
                  </a:cubicBezTo>
                  <a:cubicBezTo>
                    <a:pt x="927" y="1056"/>
                    <a:pt x="1220" y="1048"/>
                    <a:pt x="1513" y="1048"/>
                  </a:cubicBezTo>
                  <a:cubicBezTo>
                    <a:pt x="2021" y="1048"/>
                    <a:pt x="2529" y="1071"/>
                    <a:pt x="3036" y="1135"/>
                  </a:cubicBezTo>
                  <a:cubicBezTo>
                    <a:pt x="5271" y="1368"/>
                    <a:pt x="7506" y="1802"/>
                    <a:pt x="9708" y="2335"/>
                  </a:cubicBezTo>
                  <a:cubicBezTo>
                    <a:pt x="10175" y="2102"/>
                    <a:pt x="10141" y="1802"/>
                    <a:pt x="9908" y="1435"/>
                  </a:cubicBezTo>
                  <a:cubicBezTo>
                    <a:pt x="7306" y="568"/>
                    <a:pt x="4604" y="201"/>
                    <a:pt x="1902" y="67"/>
                  </a:cubicBezTo>
                  <a:close/>
                </a:path>
              </a:pathLst>
            </a:custGeom>
            <a:solidFill>
              <a:srgbClr val="986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71"/>
            <p:cNvSpPr/>
            <p:nvPr/>
          </p:nvSpPr>
          <p:spPr>
            <a:xfrm>
              <a:off x="6568850" y="3883300"/>
              <a:ext cx="1288450" cy="137775"/>
            </a:xfrm>
            <a:custGeom>
              <a:avLst/>
              <a:gdLst/>
              <a:ahLst/>
              <a:cxnLst/>
              <a:rect l="l" t="t" r="r" b="b"/>
              <a:pathLst>
                <a:path w="51538" h="5511" extrusionOk="0">
                  <a:moveTo>
                    <a:pt x="18760" y="0"/>
                  </a:moveTo>
                  <a:cubicBezTo>
                    <a:pt x="13883" y="0"/>
                    <a:pt x="9161" y="929"/>
                    <a:pt x="4570" y="2647"/>
                  </a:cubicBezTo>
                  <a:cubicBezTo>
                    <a:pt x="3003" y="3214"/>
                    <a:pt x="1435" y="3881"/>
                    <a:pt x="1" y="4815"/>
                  </a:cubicBezTo>
                  <a:cubicBezTo>
                    <a:pt x="1535" y="4281"/>
                    <a:pt x="3003" y="3681"/>
                    <a:pt x="4537" y="3180"/>
                  </a:cubicBezTo>
                  <a:cubicBezTo>
                    <a:pt x="8573" y="1813"/>
                    <a:pt x="12676" y="912"/>
                    <a:pt x="16979" y="745"/>
                  </a:cubicBezTo>
                  <a:cubicBezTo>
                    <a:pt x="17444" y="731"/>
                    <a:pt x="17909" y="725"/>
                    <a:pt x="18373" y="725"/>
                  </a:cubicBezTo>
                  <a:cubicBezTo>
                    <a:pt x="22366" y="725"/>
                    <a:pt x="26314" y="1218"/>
                    <a:pt x="30289" y="1846"/>
                  </a:cubicBezTo>
                  <a:cubicBezTo>
                    <a:pt x="36226" y="2780"/>
                    <a:pt x="42164" y="3948"/>
                    <a:pt x="48102" y="5015"/>
                  </a:cubicBezTo>
                  <a:cubicBezTo>
                    <a:pt x="49069" y="5214"/>
                    <a:pt x="50012" y="5510"/>
                    <a:pt x="51014" y="5510"/>
                  </a:cubicBezTo>
                  <a:cubicBezTo>
                    <a:pt x="51186" y="5510"/>
                    <a:pt x="51361" y="5502"/>
                    <a:pt x="51537" y="5482"/>
                  </a:cubicBezTo>
                  <a:cubicBezTo>
                    <a:pt x="48502" y="4782"/>
                    <a:pt x="45466" y="4048"/>
                    <a:pt x="42397" y="3414"/>
                  </a:cubicBezTo>
                  <a:cubicBezTo>
                    <a:pt x="39062" y="2713"/>
                    <a:pt x="35693" y="2080"/>
                    <a:pt x="32324" y="1446"/>
                  </a:cubicBezTo>
                  <a:cubicBezTo>
                    <a:pt x="28454" y="712"/>
                    <a:pt x="24551" y="245"/>
                    <a:pt x="20615" y="45"/>
                  </a:cubicBezTo>
                  <a:cubicBezTo>
                    <a:pt x="19994" y="15"/>
                    <a:pt x="19376" y="0"/>
                    <a:pt x="18760" y="0"/>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71"/>
            <p:cNvSpPr/>
            <p:nvPr/>
          </p:nvSpPr>
          <p:spPr>
            <a:xfrm>
              <a:off x="6568025" y="3982950"/>
              <a:ext cx="803925" cy="105800"/>
            </a:xfrm>
            <a:custGeom>
              <a:avLst/>
              <a:gdLst/>
              <a:ahLst/>
              <a:cxnLst/>
              <a:rect l="l" t="t" r="r" b="b"/>
              <a:pathLst>
                <a:path w="32157" h="4232" extrusionOk="0">
                  <a:moveTo>
                    <a:pt x="18432" y="0"/>
                  </a:moveTo>
                  <a:cubicBezTo>
                    <a:pt x="12165" y="0"/>
                    <a:pt x="6004" y="1171"/>
                    <a:pt x="0" y="4231"/>
                  </a:cubicBezTo>
                  <a:cubicBezTo>
                    <a:pt x="6421" y="1536"/>
                    <a:pt x="12993" y="477"/>
                    <a:pt x="19656" y="477"/>
                  </a:cubicBezTo>
                  <a:cubicBezTo>
                    <a:pt x="23793" y="477"/>
                    <a:pt x="27965" y="885"/>
                    <a:pt x="32156" y="1563"/>
                  </a:cubicBezTo>
                  <a:cubicBezTo>
                    <a:pt x="27540" y="611"/>
                    <a:pt x="22958" y="0"/>
                    <a:pt x="18432" y="0"/>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71"/>
            <p:cNvSpPr/>
            <p:nvPr/>
          </p:nvSpPr>
          <p:spPr>
            <a:xfrm>
              <a:off x="6658075" y="4079275"/>
              <a:ext cx="633825" cy="61175"/>
            </a:xfrm>
            <a:custGeom>
              <a:avLst/>
              <a:gdLst/>
              <a:ahLst/>
              <a:cxnLst/>
              <a:rect l="l" t="t" r="r" b="b"/>
              <a:pathLst>
                <a:path w="25353" h="2447" extrusionOk="0">
                  <a:moveTo>
                    <a:pt x="13349" y="1"/>
                  </a:moveTo>
                  <a:cubicBezTo>
                    <a:pt x="8869" y="1"/>
                    <a:pt x="4416" y="663"/>
                    <a:pt x="1" y="2446"/>
                  </a:cubicBezTo>
                  <a:cubicBezTo>
                    <a:pt x="4691" y="970"/>
                    <a:pt x="9412" y="426"/>
                    <a:pt x="14154" y="426"/>
                  </a:cubicBezTo>
                  <a:cubicBezTo>
                    <a:pt x="17876" y="426"/>
                    <a:pt x="21611" y="761"/>
                    <a:pt x="25352" y="1246"/>
                  </a:cubicBezTo>
                  <a:cubicBezTo>
                    <a:pt x="21334" y="524"/>
                    <a:pt x="17331" y="1"/>
                    <a:pt x="13349" y="1"/>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71"/>
            <p:cNvSpPr/>
            <p:nvPr/>
          </p:nvSpPr>
          <p:spPr>
            <a:xfrm>
              <a:off x="4968550" y="3846625"/>
              <a:ext cx="867300" cy="134550"/>
            </a:xfrm>
            <a:custGeom>
              <a:avLst/>
              <a:gdLst/>
              <a:ahLst/>
              <a:cxnLst/>
              <a:rect l="l" t="t" r="r" b="b"/>
              <a:pathLst>
                <a:path w="34692" h="5382" extrusionOk="0">
                  <a:moveTo>
                    <a:pt x="34175" y="0"/>
                  </a:moveTo>
                  <a:cubicBezTo>
                    <a:pt x="34052" y="0"/>
                    <a:pt x="33924" y="11"/>
                    <a:pt x="33791" y="11"/>
                  </a:cubicBezTo>
                  <a:cubicBezTo>
                    <a:pt x="30689" y="11"/>
                    <a:pt x="27620" y="11"/>
                    <a:pt x="24518" y="344"/>
                  </a:cubicBezTo>
                  <a:cubicBezTo>
                    <a:pt x="21516" y="645"/>
                    <a:pt x="18547" y="1078"/>
                    <a:pt x="15611" y="1612"/>
                  </a:cubicBezTo>
                  <a:cubicBezTo>
                    <a:pt x="12042" y="2246"/>
                    <a:pt x="8540" y="3180"/>
                    <a:pt x="5004" y="3980"/>
                  </a:cubicBezTo>
                  <a:cubicBezTo>
                    <a:pt x="3336" y="4347"/>
                    <a:pt x="1668" y="4814"/>
                    <a:pt x="0" y="5248"/>
                  </a:cubicBezTo>
                  <a:cubicBezTo>
                    <a:pt x="134" y="5337"/>
                    <a:pt x="267" y="5381"/>
                    <a:pt x="391" y="5381"/>
                  </a:cubicBezTo>
                  <a:cubicBezTo>
                    <a:pt x="452" y="5381"/>
                    <a:pt x="512" y="5370"/>
                    <a:pt x="567" y="5348"/>
                  </a:cubicBezTo>
                  <a:cubicBezTo>
                    <a:pt x="6471" y="3947"/>
                    <a:pt x="12376" y="2679"/>
                    <a:pt x="18380" y="1812"/>
                  </a:cubicBezTo>
                  <a:cubicBezTo>
                    <a:pt x="22333" y="1227"/>
                    <a:pt x="26309" y="945"/>
                    <a:pt x="30288" y="945"/>
                  </a:cubicBezTo>
                  <a:cubicBezTo>
                    <a:pt x="31078" y="945"/>
                    <a:pt x="31867" y="956"/>
                    <a:pt x="32657" y="978"/>
                  </a:cubicBezTo>
                  <a:cubicBezTo>
                    <a:pt x="32724" y="945"/>
                    <a:pt x="32790" y="945"/>
                    <a:pt x="32824" y="945"/>
                  </a:cubicBezTo>
                  <a:cubicBezTo>
                    <a:pt x="33391" y="544"/>
                    <a:pt x="34125" y="544"/>
                    <a:pt x="34692" y="144"/>
                  </a:cubicBezTo>
                  <a:cubicBezTo>
                    <a:pt x="34531" y="24"/>
                    <a:pt x="34359" y="0"/>
                    <a:pt x="34175" y="0"/>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71"/>
            <p:cNvSpPr/>
            <p:nvPr/>
          </p:nvSpPr>
          <p:spPr>
            <a:xfrm>
              <a:off x="5132000" y="4031975"/>
              <a:ext cx="656850" cy="60100"/>
            </a:xfrm>
            <a:custGeom>
              <a:avLst/>
              <a:gdLst/>
              <a:ahLst/>
              <a:cxnLst/>
              <a:rect l="l" t="t" r="r" b="b"/>
              <a:pathLst>
                <a:path w="26274" h="2404" extrusionOk="0">
                  <a:moveTo>
                    <a:pt x="21650" y="0"/>
                  </a:moveTo>
                  <a:cubicBezTo>
                    <a:pt x="19355" y="0"/>
                    <a:pt x="17052" y="131"/>
                    <a:pt x="14777" y="302"/>
                  </a:cubicBezTo>
                  <a:cubicBezTo>
                    <a:pt x="11775" y="502"/>
                    <a:pt x="8806" y="869"/>
                    <a:pt x="5838" y="1336"/>
                  </a:cubicBezTo>
                  <a:cubicBezTo>
                    <a:pt x="3903" y="1670"/>
                    <a:pt x="1935" y="1870"/>
                    <a:pt x="0" y="2404"/>
                  </a:cubicBezTo>
                  <a:cubicBezTo>
                    <a:pt x="6878" y="1534"/>
                    <a:pt x="13756" y="581"/>
                    <a:pt x="20700" y="581"/>
                  </a:cubicBezTo>
                  <a:cubicBezTo>
                    <a:pt x="22546" y="581"/>
                    <a:pt x="24396" y="649"/>
                    <a:pt x="26252" y="803"/>
                  </a:cubicBezTo>
                  <a:cubicBezTo>
                    <a:pt x="26273" y="212"/>
                    <a:pt x="26161" y="115"/>
                    <a:pt x="25941" y="115"/>
                  </a:cubicBezTo>
                  <a:cubicBezTo>
                    <a:pt x="25833" y="115"/>
                    <a:pt x="25699" y="138"/>
                    <a:pt x="25542" y="138"/>
                  </a:cubicBezTo>
                  <a:cubicBezTo>
                    <a:pt x="25513" y="138"/>
                    <a:pt x="25483" y="137"/>
                    <a:pt x="25452" y="135"/>
                  </a:cubicBezTo>
                  <a:cubicBezTo>
                    <a:pt x="24191" y="40"/>
                    <a:pt x="22921" y="0"/>
                    <a:pt x="21650" y="0"/>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71"/>
            <p:cNvSpPr/>
            <p:nvPr/>
          </p:nvSpPr>
          <p:spPr>
            <a:xfrm>
              <a:off x="5222050" y="4120775"/>
              <a:ext cx="567100" cy="37175"/>
            </a:xfrm>
            <a:custGeom>
              <a:avLst/>
              <a:gdLst/>
              <a:ahLst/>
              <a:cxnLst/>
              <a:rect l="l" t="t" r="r" b="b"/>
              <a:pathLst>
                <a:path w="22684" h="1487" extrusionOk="0">
                  <a:moveTo>
                    <a:pt x="18213" y="0"/>
                  </a:moveTo>
                  <a:cubicBezTo>
                    <a:pt x="12110" y="0"/>
                    <a:pt x="6034" y="334"/>
                    <a:pt x="1" y="1487"/>
                  </a:cubicBezTo>
                  <a:cubicBezTo>
                    <a:pt x="5667" y="860"/>
                    <a:pt x="11333" y="497"/>
                    <a:pt x="17028" y="497"/>
                  </a:cubicBezTo>
                  <a:cubicBezTo>
                    <a:pt x="18910" y="497"/>
                    <a:pt x="20795" y="537"/>
                    <a:pt x="22684" y="620"/>
                  </a:cubicBezTo>
                  <a:cubicBezTo>
                    <a:pt x="22684" y="420"/>
                    <a:pt x="22684" y="253"/>
                    <a:pt x="22684" y="53"/>
                  </a:cubicBezTo>
                  <a:cubicBezTo>
                    <a:pt x="21192" y="20"/>
                    <a:pt x="19701" y="0"/>
                    <a:pt x="18213" y="0"/>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71"/>
            <p:cNvSpPr/>
            <p:nvPr/>
          </p:nvSpPr>
          <p:spPr>
            <a:xfrm>
              <a:off x="5318800" y="3954400"/>
              <a:ext cx="466175" cy="41775"/>
            </a:xfrm>
            <a:custGeom>
              <a:avLst/>
              <a:gdLst/>
              <a:ahLst/>
              <a:cxnLst/>
              <a:rect l="l" t="t" r="r" b="b"/>
              <a:pathLst>
                <a:path w="18647" h="1671" extrusionOk="0">
                  <a:moveTo>
                    <a:pt x="17861" y="0"/>
                  </a:moveTo>
                  <a:cubicBezTo>
                    <a:pt x="17756" y="0"/>
                    <a:pt x="17651" y="3"/>
                    <a:pt x="17546" y="3"/>
                  </a:cubicBezTo>
                  <a:cubicBezTo>
                    <a:pt x="17373" y="1"/>
                    <a:pt x="17201" y="1"/>
                    <a:pt x="17028" y="1"/>
                  </a:cubicBezTo>
                  <a:cubicBezTo>
                    <a:pt x="13468" y="1"/>
                    <a:pt x="9938" y="323"/>
                    <a:pt x="6438" y="737"/>
                  </a:cubicBezTo>
                  <a:cubicBezTo>
                    <a:pt x="4270" y="1004"/>
                    <a:pt x="2135" y="1370"/>
                    <a:pt x="0" y="1671"/>
                  </a:cubicBezTo>
                  <a:cubicBezTo>
                    <a:pt x="4939" y="1193"/>
                    <a:pt x="9856" y="567"/>
                    <a:pt x="14820" y="567"/>
                  </a:cubicBezTo>
                  <a:cubicBezTo>
                    <a:pt x="16092" y="567"/>
                    <a:pt x="17367" y="608"/>
                    <a:pt x="18647" y="703"/>
                  </a:cubicBezTo>
                  <a:cubicBezTo>
                    <a:pt x="18647" y="503"/>
                    <a:pt x="18647" y="303"/>
                    <a:pt x="18647" y="136"/>
                  </a:cubicBezTo>
                  <a:cubicBezTo>
                    <a:pt x="18385" y="17"/>
                    <a:pt x="18123" y="0"/>
                    <a:pt x="17861" y="0"/>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71"/>
            <p:cNvSpPr/>
            <p:nvPr/>
          </p:nvSpPr>
          <p:spPr>
            <a:xfrm>
              <a:off x="6031800" y="3884400"/>
              <a:ext cx="217675" cy="149300"/>
            </a:xfrm>
            <a:custGeom>
              <a:avLst/>
              <a:gdLst/>
              <a:ahLst/>
              <a:cxnLst/>
              <a:rect l="l" t="t" r="r" b="b"/>
              <a:pathLst>
                <a:path w="8707" h="5972" extrusionOk="0">
                  <a:moveTo>
                    <a:pt x="201" y="1"/>
                  </a:moveTo>
                  <a:lnTo>
                    <a:pt x="201" y="1"/>
                  </a:lnTo>
                  <a:cubicBezTo>
                    <a:pt x="234" y="301"/>
                    <a:pt x="201" y="635"/>
                    <a:pt x="1" y="901"/>
                  </a:cubicBezTo>
                  <a:cubicBezTo>
                    <a:pt x="34" y="968"/>
                    <a:pt x="34" y="1035"/>
                    <a:pt x="34" y="1102"/>
                  </a:cubicBezTo>
                  <a:cubicBezTo>
                    <a:pt x="3403" y="1902"/>
                    <a:pt x="6172" y="3737"/>
                    <a:pt x="8707" y="5972"/>
                  </a:cubicBezTo>
                  <a:cubicBezTo>
                    <a:pt x="6605" y="2936"/>
                    <a:pt x="3636" y="1168"/>
                    <a:pt x="201" y="1"/>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71"/>
            <p:cNvSpPr/>
            <p:nvPr/>
          </p:nvSpPr>
          <p:spPr>
            <a:xfrm>
              <a:off x="5845000" y="4127100"/>
              <a:ext cx="140125" cy="31700"/>
            </a:xfrm>
            <a:custGeom>
              <a:avLst/>
              <a:gdLst/>
              <a:ahLst/>
              <a:cxnLst/>
              <a:rect l="l" t="t" r="r" b="b"/>
              <a:pathLst>
                <a:path w="5605" h="1268" extrusionOk="0">
                  <a:moveTo>
                    <a:pt x="1613" y="0"/>
                  </a:moveTo>
                  <a:cubicBezTo>
                    <a:pt x="1267" y="0"/>
                    <a:pt x="918" y="38"/>
                    <a:pt x="568" y="133"/>
                  </a:cubicBezTo>
                  <a:cubicBezTo>
                    <a:pt x="301" y="167"/>
                    <a:pt x="101" y="300"/>
                    <a:pt x="1" y="533"/>
                  </a:cubicBezTo>
                  <a:cubicBezTo>
                    <a:pt x="1869" y="767"/>
                    <a:pt x="3737" y="1034"/>
                    <a:pt x="5605" y="1267"/>
                  </a:cubicBezTo>
                  <a:cubicBezTo>
                    <a:pt x="5304" y="1034"/>
                    <a:pt x="5004" y="800"/>
                    <a:pt x="4704" y="533"/>
                  </a:cubicBezTo>
                  <a:cubicBezTo>
                    <a:pt x="4659" y="556"/>
                    <a:pt x="4617" y="565"/>
                    <a:pt x="4577" y="565"/>
                  </a:cubicBezTo>
                  <a:cubicBezTo>
                    <a:pt x="4442" y="565"/>
                    <a:pt x="4333" y="459"/>
                    <a:pt x="4204" y="433"/>
                  </a:cubicBezTo>
                  <a:cubicBezTo>
                    <a:pt x="3344" y="242"/>
                    <a:pt x="2485" y="0"/>
                    <a:pt x="1613" y="0"/>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71"/>
            <p:cNvSpPr/>
            <p:nvPr/>
          </p:nvSpPr>
          <p:spPr>
            <a:xfrm>
              <a:off x="5542275" y="2440275"/>
              <a:ext cx="2090700" cy="1606775"/>
            </a:xfrm>
            <a:custGeom>
              <a:avLst/>
              <a:gdLst/>
              <a:ahLst/>
              <a:cxnLst/>
              <a:rect l="l" t="t" r="r" b="b"/>
              <a:pathLst>
                <a:path w="83628" h="64271" extrusionOk="0">
                  <a:moveTo>
                    <a:pt x="17063" y="0"/>
                  </a:moveTo>
                  <a:cubicBezTo>
                    <a:pt x="16874" y="0"/>
                    <a:pt x="16663" y="70"/>
                    <a:pt x="16413" y="225"/>
                  </a:cubicBezTo>
                  <a:cubicBezTo>
                    <a:pt x="13344" y="2193"/>
                    <a:pt x="10242" y="4127"/>
                    <a:pt x="7139" y="6062"/>
                  </a:cubicBezTo>
                  <a:cubicBezTo>
                    <a:pt x="4771" y="7530"/>
                    <a:pt x="2369" y="9031"/>
                    <a:pt x="1" y="10499"/>
                  </a:cubicBezTo>
                  <a:cubicBezTo>
                    <a:pt x="1602" y="12000"/>
                    <a:pt x="3237" y="13501"/>
                    <a:pt x="4804" y="15035"/>
                  </a:cubicBezTo>
                  <a:cubicBezTo>
                    <a:pt x="7073" y="17237"/>
                    <a:pt x="9341" y="19472"/>
                    <a:pt x="11476" y="21807"/>
                  </a:cubicBezTo>
                  <a:cubicBezTo>
                    <a:pt x="13110" y="23608"/>
                    <a:pt x="14778" y="25376"/>
                    <a:pt x="16379" y="27177"/>
                  </a:cubicBezTo>
                  <a:cubicBezTo>
                    <a:pt x="19815" y="31113"/>
                    <a:pt x="23084" y="35183"/>
                    <a:pt x="26086" y="39486"/>
                  </a:cubicBezTo>
                  <a:cubicBezTo>
                    <a:pt x="28254" y="42588"/>
                    <a:pt x="30389" y="45724"/>
                    <a:pt x="31957" y="49193"/>
                  </a:cubicBezTo>
                  <a:cubicBezTo>
                    <a:pt x="33191" y="51895"/>
                    <a:pt x="33992" y="54664"/>
                    <a:pt x="34325" y="57599"/>
                  </a:cubicBezTo>
                  <a:cubicBezTo>
                    <a:pt x="34325" y="57833"/>
                    <a:pt x="34225" y="58199"/>
                    <a:pt x="34559" y="58266"/>
                  </a:cubicBezTo>
                  <a:lnTo>
                    <a:pt x="34559" y="64270"/>
                  </a:lnTo>
                  <a:cubicBezTo>
                    <a:pt x="36293" y="61869"/>
                    <a:pt x="37928" y="59634"/>
                    <a:pt x="39562" y="57366"/>
                  </a:cubicBezTo>
                  <a:cubicBezTo>
                    <a:pt x="39578" y="57367"/>
                    <a:pt x="39594" y="57367"/>
                    <a:pt x="39609" y="57367"/>
                  </a:cubicBezTo>
                  <a:cubicBezTo>
                    <a:pt x="39976" y="57367"/>
                    <a:pt x="40137" y="56988"/>
                    <a:pt x="40330" y="56732"/>
                  </a:cubicBezTo>
                  <a:cubicBezTo>
                    <a:pt x="43232" y="52896"/>
                    <a:pt x="46334" y="49226"/>
                    <a:pt x="49603" y="45690"/>
                  </a:cubicBezTo>
                  <a:cubicBezTo>
                    <a:pt x="53439" y="41521"/>
                    <a:pt x="57642" y="37751"/>
                    <a:pt x="62345" y="34583"/>
                  </a:cubicBezTo>
                  <a:lnTo>
                    <a:pt x="62345" y="34616"/>
                  </a:lnTo>
                  <a:cubicBezTo>
                    <a:pt x="63046" y="34082"/>
                    <a:pt x="63846" y="33715"/>
                    <a:pt x="64547" y="33215"/>
                  </a:cubicBezTo>
                  <a:cubicBezTo>
                    <a:pt x="69417" y="30046"/>
                    <a:pt x="74554" y="27377"/>
                    <a:pt x="79858" y="24976"/>
                  </a:cubicBezTo>
                  <a:cubicBezTo>
                    <a:pt x="79958" y="24942"/>
                    <a:pt x="80225" y="24809"/>
                    <a:pt x="80558" y="24642"/>
                  </a:cubicBezTo>
                  <a:cubicBezTo>
                    <a:pt x="81793" y="24008"/>
                    <a:pt x="82827" y="23541"/>
                    <a:pt x="83627" y="23208"/>
                  </a:cubicBezTo>
                  <a:lnTo>
                    <a:pt x="83627" y="23208"/>
                  </a:lnTo>
                  <a:cubicBezTo>
                    <a:pt x="82460" y="23541"/>
                    <a:pt x="80592" y="24142"/>
                    <a:pt x="78323" y="24842"/>
                  </a:cubicBezTo>
                  <a:cubicBezTo>
                    <a:pt x="76422" y="25409"/>
                    <a:pt x="73487" y="26310"/>
                    <a:pt x="69984" y="27544"/>
                  </a:cubicBezTo>
                  <a:cubicBezTo>
                    <a:pt x="58209" y="31781"/>
                    <a:pt x="49770" y="34883"/>
                    <a:pt x="42698" y="42121"/>
                  </a:cubicBezTo>
                  <a:cubicBezTo>
                    <a:pt x="40997" y="43889"/>
                    <a:pt x="38562" y="46725"/>
                    <a:pt x="36293" y="50794"/>
                  </a:cubicBezTo>
                  <a:cubicBezTo>
                    <a:pt x="36027" y="43255"/>
                    <a:pt x="35059" y="37118"/>
                    <a:pt x="34159" y="32781"/>
                  </a:cubicBezTo>
                  <a:cubicBezTo>
                    <a:pt x="33391" y="29012"/>
                    <a:pt x="32791" y="26177"/>
                    <a:pt x="31390" y="22407"/>
                  </a:cubicBezTo>
                  <a:cubicBezTo>
                    <a:pt x="29422" y="17137"/>
                    <a:pt x="26653" y="12300"/>
                    <a:pt x="23351" y="7730"/>
                  </a:cubicBezTo>
                  <a:cubicBezTo>
                    <a:pt x="21616" y="5328"/>
                    <a:pt x="19782" y="2927"/>
                    <a:pt x="17947" y="592"/>
                  </a:cubicBezTo>
                  <a:cubicBezTo>
                    <a:pt x="17668" y="227"/>
                    <a:pt x="17403" y="0"/>
                    <a:pt x="170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71"/>
            <p:cNvSpPr/>
            <p:nvPr/>
          </p:nvSpPr>
          <p:spPr>
            <a:xfrm>
              <a:off x="4916850" y="3048800"/>
              <a:ext cx="1384325" cy="812575"/>
            </a:xfrm>
            <a:custGeom>
              <a:avLst/>
              <a:gdLst/>
              <a:ahLst/>
              <a:cxnLst/>
              <a:rect l="l" t="t" r="r" b="b"/>
              <a:pathLst>
                <a:path w="55373" h="32503" extrusionOk="0">
                  <a:moveTo>
                    <a:pt x="21649" y="1"/>
                  </a:moveTo>
                  <a:cubicBezTo>
                    <a:pt x="21549" y="134"/>
                    <a:pt x="21482" y="268"/>
                    <a:pt x="21349" y="368"/>
                  </a:cubicBezTo>
                  <a:cubicBezTo>
                    <a:pt x="19914" y="1335"/>
                    <a:pt x="18547" y="2369"/>
                    <a:pt x="17179" y="3370"/>
                  </a:cubicBezTo>
                  <a:cubicBezTo>
                    <a:pt x="14077" y="5672"/>
                    <a:pt x="11275" y="8273"/>
                    <a:pt x="8439" y="10909"/>
                  </a:cubicBezTo>
                  <a:cubicBezTo>
                    <a:pt x="5637" y="13511"/>
                    <a:pt x="3002" y="16346"/>
                    <a:pt x="367" y="19148"/>
                  </a:cubicBezTo>
                  <a:cubicBezTo>
                    <a:pt x="200" y="19315"/>
                    <a:pt x="0" y="19481"/>
                    <a:pt x="0" y="19782"/>
                  </a:cubicBezTo>
                  <a:cubicBezTo>
                    <a:pt x="176" y="20016"/>
                    <a:pt x="428" y="20121"/>
                    <a:pt x="712" y="20121"/>
                  </a:cubicBezTo>
                  <a:cubicBezTo>
                    <a:pt x="752" y="20121"/>
                    <a:pt x="793" y="20119"/>
                    <a:pt x="834" y="20115"/>
                  </a:cubicBezTo>
                  <a:cubicBezTo>
                    <a:pt x="893" y="20113"/>
                    <a:pt x="953" y="20112"/>
                    <a:pt x="1012" y="20112"/>
                  </a:cubicBezTo>
                  <a:cubicBezTo>
                    <a:pt x="1849" y="20112"/>
                    <a:pt x="2661" y="20320"/>
                    <a:pt x="3503" y="20382"/>
                  </a:cubicBezTo>
                  <a:cubicBezTo>
                    <a:pt x="7105" y="20649"/>
                    <a:pt x="10674" y="20983"/>
                    <a:pt x="14244" y="21316"/>
                  </a:cubicBezTo>
                  <a:cubicBezTo>
                    <a:pt x="18280" y="21683"/>
                    <a:pt x="22283" y="22083"/>
                    <a:pt x="26285" y="22617"/>
                  </a:cubicBezTo>
                  <a:cubicBezTo>
                    <a:pt x="31623" y="23284"/>
                    <a:pt x="36960" y="24185"/>
                    <a:pt x="42163" y="25619"/>
                  </a:cubicBezTo>
                  <a:cubicBezTo>
                    <a:pt x="45766" y="26620"/>
                    <a:pt x="49269" y="27888"/>
                    <a:pt x="52271" y="30223"/>
                  </a:cubicBezTo>
                  <a:cubicBezTo>
                    <a:pt x="52971" y="30790"/>
                    <a:pt x="53572" y="31457"/>
                    <a:pt x="54239" y="32091"/>
                  </a:cubicBezTo>
                  <a:cubicBezTo>
                    <a:pt x="54401" y="32253"/>
                    <a:pt x="54629" y="32503"/>
                    <a:pt x="54852" y="32503"/>
                  </a:cubicBezTo>
                  <a:cubicBezTo>
                    <a:pt x="54904" y="32503"/>
                    <a:pt x="54955" y="32489"/>
                    <a:pt x="55006" y="32457"/>
                  </a:cubicBezTo>
                  <a:cubicBezTo>
                    <a:pt x="55373" y="32191"/>
                    <a:pt x="55106" y="31824"/>
                    <a:pt x="54973" y="31523"/>
                  </a:cubicBezTo>
                  <a:cubicBezTo>
                    <a:pt x="54706" y="30990"/>
                    <a:pt x="54406" y="30456"/>
                    <a:pt x="54039" y="30022"/>
                  </a:cubicBezTo>
                  <a:cubicBezTo>
                    <a:pt x="53905" y="29889"/>
                    <a:pt x="53772" y="29756"/>
                    <a:pt x="53638" y="29655"/>
                  </a:cubicBezTo>
                  <a:cubicBezTo>
                    <a:pt x="53605" y="29522"/>
                    <a:pt x="53538" y="29422"/>
                    <a:pt x="53505" y="29355"/>
                  </a:cubicBezTo>
                  <a:cubicBezTo>
                    <a:pt x="51036" y="25319"/>
                    <a:pt x="48134" y="21616"/>
                    <a:pt x="44899" y="18181"/>
                  </a:cubicBezTo>
                  <a:cubicBezTo>
                    <a:pt x="42731" y="15846"/>
                    <a:pt x="40462" y="13611"/>
                    <a:pt x="38027" y="11576"/>
                  </a:cubicBezTo>
                  <a:cubicBezTo>
                    <a:pt x="34558" y="8674"/>
                    <a:pt x="30955" y="6005"/>
                    <a:pt x="27253" y="3437"/>
                  </a:cubicBezTo>
                  <a:cubicBezTo>
                    <a:pt x="26252" y="2770"/>
                    <a:pt x="25251" y="2069"/>
                    <a:pt x="24251" y="1402"/>
                  </a:cubicBezTo>
                  <a:cubicBezTo>
                    <a:pt x="24251" y="1469"/>
                    <a:pt x="24251" y="1535"/>
                    <a:pt x="24217" y="1602"/>
                  </a:cubicBezTo>
                  <a:cubicBezTo>
                    <a:pt x="23517" y="835"/>
                    <a:pt x="22716" y="201"/>
                    <a:pt x="21649" y="1"/>
                  </a:cubicBezTo>
                  <a:close/>
                </a:path>
              </a:pathLst>
            </a:custGeom>
            <a:solidFill>
              <a:srgbClr val="F7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71"/>
            <p:cNvSpPr/>
            <p:nvPr/>
          </p:nvSpPr>
          <p:spPr>
            <a:xfrm>
              <a:off x="4636650" y="3556550"/>
              <a:ext cx="1722075" cy="527425"/>
            </a:xfrm>
            <a:custGeom>
              <a:avLst/>
              <a:gdLst/>
              <a:ahLst/>
              <a:cxnLst/>
              <a:rect l="l" t="t" r="r" b="b"/>
              <a:pathLst>
                <a:path w="68883" h="21097" extrusionOk="0">
                  <a:moveTo>
                    <a:pt x="14942" y="1"/>
                  </a:moveTo>
                  <a:cubicBezTo>
                    <a:pt x="14743" y="1"/>
                    <a:pt x="14552" y="46"/>
                    <a:pt x="14377" y="206"/>
                  </a:cubicBezTo>
                  <a:cubicBezTo>
                    <a:pt x="14377" y="406"/>
                    <a:pt x="14277" y="572"/>
                    <a:pt x="14143" y="706"/>
                  </a:cubicBezTo>
                  <a:cubicBezTo>
                    <a:pt x="11542" y="3341"/>
                    <a:pt x="9140" y="6143"/>
                    <a:pt x="6671" y="8912"/>
                  </a:cubicBezTo>
                  <a:cubicBezTo>
                    <a:pt x="4437" y="11447"/>
                    <a:pt x="2135" y="13949"/>
                    <a:pt x="0" y="16617"/>
                  </a:cubicBezTo>
                  <a:cubicBezTo>
                    <a:pt x="3536" y="16217"/>
                    <a:pt x="7038" y="15550"/>
                    <a:pt x="10541" y="14883"/>
                  </a:cubicBezTo>
                  <a:cubicBezTo>
                    <a:pt x="16612" y="13682"/>
                    <a:pt x="22650" y="12314"/>
                    <a:pt x="28687" y="11080"/>
                  </a:cubicBezTo>
                  <a:cubicBezTo>
                    <a:pt x="32857" y="10246"/>
                    <a:pt x="37060" y="9646"/>
                    <a:pt x="41296" y="9379"/>
                  </a:cubicBezTo>
                  <a:cubicBezTo>
                    <a:pt x="42267" y="9325"/>
                    <a:pt x="43240" y="9298"/>
                    <a:pt x="44214" y="9298"/>
                  </a:cubicBezTo>
                  <a:cubicBezTo>
                    <a:pt x="46856" y="9298"/>
                    <a:pt x="49505" y="9498"/>
                    <a:pt x="52137" y="9913"/>
                  </a:cubicBezTo>
                  <a:cubicBezTo>
                    <a:pt x="55740" y="10480"/>
                    <a:pt x="59142" y="11580"/>
                    <a:pt x="62078" y="13782"/>
                  </a:cubicBezTo>
                  <a:cubicBezTo>
                    <a:pt x="64579" y="15650"/>
                    <a:pt x="66581" y="17852"/>
                    <a:pt x="67715" y="20787"/>
                  </a:cubicBezTo>
                  <a:cubicBezTo>
                    <a:pt x="67814" y="21023"/>
                    <a:pt x="67970" y="21097"/>
                    <a:pt x="68144" y="21097"/>
                  </a:cubicBezTo>
                  <a:cubicBezTo>
                    <a:pt x="68264" y="21097"/>
                    <a:pt x="68393" y="21061"/>
                    <a:pt x="68516" y="21020"/>
                  </a:cubicBezTo>
                  <a:cubicBezTo>
                    <a:pt x="68849" y="20820"/>
                    <a:pt x="68883" y="20487"/>
                    <a:pt x="68849" y="20120"/>
                  </a:cubicBezTo>
                  <a:cubicBezTo>
                    <a:pt x="68749" y="19453"/>
                    <a:pt x="68682" y="18752"/>
                    <a:pt x="68349" y="18118"/>
                  </a:cubicBezTo>
                  <a:cubicBezTo>
                    <a:pt x="68215" y="17918"/>
                    <a:pt x="68115" y="17718"/>
                    <a:pt x="68015" y="17518"/>
                  </a:cubicBezTo>
                  <a:cubicBezTo>
                    <a:pt x="67348" y="14382"/>
                    <a:pt x="65513" y="11947"/>
                    <a:pt x="63078" y="9913"/>
                  </a:cubicBezTo>
                  <a:cubicBezTo>
                    <a:pt x="60977" y="8178"/>
                    <a:pt x="58408" y="7144"/>
                    <a:pt x="55840" y="6243"/>
                  </a:cubicBezTo>
                  <a:cubicBezTo>
                    <a:pt x="50503" y="4409"/>
                    <a:pt x="44999" y="3408"/>
                    <a:pt x="39462" y="2641"/>
                  </a:cubicBezTo>
                  <a:cubicBezTo>
                    <a:pt x="36559" y="2240"/>
                    <a:pt x="33624" y="1873"/>
                    <a:pt x="30689" y="1640"/>
                  </a:cubicBezTo>
                  <a:cubicBezTo>
                    <a:pt x="27686" y="1406"/>
                    <a:pt x="24684" y="1073"/>
                    <a:pt x="21649" y="773"/>
                  </a:cubicBezTo>
                  <a:cubicBezTo>
                    <a:pt x="20664" y="744"/>
                    <a:pt x="19679" y="550"/>
                    <a:pt x="18674" y="550"/>
                  </a:cubicBezTo>
                  <a:cubicBezTo>
                    <a:pt x="18488" y="550"/>
                    <a:pt x="18301" y="557"/>
                    <a:pt x="18113" y="572"/>
                  </a:cubicBezTo>
                  <a:cubicBezTo>
                    <a:pt x="18113" y="572"/>
                    <a:pt x="18113" y="572"/>
                    <a:pt x="18113" y="606"/>
                  </a:cubicBezTo>
                  <a:cubicBezTo>
                    <a:pt x="18080" y="572"/>
                    <a:pt x="18080" y="506"/>
                    <a:pt x="18046" y="472"/>
                  </a:cubicBezTo>
                  <a:cubicBezTo>
                    <a:pt x="17246" y="172"/>
                    <a:pt x="16412" y="206"/>
                    <a:pt x="15611" y="72"/>
                  </a:cubicBezTo>
                  <a:cubicBezTo>
                    <a:pt x="15385" y="55"/>
                    <a:pt x="15159" y="1"/>
                    <a:pt x="14942" y="1"/>
                  </a:cubicBezTo>
                  <a:close/>
                </a:path>
              </a:pathLst>
            </a:custGeom>
            <a:solidFill>
              <a:srgbClr val="F7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71"/>
            <p:cNvSpPr/>
            <p:nvPr/>
          </p:nvSpPr>
          <p:spPr>
            <a:xfrm>
              <a:off x="5317950" y="2758600"/>
              <a:ext cx="1082475" cy="1322650"/>
            </a:xfrm>
            <a:custGeom>
              <a:avLst/>
              <a:gdLst/>
              <a:ahLst/>
              <a:cxnLst/>
              <a:rect l="l" t="t" r="r" b="b"/>
              <a:pathLst>
                <a:path w="43299" h="52906" extrusionOk="0">
                  <a:moveTo>
                    <a:pt x="11109" y="1"/>
                  </a:moveTo>
                  <a:cubicBezTo>
                    <a:pt x="11109" y="1"/>
                    <a:pt x="11042" y="34"/>
                    <a:pt x="11009" y="34"/>
                  </a:cubicBezTo>
                  <a:cubicBezTo>
                    <a:pt x="10909" y="267"/>
                    <a:pt x="10742" y="434"/>
                    <a:pt x="10508" y="534"/>
                  </a:cubicBezTo>
                  <a:cubicBezTo>
                    <a:pt x="6806" y="2536"/>
                    <a:pt x="3403" y="5004"/>
                    <a:pt x="1" y="7473"/>
                  </a:cubicBezTo>
                  <a:cubicBezTo>
                    <a:pt x="268" y="7873"/>
                    <a:pt x="701" y="8106"/>
                    <a:pt x="1102" y="8340"/>
                  </a:cubicBezTo>
                  <a:cubicBezTo>
                    <a:pt x="7506" y="12409"/>
                    <a:pt x="13877" y="16579"/>
                    <a:pt x="19948" y="21216"/>
                  </a:cubicBezTo>
                  <a:cubicBezTo>
                    <a:pt x="23885" y="24251"/>
                    <a:pt x="27487" y="27654"/>
                    <a:pt x="30756" y="31423"/>
                  </a:cubicBezTo>
                  <a:cubicBezTo>
                    <a:pt x="34025" y="35192"/>
                    <a:pt x="36961" y="39162"/>
                    <a:pt x="39329" y="43565"/>
                  </a:cubicBezTo>
                  <a:cubicBezTo>
                    <a:pt x="40763" y="46267"/>
                    <a:pt x="42031" y="49036"/>
                    <a:pt x="42164" y="52171"/>
                  </a:cubicBezTo>
                  <a:cubicBezTo>
                    <a:pt x="42164" y="52471"/>
                    <a:pt x="42131" y="52905"/>
                    <a:pt x="42665" y="52905"/>
                  </a:cubicBezTo>
                  <a:cubicBezTo>
                    <a:pt x="42998" y="52705"/>
                    <a:pt x="42998" y="52338"/>
                    <a:pt x="43065" y="52038"/>
                  </a:cubicBezTo>
                  <a:cubicBezTo>
                    <a:pt x="43298" y="50737"/>
                    <a:pt x="43232" y="49469"/>
                    <a:pt x="43165" y="48168"/>
                  </a:cubicBezTo>
                  <a:cubicBezTo>
                    <a:pt x="43098" y="47902"/>
                    <a:pt x="42998" y="47635"/>
                    <a:pt x="42931" y="47368"/>
                  </a:cubicBezTo>
                  <a:cubicBezTo>
                    <a:pt x="42998" y="43832"/>
                    <a:pt x="42264" y="40396"/>
                    <a:pt x="40863" y="37127"/>
                  </a:cubicBezTo>
                  <a:cubicBezTo>
                    <a:pt x="38795" y="32257"/>
                    <a:pt x="35626" y="28087"/>
                    <a:pt x="32491" y="23851"/>
                  </a:cubicBezTo>
                  <a:cubicBezTo>
                    <a:pt x="29956" y="20415"/>
                    <a:pt x="27287" y="17079"/>
                    <a:pt x="24485" y="13877"/>
                  </a:cubicBezTo>
                  <a:cubicBezTo>
                    <a:pt x="22017" y="11042"/>
                    <a:pt x="19515" y="8240"/>
                    <a:pt x="16813" y="5638"/>
                  </a:cubicBezTo>
                  <a:cubicBezTo>
                    <a:pt x="15879" y="4637"/>
                    <a:pt x="14945" y="3603"/>
                    <a:pt x="13877" y="2736"/>
                  </a:cubicBezTo>
                  <a:cubicBezTo>
                    <a:pt x="13911" y="2703"/>
                    <a:pt x="13911" y="2669"/>
                    <a:pt x="13911" y="2636"/>
                  </a:cubicBezTo>
                  <a:cubicBezTo>
                    <a:pt x="13244" y="1502"/>
                    <a:pt x="12176" y="734"/>
                    <a:pt x="11109" y="1"/>
                  </a:cubicBezTo>
                  <a:close/>
                </a:path>
              </a:pathLst>
            </a:custGeom>
            <a:solidFill>
              <a:srgbClr val="F7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71"/>
            <p:cNvSpPr/>
            <p:nvPr/>
          </p:nvSpPr>
          <p:spPr>
            <a:xfrm>
              <a:off x="6401225" y="3495475"/>
              <a:ext cx="1623700" cy="595800"/>
            </a:xfrm>
            <a:custGeom>
              <a:avLst/>
              <a:gdLst/>
              <a:ahLst/>
              <a:cxnLst/>
              <a:rect l="l" t="t" r="r" b="b"/>
              <a:pathLst>
                <a:path w="64948" h="23832" extrusionOk="0">
                  <a:moveTo>
                    <a:pt x="31296" y="1"/>
                  </a:moveTo>
                  <a:cubicBezTo>
                    <a:pt x="29430" y="1"/>
                    <a:pt x="27569" y="92"/>
                    <a:pt x="25719" y="414"/>
                  </a:cubicBezTo>
                  <a:cubicBezTo>
                    <a:pt x="22417" y="947"/>
                    <a:pt x="19281" y="1848"/>
                    <a:pt x="16312" y="3416"/>
                  </a:cubicBezTo>
                  <a:cubicBezTo>
                    <a:pt x="16079" y="3549"/>
                    <a:pt x="14711" y="4517"/>
                    <a:pt x="14678" y="4517"/>
                  </a:cubicBezTo>
                  <a:cubicBezTo>
                    <a:pt x="14444" y="4750"/>
                    <a:pt x="14211" y="4917"/>
                    <a:pt x="14011" y="5150"/>
                  </a:cubicBezTo>
                  <a:cubicBezTo>
                    <a:pt x="12310" y="7185"/>
                    <a:pt x="10575" y="9153"/>
                    <a:pt x="8907" y="11221"/>
                  </a:cubicBezTo>
                  <a:cubicBezTo>
                    <a:pt x="6906" y="13757"/>
                    <a:pt x="4904" y="16325"/>
                    <a:pt x="3103" y="19060"/>
                  </a:cubicBezTo>
                  <a:cubicBezTo>
                    <a:pt x="1935" y="20495"/>
                    <a:pt x="901" y="22062"/>
                    <a:pt x="1" y="23730"/>
                  </a:cubicBezTo>
                  <a:cubicBezTo>
                    <a:pt x="65" y="23795"/>
                    <a:pt x="144" y="23832"/>
                    <a:pt x="227" y="23832"/>
                  </a:cubicBezTo>
                  <a:cubicBezTo>
                    <a:pt x="273" y="23832"/>
                    <a:pt x="320" y="23821"/>
                    <a:pt x="368" y="23797"/>
                  </a:cubicBezTo>
                  <a:cubicBezTo>
                    <a:pt x="635" y="23430"/>
                    <a:pt x="868" y="22996"/>
                    <a:pt x="1168" y="22663"/>
                  </a:cubicBezTo>
                  <a:cubicBezTo>
                    <a:pt x="3503" y="20161"/>
                    <a:pt x="6172" y="18193"/>
                    <a:pt x="9274" y="16759"/>
                  </a:cubicBezTo>
                  <a:cubicBezTo>
                    <a:pt x="13677" y="14724"/>
                    <a:pt x="18347" y="13790"/>
                    <a:pt x="23151" y="13456"/>
                  </a:cubicBezTo>
                  <a:cubicBezTo>
                    <a:pt x="23801" y="13390"/>
                    <a:pt x="24452" y="13356"/>
                    <a:pt x="25102" y="13356"/>
                  </a:cubicBezTo>
                  <a:cubicBezTo>
                    <a:pt x="25752" y="13356"/>
                    <a:pt x="26403" y="13390"/>
                    <a:pt x="27053" y="13456"/>
                  </a:cubicBezTo>
                  <a:cubicBezTo>
                    <a:pt x="29021" y="13456"/>
                    <a:pt x="30956" y="13690"/>
                    <a:pt x="32891" y="13823"/>
                  </a:cubicBezTo>
                  <a:cubicBezTo>
                    <a:pt x="36827" y="14057"/>
                    <a:pt x="40630" y="14957"/>
                    <a:pt x="44499" y="15591"/>
                  </a:cubicBezTo>
                  <a:cubicBezTo>
                    <a:pt x="46334" y="15891"/>
                    <a:pt x="48135" y="16492"/>
                    <a:pt x="50036" y="16659"/>
                  </a:cubicBezTo>
                  <a:cubicBezTo>
                    <a:pt x="50804" y="16959"/>
                    <a:pt x="51638" y="16992"/>
                    <a:pt x="52472" y="17126"/>
                  </a:cubicBezTo>
                  <a:cubicBezTo>
                    <a:pt x="56608" y="17926"/>
                    <a:pt x="60777" y="18593"/>
                    <a:pt x="64947" y="19060"/>
                  </a:cubicBezTo>
                  <a:cubicBezTo>
                    <a:pt x="64880" y="18693"/>
                    <a:pt x="64680" y="18427"/>
                    <a:pt x="64480" y="18160"/>
                  </a:cubicBezTo>
                  <a:cubicBezTo>
                    <a:pt x="61645" y="13923"/>
                    <a:pt x="58743" y="9754"/>
                    <a:pt x="55974" y="5484"/>
                  </a:cubicBezTo>
                  <a:cubicBezTo>
                    <a:pt x="55140" y="4150"/>
                    <a:pt x="54073" y="3516"/>
                    <a:pt x="52638" y="3182"/>
                  </a:cubicBezTo>
                  <a:cubicBezTo>
                    <a:pt x="48936" y="2248"/>
                    <a:pt x="45233" y="1514"/>
                    <a:pt x="41497" y="914"/>
                  </a:cubicBezTo>
                  <a:cubicBezTo>
                    <a:pt x="39329" y="580"/>
                    <a:pt x="37161" y="180"/>
                    <a:pt x="34992" y="80"/>
                  </a:cubicBezTo>
                  <a:cubicBezTo>
                    <a:pt x="33760" y="40"/>
                    <a:pt x="32527" y="1"/>
                    <a:pt x="31296" y="1"/>
                  </a:cubicBezTo>
                  <a:close/>
                </a:path>
              </a:pathLst>
            </a:custGeom>
            <a:solidFill>
              <a:srgbClr val="F6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71"/>
            <p:cNvSpPr/>
            <p:nvPr/>
          </p:nvSpPr>
          <p:spPr>
            <a:xfrm>
              <a:off x="5859175" y="4099775"/>
              <a:ext cx="103425" cy="42225"/>
            </a:xfrm>
            <a:custGeom>
              <a:avLst/>
              <a:gdLst/>
              <a:ahLst/>
              <a:cxnLst/>
              <a:rect l="l" t="t" r="r" b="b"/>
              <a:pathLst>
                <a:path w="4137" h="1689" extrusionOk="0">
                  <a:moveTo>
                    <a:pt x="1928" y="0"/>
                  </a:moveTo>
                  <a:cubicBezTo>
                    <a:pt x="1848" y="0"/>
                    <a:pt x="1762" y="27"/>
                    <a:pt x="1668" y="92"/>
                  </a:cubicBezTo>
                  <a:cubicBezTo>
                    <a:pt x="1135" y="526"/>
                    <a:pt x="468" y="726"/>
                    <a:pt x="1" y="1226"/>
                  </a:cubicBezTo>
                  <a:cubicBezTo>
                    <a:pt x="334" y="1293"/>
                    <a:pt x="668" y="1360"/>
                    <a:pt x="1001" y="1360"/>
                  </a:cubicBezTo>
                  <a:cubicBezTo>
                    <a:pt x="1867" y="1360"/>
                    <a:pt x="2688" y="1689"/>
                    <a:pt x="3537" y="1689"/>
                  </a:cubicBezTo>
                  <a:cubicBezTo>
                    <a:pt x="3735" y="1689"/>
                    <a:pt x="3935" y="1671"/>
                    <a:pt x="4137" y="1626"/>
                  </a:cubicBezTo>
                  <a:cubicBezTo>
                    <a:pt x="3603" y="1193"/>
                    <a:pt x="3036" y="759"/>
                    <a:pt x="2469" y="292"/>
                  </a:cubicBezTo>
                  <a:cubicBezTo>
                    <a:pt x="2301" y="172"/>
                    <a:pt x="2133" y="0"/>
                    <a:pt x="1928" y="0"/>
                  </a:cubicBezTo>
                  <a:close/>
                </a:path>
              </a:pathLst>
            </a:custGeom>
            <a:solidFill>
              <a:srgbClr val="CDB0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71"/>
            <p:cNvSpPr/>
            <p:nvPr/>
          </p:nvSpPr>
          <p:spPr>
            <a:xfrm>
              <a:off x="4913500" y="2945400"/>
              <a:ext cx="1508600" cy="1140000"/>
            </a:xfrm>
            <a:custGeom>
              <a:avLst/>
              <a:gdLst/>
              <a:ahLst/>
              <a:cxnLst/>
              <a:rect l="l" t="t" r="r" b="b"/>
              <a:pathLst>
                <a:path w="60344" h="45600" extrusionOk="0">
                  <a:moveTo>
                    <a:pt x="16179" y="1"/>
                  </a:moveTo>
                  <a:lnTo>
                    <a:pt x="16179" y="1"/>
                  </a:lnTo>
                  <a:cubicBezTo>
                    <a:pt x="28855" y="10208"/>
                    <a:pt x="45033" y="17747"/>
                    <a:pt x="55107" y="36527"/>
                  </a:cubicBezTo>
                  <a:cubicBezTo>
                    <a:pt x="48135" y="27454"/>
                    <a:pt x="18581" y="24885"/>
                    <a:pt x="1" y="24285"/>
                  </a:cubicBezTo>
                  <a:lnTo>
                    <a:pt x="1" y="24285"/>
                  </a:lnTo>
                  <a:cubicBezTo>
                    <a:pt x="9574" y="26786"/>
                    <a:pt x="47034" y="24518"/>
                    <a:pt x="55507" y="38928"/>
                  </a:cubicBezTo>
                  <a:cubicBezTo>
                    <a:pt x="57141" y="40897"/>
                    <a:pt x="56908" y="44366"/>
                    <a:pt x="57909" y="45600"/>
                  </a:cubicBezTo>
                  <a:cubicBezTo>
                    <a:pt x="60344" y="30589"/>
                    <a:pt x="31223" y="8307"/>
                    <a:pt x="16179" y="1"/>
                  </a:cubicBezTo>
                  <a:close/>
                </a:path>
              </a:pathLst>
            </a:custGeom>
            <a:solidFill>
              <a:srgbClr val="AD9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71"/>
            <p:cNvSpPr/>
            <p:nvPr/>
          </p:nvSpPr>
          <p:spPr>
            <a:xfrm>
              <a:off x="5538200" y="2705250"/>
              <a:ext cx="1562725" cy="1385775"/>
            </a:xfrm>
            <a:custGeom>
              <a:avLst/>
              <a:gdLst/>
              <a:ahLst/>
              <a:cxnLst/>
              <a:rect l="l" t="t" r="r" b="b"/>
              <a:pathLst>
                <a:path w="62509" h="55431" extrusionOk="0">
                  <a:moveTo>
                    <a:pt x="318" y="0"/>
                  </a:moveTo>
                  <a:cubicBezTo>
                    <a:pt x="0" y="0"/>
                    <a:pt x="1205" y="1412"/>
                    <a:pt x="1665" y="1668"/>
                  </a:cubicBezTo>
                  <a:cubicBezTo>
                    <a:pt x="10872" y="11675"/>
                    <a:pt x="35956" y="32990"/>
                    <a:pt x="34055" y="53605"/>
                  </a:cubicBezTo>
                  <a:cubicBezTo>
                    <a:pt x="33758" y="54868"/>
                    <a:pt x="33754" y="55430"/>
                    <a:pt x="34017" y="55430"/>
                  </a:cubicBezTo>
                  <a:cubicBezTo>
                    <a:pt x="35614" y="55430"/>
                    <a:pt x="47069" y="34640"/>
                    <a:pt x="62508" y="23984"/>
                  </a:cubicBezTo>
                  <a:lnTo>
                    <a:pt x="62508" y="23984"/>
                  </a:lnTo>
                  <a:cubicBezTo>
                    <a:pt x="53335" y="29688"/>
                    <a:pt x="46230" y="38461"/>
                    <a:pt x="39725" y="46767"/>
                  </a:cubicBezTo>
                  <a:cubicBezTo>
                    <a:pt x="38303" y="47352"/>
                    <a:pt x="35434" y="53000"/>
                    <a:pt x="34923" y="53000"/>
                  </a:cubicBezTo>
                  <a:cubicBezTo>
                    <a:pt x="34823" y="53000"/>
                    <a:pt x="34813" y="52784"/>
                    <a:pt x="34922" y="52270"/>
                  </a:cubicBezTo>
                  <a:cubicBezTo>
                    <a:pt x="36523" y="36159"/>
                    <a:pt x="17810" y="16612"/>
                    <a:pt x="1098" y="467"/>
                  </a:cubicBezTo>
                  <a:cubicBezTo>
                    <a:pt x="654" y="132"/>
                    <a:pt x="415" y="0"/>
                    <a:pt x="318" y="0"/>
                  </a:cubicBezTo>
                  <a:close/>
                </a:path>
              </a:pathLst>
            </a:custGeom>
            <a:solidFill>
              <a:srgbClr val="92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2FE9FE33-BBE6-6936-3553-309E1FFD9CC7}"/>
              </a:ext>
            </a:extLst>
          </p:cNvPr>
          <p:cNvSpPr>
            <a:spLocks noGrp="1"/>
          </p:cNvSpPr>
          <p:nvPr>
            <p:ph type="title"/>
          </p:nvPr>
        </p:nvSpPr>
        <p:spPr>
          <a:xfrm>
            <a:off x="1722565" y="490449"/>
            <a:ext cx="7029088" cy="922123"/>
          </a:xfrm>
        </p:spPr>
        <p:txBody>
          <a:bodyPr/>
          <a:lstStyle/>
          <a:p>
            <a:br>
              <a:rPr lang="en-US" sz="2800" dirty="0"/>
            </a:br>
            <a:r>
              <a:rPr lang="en-US" sz="2800" dirty="0"/>
              <a:t>ATTRIBUTES OF POPULATION
</a:t>
            </a:r>
          </a:p>
        </p:txBody>
      </p:sp>
      <p:sp>
        <p:nvSpPr>
          <p:cNvPr id="7" name="TextBox 6">
            <a:extLst>
              <a:ext uri="{FF2B5EF4-FFF2-40B4-BE49-F238E27FC236}">
                <a16:creationId xmlns:a16="http://schemas.microsoft.com/office/drawing/2014/main" id="{8B2077C4-36E5-A799-40EA-E73B35FBF021}"/>
              </a:ext>
            </a:extLst>
          </p:cNvPr>
          <p:cNvSpPr txBox="1"/>
          <p:nvPr/>
        </p:nvSpPr>
        <p:spPr>
          <a:xfrm>
            <a:off x="666469" y="1302829"/>
            <a:ext cx="8141694" cy="3170099"/>
          </a:xfrm>
          <a:prstGeom prst="rect">
            <a:avLst/>
          </a:prstGeom>
          <a:noFill/>
        </p:spPr>
        <p:txBody>
          <a:bodyPr wrap="square" anchor="t">
            <a:spAutoFit/>
          </a:bodyPr>
          <a:lstStyle/>
          <a:p>
            <a:pPr algn="just"/>
            <a:r>
              <a:rPr lang="en-US" sz="2000" b="1" dirty="0"/>
              <a:t>GROWTH FORMS</a:t>
            </a:r>
            <a:endParaRPr lang="en-US" sz="2400" b="1" dirty="0"/>
          </a:p>
          <a:p>
            <a:pPr marL="285750" indent="-285750" algn="just">
              <a:buFont typeface="Arial" panose="020B0604020202020204" pitchFamily="34" charset="0"/>
              <a:buChar char="•"/>
            </a:pPr>
            <a:r>
              <a:rPr lang="en-US" sz="2000" b="1" dirty="0"/>
              <a:t>Exponential Growth  </a:t>
            </a:r>
          </a:p>
          <a:p>
            <a:pPr algn="just"/>
            <a:r>
              <a:rPr lang="en-US" sz="2000" dirty="0"/>
              <a:t>             The exponential growth refers to a growth of a population whose rate is proportional to the size of the population over a specific period of time. </a:t>
            </a:r>
          </a:p>
          <a:p>
            <a:pPr algn="just"/>
            <a:endParaRPr lang="en-US" sz="2000" dirty="0"/>
          </a:p>
          <a:p>
            <a:pPr marL="285750" indent="-285750" algn="just">
              <a:buFont typeface="Arial" panose="020B0604020202020204" pitchFamily="34" charset="0"/>
              <a:buChar char="•"/>
            </a:pPr>
            <a:r>
              <a:rPr lang="en-US" sz="2000" b="1" dirty="0"/>
              <a:t>Logistic growth </a:t>
            </a:r>
          </a:p>
          <a:p>
            <a:pPr algn="just"/>
            <a:r>
              <a:rPr lang="en-US" sz="2000" dirty="0"/>
              <a:t>              The </a:t>
            </a:r>
            <a:r>
              <a:rPr lang="en-US" sz="2000"/>
              <a:t>logistics growth  </a:t>
            </a:r>
            <a:r>
              <a:rPr lang="en-US" sz="2000" dirty="0"/>
              <a:t>refers to the gradual growth of the population in the beginning and then increases when the number of people grows.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7DE939DD-8696-9018-D408-49FCCF328B25}"/>
              </a:ext>
            </a:extLst>
          </p:cNvPr>
          <p:cNvPicPr>
            <a:picLocks noChangeAspect="1"/>
          </p:cNvPicPr>
          <p:nvPr/>
        </p:nvPicPr>
        <p:blipFill>
          <a:blip r:embed="rId2"/>
          <a:stretch>
            <a:fillRect/>
          </a:stretch>
        </p:blipFill>
        <p:spPr>
          <a:xfrm>
            <a:off x="1447634" y="464837"/>
            <a:ext cx="6242091" cy="4276496"/>
          </a:xfrm>
          <a:prstGeom prst="rect">
            <a:avLst/>
          </a:prstGeom>
        </p:spPr>
      </p:pic>
    </p:spTree>
    <p:extLst>
      <p:ext uri="{BB962C8B-B14F-4D97-AF65-F5344CB8AC3E}">
        <p14:creationId xmlns:p14="http://schemas.microsoft.com/office/powerpoint/2010/main" val="3085186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grpSp>
        <p:nvGrpSpPr>
          <p:cNvPr id="928" name="Google Shape;928;p73"/>
          <p:cNvGrpSpPr/>
          <p:nvPr/>
        </p:nvGrpSpPr>
        <p:grpSpPr>
          <a:xfrm>
            <a:off x="7957002" y="250003"/>
            <a:ext cx="1021689" cy="971001"/>
            <a:chOff x="9320475" y="1310750"/>
            <a:chExt cx="3915300" cy="3040300"/>
          </a:xfrm>
        </p:grpSpPr>
        <p:sp>
          <p:nvSpPr>
            <p:cNvPr id="929" name="Google Shape;929;p73"/>
            <p:cNvSpPr/>
            <p:nvPr/>
          </p:nvSpPr>
          <p:spPr>
            <a:xfrm>
              <a:off x="12920525" y="3408900"/>
              <a:ext cx="154325" cy="201850"/>
            </a:xfrm>
            <a:custGeom>
              <a:avLst/>
              <a:gdLst/>
              <a:ahLst/>
              <a:cxnLst/>
              <a:rect l="l" t="t" r="r" b="b"/>
              <a:pathLst>
                <a:path w="6173" h="8074" extrusionOk="0">
                  <a:moveTo>
                    <a:pt x="5939" y="1"/>
                  </a:moveTo>
                  <a:cubicBezTo>
                    <a:pt x="5772" y="34"/>
                    <a:pt x="1702" y="234"/>
                    <a:pt x="34" y="3270"/>
                  </a:cubicBezTo>
                  <a:cubicBezTo>
                    <a:pt x="1" y="3337"/>
                    <a:pt x="1" y="3403"/>
                    <a:pt x="1" y="3470"/>
                  </a:cubicBezTo>
                  <a:cubicBezTo>
                    <a:pt x="2002" y="7873"/>
                    <a:pt x="5538" y="8073"/>
                    <a:pt x="5705" y="8073"/>
                  </a:cubicBezTo>
                  <a:cubicBezTo>
                    <a:pt x="5805" y="8073"/>
                    <a:pt x="5905" y="8007"/>
                    <a:pt x="5905" y="7873"/>
                  </a:cubicBezTo>
                  <a:cubicBezTo>
                    <a:pt x="5905" y="7773"/>
                    <a:pt x="5838" y="7673"/>
                    <a:pt x="5705" y="7673"/>
                  </a:cubicBezTo>
                  <a:cubicBezTo>
                    <a:pt x="5672" y="7673"/>
                    <a:pt x="2336" y="7473"/>
                    <a:pt x="435" y="3370"/>
                  </a:cubicBezTo>
                  <a:cubicBezTo>
                    <a:pt x="2036" y="635"/>
                    <a:pt x="5939" y="435"/>
                    <a:pt x="5972" y="435"/>
                  </a:cubicBezTo>
                  <a:cubicBezTo>
                    <a:pt x="6072" y="435"/>
                    <a:pt x="6172" y="334"/>
                    <a:pt x="6172" y="201"/>
                  </a:cubicBezTo>
                  <a:cubicBezTo>
                    <a:pt x="6172" y="101"/>
                    <a:pt x="6072" y="1"/>
                    <a:pt x="5939" y="1"/>
                  </a:cubicBezTo>
                  <a:close/>
                </a:path>
              </a:pathLst>
            </a:custGeom>
            <a:solidFill>
              <a:srgbClr val="FF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73"/>
            <p:cNvSpPr/>
            <p:nvPr/>
          </p:nvSpPr>
          <p:spPr>
            <a:xfrm>
              <a:off x="9372175" y="1486700"/>
              <a:ext cx="2951300" cy="2389225"/>
            </a:xfrm>
            <a:custGeom>
              <a:avLst/>
              <a:gdLst/>
              <a:ahLst/>
              <a:cxnLst/>
              <a:rect l="l" t="t" r="r" b="b"/>
              <a:pathLst>
                <a:path w="118052" h="95569" extrusionOk="0">
                  <a:moveTo>
                    <a:pt x="16179" y="1"/>
                  </a:moveTo>
                  <a:lnTo>
                    <a:pt x="0" y="71985"/>
                  </a:lnTo>
                  <a:lnTo>
                    <a:pt x="108211" y="95569"/>
                  </a:lnTo>
                  <a:lnTo>
                    <a:pt x="118051" y="22483"/>
                  </a:lnTo>
                  <a:lnTo>
                    <a:pt x="161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73"/>
            <p:cNvSpPr/>
            <p:nvPr/>
          </p:nvSpPr>
          <p:spPr>
            <a:xfrm>
              <a:off x="9346325" y="1336600"/>
              <a:ext cx="1742925" cy="2149050"/>
            </a:xfrm>
            <a:custGeom>
              <a:avLst/>
              <a:gdLst/>
              <a:ahLst/>
              <a:cxnLst/>
              <a:rect l="l" t="t" r="r" b="b"/>
              <a:pathLst>
                <a:path w="69717" h="85962" extrusionOk="0">
                  <a:moveTo>
                    <a:pt x="16479" y="0"/>
                  </a:moveTo>
                  <a:lnTo>
                    <a:pt x="0" y="74120"/>
                  </a:lnTo>
                  <a:lnTo>
                    <a:pt x="53238" y="85962"/>
                  </a:lnTo>
                  <a:lnTo>
                    <a:pt x="69717" y="11842"/>
                  </a:lnTo>
                  <a:lnTo>
                    <a:pt x="16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73"/>
            <p:cNvSpPr/>
            <p:nvPr/>
          </p:nvSpPr>
          <p:spPr>
            <a:xfrm>
              <a:off x="10677275" y="1631800"/>
              <a:ext cx="1742925" cy="2149075"/>
            </a:xfrm>
            <a:custGeom>
              <a:avLst/>
              <a:gdLst/>
              <a:ahLst/>
              <a:cxnLst/>
              <a:rect l="l" t="t" r="r" b="b"/>
              <a:pathLst>
                <a:path w="69717" h="85963" extrusionOk="0">
                  <a:moveTo>
                    <a:pt x="16445" y="1"/>
                  </a:moveTo>
                  <a:lnTo>
                    <a:pt x="0" y="74154"/>
                  </a:lnTo>
                  <a:lnTo>
                    <a:pt x="53238" y="85962"/>
                  </a:lnTo>
                  <a:lnTo>
                    <a:pt x="69717" y="11842"/>
                  </a:lnTo>
                  <a:lnTo>
                    <a:pt x="16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73"/>
            <p:cNvSpPr/>
            <p:nvPr/>
          </p:nvSpPr>
          <p:spPr>
            <a:xfrm>
              <a:off x="9691575" y="1310750"/>
              <a:ext cx="281050" cy="230175"/>
            </a:xfrm>
            <a:custGeom>
              <a:avLst/>
              <a:gdLst/>
              <a:ahLst/>
              <a:cxnLst/>
              <a:rect l="l" t="t" r="r" b="b"/>
              <a:pathLst>
                <a:path w="11242" h="9207" extrusionOk="0">
                  <a:moveTo>
                    <a:pt x="2035" y="0"/>
                  </a:moveTo>
                  <a:lnTo>
                    <a:pt x="0" y="9207"/>
                  </a:lnTo>
                  <a:lnTo>
                    <a:pt x="11241" y="2035"/>
                  </a:lnTo>
                  <a:lnTo>
                    <a:pt x="20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73"/>
            <p:cNvSpPr/>
            <p:nvPr/>
          </p:nvSpPr>
          <p:spPr>
            <a:xfrm>
              <a:off x="12215025" y="1859475"/>
              <a:ext cx="231025" cy="281875"/>
            </a:xfrm>
            <a:custGeom>
              <a:avLst/>
              <a:gdLst/>
              <a:ahLst/>
              <a:cxnLst/>
              <a:rect l="l" t="t" r="r" b="b"/>
              <a:pathLst>
                <a:path w="9241" h="11275" extrusionOk="0">
                  <a:moveTo>
                    <a:pt x="1" y="0"/>
                  </a:moveTo>
                  <a:lnTo>
                    <a:pt x="7173" y="11275"/>
                  </a:lnTo>
                  <a:lnTo>
                    <a:pt x="9241" y="2068"/>
                  </a:lnTo>
                  <a:lnTo>
                    <a:pt x="1" y="0"/>
                  </a:lnTo>
                  <a:close/>
                </a:path>
              </a:pathLst>
            </a:custGeom>
            <a:solidFill>
              <a:srgbClr val="FFD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73"/>
            <p:cNvSpPr/>
            <p:nvPr/>
          </p:nvSpPr>
          <p:spPr>
            <a:xfrm>
              <a:off x="9320475" y="2979425"/>
              <a:ext cx="230175" cy="281900"/>
            </a:xfrm>
            <a:custGeom>
              <a:avLst/>
              <a:gdLst/>
              <a:ahLst/>
              <a:cxnLst/>
              <a:rect l="l" t="t" r="r" b="b"/>
              <a:pathLst>
                <a:path w="9207" h="11276" extrusionOk="0">
                  <a:moveTo>
                    <a:pt x="2035" y="1"/>
                  </a:moveTo>
                  <a:lnTo>
                    <a:pt x="0" y="9208"/>
                  </a:lnTo>
                  <a:lnTo>
                    <a:pt x="9207" y="11276"/>
                  </a:lnTo>
                  <a:lnTo>
                    <a:pt x="20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73"/>
            <p:cNvSpPr/>
            <p:nvPr/>
          </p:nvSpPr>
          <p:spPr>
            <a:xfrm>
              <a:off x="11793900" y="3579875"/>
              <a:ext cx="281050" cy="230175"/>
            </a:xfrm>
            <a:custGeom>
              <a:avLst/>
              <a:gdLst/>
              <a:ahLst/>
              <a:cxnLst/>
              <a:rect l="l" t="t" r="r" b="b"/>
              <a:pathLst>
                <a:path w="11242" h="9207" extrusionOk="0">
                  <a:moveTo>
                    <a:pt x="11242" y="0"/>
                  </a:moveTo>
                  <a:lnTo>
                    <a:pt x="0" y="7172"/>
                  </a:lnTo>
                  <a:lnTo>
                    <a:pt x="9207" y="9207"/>
                  </a:lnTo>
                  <a:lnTo>
                    <a:pt x="11242" y="0"/>
                  </a:lnTo>
                  <a:close/>
                </a:path>
              </a:pathLst>
            </a:custGeom>
            <a:solidFill>
              <a:srgbClr val="FFD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73"/>
            <p:cNvSpPr/>
            <p:nvPr/>
          </p:nvSpPr>
          <p:spPr>
            <a:xfrm>
              <a:off x="10538825" y="1600950"/>
              <a:ext cx="683025" cy="1913900"/>
            </a:xfrm>
            <a:custGeom>
              <a:avLst/>
              <a:gdLst/>
              <a:ahLst/>
              <a:cxnLst/>
              <a:rect l="l" t="t" r="r" b="b"/>
              <a:pathLst>
                <a:path w="27321" h="76556" extrusionOk="0">
                  <a:moveTo>
                    <a:pt x="16446" y="0"/>
                  </a:moveTo>
                  <a:lnTo>
                    <a:pt x="1" y="74154"/>
                  </a:lnTo>
                  <a:lnTo>
                    <a:pt x="10875" y="76555"/>
                  </a:lnTo>
                  <a:lnTo>
                    <a:pt x="27320" y="2436"/>
                  </a:lnTo>
                  <a:lnTo>
                    <a:pt x="164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73"/>
            <p:cNvSpPr/>
            <p:nvPr/>
          </p:nvSpPr>
          <p:spPr>
            <a:xfrm>
              <a:off x="10666425" y="1620125"/>
              <a:ext cx="1657050" cy="2062350"/>
            </a:xfrm>
            <a:custGeom>
              <a:avLst/>
              <a:gdLst/>
              <a:ahLst/>
              <a:cxnLst/>
              <a:rect l="l" t="t" r="r" b="b"/>
              <a:pathLst>
                <a:path w="66282" h="82494" extrusionOk="0">
                  <a:moveTo>
                    <a:pt x="24896" y="0"/>
                  </a:moveTo>
                  <a:cubicBezTo>
                    <a:pt x="21245" y="0"/>
                    <a:pt x="18241" y="805"/>
                    <a:pt x="16412" y="2803"/>
                  </a:cubicBezTo>
                  <a:lnTo>
                    <a:pt x="1135" y="71519"/>
                  </a:lnTo>
                  <a:cubicBezTo>
                    <a:pt x="1" y="76622"/>
                    <a:pt x="51037" y="82493"/>
                    <a:pt x="51037" y="82493"/>
                  </a:cubicBezTo>
                  <a:lnTo>
                    <a:pt x="66281" y="13811"/>
                  </a:lnTo>
                  <a:cubicBezTo>
                    <a:pt x="66281" y="13811"/>
                    <a:pt x="40025" y="0"/>
                    <a:pt x="24896" y="0"/>
                  </a:cubicBezTo>
                  <a:close/>
                </a:path>
              </a:pathLst>
            </a:custGeom>
            <a:solidFill>
              <a:srgbClr val="FFF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73"/>
            <p:cNvSpPr/>
            <p:nvPr/>
          </p:nvSpPr>
          <p:spPr>
            <a:xfrm>
              <a:off x="9453900" y="1424900"/>
              <a:ext cx="1622850" cy="2004250"/>
            </a:xfrm>
            <a:custGeom>
              <a:avLst/>
              <a:gdLst/>
              <a:ahLst/>
              <a:cxnLst/>
              <a:rect l="l" t="t" r="r" b="b"/>
              <a:pathLst>
                <a:path w="64914" h="80170" extrusionOk="0">
                  <a:moveTo>
                    <a:pt x="18851" y="1"/>
                  </a:moveTo>
                  <a:cubicBezTo>
                    <a:pt x="16595" y="1"/>
                    <a:pt x="15245" y="37"/>
                    <a:pt x="15245" y="37"/>
                  </a:cubicBezTo>
                  <a:lnTo>
                    <a:pt x="0" y="68687"/>
                  </a:lnTo>
                  <a:cubicBezTo>
                    <a:pt x="0" y="68687"/>
                    <a:pt x="34679" y="80170"/>
                    <a:pt x="46231" y="80170"/>
                  </a:cubicBezTo>
                  <a:cubicBezTo>
                    <a:pt x="47886" y="80170"/>
                    <a:pt x="49067" y="79934"/>
                    <a:pt x="49602" y="79394"/>
                  </a:cubicBezTo>
                  <a:lnTo>
                    <a:pt x="64913" y="10612"/>
                  </a:lnTo>
                  <a:cubicBezTo>
                    <a:pt x="61189" y="845"/>
                    <a:pt x="29647" y="1"/>
                    <a:pt x="188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0" name="Google Shape;940;p73"/>
            <p:cNvSpPr/>
            <p:nvPr/>
          </p:nvSpPr>
          <p:spPr>
            <a:xfrm>
              <a:off x="9868350" y="1605800"/>
              <a:ext cx="390300" cy="363775"/>
            </a:xfrm>
            <a:custGeom>
              <a:avLst/>
              <a:gdLst/>
              <a:ahLst/>
              <a:cxnLst/>
              <a:rect l="l" t="t" r="r" b="b"/>
              <a:pathLst>
                <a:path w="15612" h="14551" extrusionOk="0">
                  <a:moveTo>
                    <a:pt x="3337" y="407"/>
                  </a:moveTo>
                  <a:lnTo>
                    <a:pt x="15145" y="807"/>
                  </a:lnTo>
                  <a:lnTo>
                    <a:pt x="12210" y="14117"/>
                  </a:lnTo>
                  <a:lnTo>
                    <a:pt x="468" y="13316"/>
                  </a:lnTo>
                  <a:lnTo>
                    <a:pt x="3337" y="407"/>
                  </a:lnTo>
                  <a:close/>
                  <a:moveTo>
                    <a:pt x="3120" y="0"/>
                  </a:moveTo>
                  <a:cubicBezTo>
                    <a:pt x="3019" y="0"/>
                    <a:pt x="2965" y="87"/>
                    <a:pt x="2936" y="173"/>
                  </a:cubicBezTo>
                  <a:lnTo>
                    <a:pt x="1" y="13450"/>
                  </a:lnTo>
                  <a:cubicBezTo>
                    <a:pt x="1" y="13516"/>
                    <a:pt x="1" y="13583"/>
                    <a:pt x="34" y="13616"/>
                  </a:cubicBezTo>
                  <a:cubicBezTo>
                    <a:pt x="68" y="13683"/>
                    <a:pt x="134" y="13683"/>
                    <a:pt x="201" y="13716"/>
                  </a:cubicBezTo>
                  <a:lnTo>
                    <a:pt x="12343" y="14550"/>
                  </a:lnTo>
                  <a:cubicBezTo>
                    <a:pt x="12443" y="14550"/>
                    <a:pt x="12543" y="14484"/>
                    <a:pt x="12543" y="14384"/>
                  </a:cubicBezTo>
                  <a:lnTo>
                    <a:pt x="15612" y="640"/>
                  </a:lnTo>
                  <a:cubicBezTo>
                    <a:pt x="15612" y="607"/>
                    <a:pt x="15612" y="540"/>
                    <a:pt x="15579" y="474"/>
                  </a:cubicBezTo>
                  <a:cubicBezTo>
                    <a:pt x="15512" y="440"/>
                    <a:pt x="15479" y="407"/>
                    <a:pt x="15412" y="407"/>
                  </a:cubicBezTo>
                  <a:lnTo>
                    <a:pt x="3170" y="7"/>
                  </a:lnTo>
                  <a:cubicBezTo>
                    <a:pt x="3152" y="2"/>
                    <a:pt x="3135" y="0"/>
                    <a:pt x="3120"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73"/>
            <p:cNvSpPr/>
            <p:nvPr/>
          </p:nvSpPr>
          <p:spPr>
            <a:xfrm>
              <a:off x="9849175" y="2025425"/>
              <a:ext cx="973225" cy="184325"/>
            </a:xfrm>
            <a:custGeom>
              <a:avLst/>
              <a:gdLst/>
              <a:ahLst/>
              <a:cxnLst/>
              <a:rect l="l" t="t" r="r" b="b"/>
              <a:pathLst>
                <a:path w="38929" h="7373" extrusionOk="0">
                  <a:moveTo>
                    <a:pt x="201" y="0"/>
                  </a:moveTo>
                  <a:cubicBezTo>
                    <a:pt x="67" y="0"/>
                    <a:pt x="1" y="100"/>
                    <a:pt x="1" y="200"/>
                  </a:cubicBezTo>
                  <a:cubicBezTo>
                    <a:pt x="1" y="334"/>
                    <a:pt x="67" y="401"/>
                    <a:pt x="201" y="434"/>
                  </a:cubicBezTo>
                  <a:cubicBezTo>
                    <a:pt x="468" y="434"/>
                    <a:pt x="26386" y="1168"/>
                    <a:pt x="38595" y="7372"/>
                  </a:cubicBezTo>
                  <a:lnTo>
                    <a:pt x="38695" y="7372"/>
                  </a:lnTo>
                  <a:cubicBezTo>
                    <a:pt x="38762" y="7372"/>
                    <a:pt x="38828" y="7339"/>
                    <a:pt x="38862" y="7272"/>
                  </a:cubicBezTo>
                  <a:cubicBezTo>
                    <a:pt x="38928" y="7172"/>
                    <a:pt x="38862" y="7039"/>
                    <a:pt x="38762" y="7005"/>
                  </a:cubicBezTo>
                  <a:cubicBezTo>
                    <a:pt x="26486" y="768"/>
                    <a:pt x="468" y="0"/>
                    <a:pt x="201"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73"/>
            <p:cNvSpPr/>
            <p:nvPr/>
          </p:nvSpPr>
          <p:spPr>
            <a:xfrm>
              <a:off x="9829175" y="2112975"/>
              <a:ext cx="973200" cy="184325"/>
            </a:xfrm>
            <a:custGeom>
              <a:avLst/>
              <a:gdLst/>
              <a:ahLst/>
              <a:cxnLst/>
              <a:rect l="l" t="t" r="r" b="b"/>
              <a:pathLst>
                <a:path w="38928" h="7373" extrusionOk="0">
                  <a:moveTo>
                    <a:pt x="234" y="1"/>
                  </a:moveTo>
                  <a:cubicBezTo>
                    <a:pt x="100" y="1"/>
                    <a:pt x="33" y="101"/>
                    <a:pt x="0" y="201"/>
                  </a:cubicBezTo>
                  <a:cubicBezTo>
                    <a:pt x="0" y="334"/>
                    <a:pt x="100" y="401"/>
                    <a:pt x="234" y="434"/>
                  </a:cubicBezTo>
                  <a:cubicBezTo>
                    <a:pt x="467" y="434"/>
                    <a:pt x="26419" y="1168"/>
                    <a:pt x="38594" y="7373"/>
                  </a:cubicBezTo>
                  <a:lnTo>
                    <a:pt x="38694" y="7373"/>
                  </a:lnTo>
                  <a:cubicBezTo>
                    <a:pt x="38761" y="7373"/>
                    <a:pt x="38861" y="7339"/>
                    <a:pt x="38894" y="7273"/>
                  </a:cubicBezTo>
                  <a:cubicBezTo>
                    <a:pt x="38928" y="7173"/>
                    <a:pt x="38894" y="7039"/>
                    <a:pt x="38794" y="7006"/>
                  </a:cubicBezTo>
                  <a:cubicBezTo>
                    <a:pt x="26519" y="768"/>
                    <a:pt x="500" y="1"/>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73"/>
            <p:cNvSpPr/>
            <p:nvPr/>
          </p:nvSpPr>
          <p:spPr>
            <a:xfrm>
              <a:off x="9809975" y="2200550"/>
              <a:ext cx="973225" cy="184325"/>
            </a:xfrm>
            <a:custGeom>
              <a:avLst/>
              <a:gdLst/>
              <a:ahLst/>
              <a:cxnLst/>
              <a:rect l="l" t="t" r="r" b="b"/>
              <a:pathLst>
                <a:path w="38929" h="7373" extrusionOk="0">
                  <a:moveTo>
                    <a:pt x="234" y="0"/>
                  </a:moveTo>
                  <a:cubicBezTo>
                    <a:pt x="101" y="0"/>
                    <a:pt x="1" y="100"/>
                    <a:pt x="1" y="200"/>
                  </a:cubicBezTo>
                  <a:cubicBezTo>
                    <a:pt x="1" y="334"/>
                    <a:pt x="101" y="401"/>
                    <a:pt x="201" y="434"/>
                  </a:cubicBezTo>
                  <a:cubicBezTo>
                    <a:pt x="468" y="434"/>
                    <a:pt x="26386" y="1168"/>
                    <a:pt x="38595" y="7372"/>
                  </a:cubicBezTo>
                  <a:lnTo>
                    <a:pt x="38695" y="7372"/>
                  </a:lnTo>
                  <a:cubicBezTo>
                    <a:pt x="38762" y="7372"/>
                    <a:pt x="38829" y="7339"/>
                    <a:pt x="38862" y="7272"/>
                  </a:cubicBezTo>
                  <a:cubicBezTo>
                    <a:pt x="38929" y="7172"/>
                    <a:pt x="38895" y="7039"/>
                    <a:pt x="38795" y="7005"/>
                  </a:cubicBezTo>
                  <a:cubicBezTo>
                    <a:pt x="26520" y="768"/>
                    <a:pt x="468" y="0"/>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73"/>
            <p:cNvSpPr/>
            <p:nvPr/>
          </p:nvSpPr>
          <p:spPr>
            <a:xfrm>
              <a:off x="9790800" y="2288100"/>
              <a:ext cx="973225" cy="184325"/>
            </a:xfrm>
            <a:custGeom>
              <a:avLst/>
              <a:gdLst/>
              <a:ahLst/>
              <a:cxnLst/>
              <a:rect l="l" t="t" r="r" b="b"/>
              <a:pathLst>
                <a:path w="38929" h="7373" extrusionOk="0">
                  <a:moveTo>
                    <a:pt x="234" y="1"/>
                  </a:moveTo>
                  <a:cubicBezTo>
                    <a:pt x="101" y="1"/>
                    <a:pt x="1" y="68"/>
                    <a:pt x="1" y="201"/>
                  </a:cubicBezTo>
                  <a:cubicBezTo>
                    <a:pt x="1" y="301"/>
                    <a:pt x="67" y="401"/>
                    <a:pt x="201" y="434"/>
                  </a:cubicBezTo>
                  <a:cubicBezTo>
                    <a:pt x="468" y="434"/>
                    <a:pt x="26486" y="1969"/>
                    <a:pt x="38595" y="7373"/>
                  </a:cubicBezTo>
                  <a:lnTo>
                    <a:pt x="38695" y="7373"/>
                  </a:lnTo>
                  <a:cubicBezTo>
                    <a:pt x="38762" y="7373"/>
                    <a:pt x="38828" y="7339"/>
                    <a:pt x="38862" y="7273"/>
                  </a:cubicBezTo>
                  <a:cubicBezTo>
                    <a:pt x="38928" y="7173"/>
                    <a:pt x="38862" y="7039"/>
                    <a:pt x="38762" y="7006"/>
                  </a:cubicBezTo>
                  <a:cubicBezTo>
                    <a:pt x="26586" y="1535"/>
                    <a:pt x="468" y="34"/>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73"/>
            <p:cNvSpPr/>
            <p:nvPr/>
          </p:nvSpPr>
          <p:spPr>
            <a:xfrm>
              <a:off x="9770800" y="2375675"/>
              <a:ext cx="973200" cy="184325"/>
            </a:xfrm>
            <a:custGeom>
              <a:avLst/>
              <a:gdLst/>
              <a:ahLst/>
              <a:cxnLst/>
              <a:rect l="l" t="t" r="r" b="b"/>
              <a:pathLst>
                <a:path w="38928" h="7373" extrusionOk="0">
                  <a:moveTo>
                    <a:pt x="234" y="0"/>
                  </a:moveTo>
                  <a:cubicBezTo>
                    <a:pt x="133" y="0"/>
                    <a:pt x="33" y="67"/>
                    <a:pt x="33" y="200"/>
                  </a:cubicBezTo>
                  <a:cubicBezTo>
                    <a:pt x="0" y="301"/>
                    <a:pt x="100" y="401"/>
                    <a:pt x="200" y="434"/>
                  </a:cubicBezTo>
                  <a:cubicBezTo>
                    <a:pt x="467" y="434"/>
                    <a:pt x="26719" y="2135"/>
                    <a:pt x="38628" y="7372"/>
                  </a:cubicBezTo>
                  <a:lnTo>
                    <a:pt x="38694" y="7372"/>
                  </a:lnTo>
                  <a:cubicBezTo>
                    <a:pt x="38794" y="7372"/>
                    <a:pt x="38861" y="7339"/>
                    <a:pt x="38894" y="7272"/>
                  </a:cubicBezTo>
                  <a:cubicBezTo>
                    <a:pt x="38928" y="7172"/>
                    <a:pt x="38894" y="7039"/>
                    <a:pt x="38794" y="6972"/>
                  </a:cubicBezTo>
                  <a:cubicBezTo>
                    <a:pt x="26819" y="1702"/>
                    <a:pt x="500" y="34"/>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73"/>
            <p:cNvSpPr/>
            <p:nvPr/>
          </p:nvSpPr>
          <p:spPr>
            <a:xfrm>
              <a:off x="9751600" y="2463225"/>
              <a:ext cx="973225" cy="184325"/>
            </a:xfrm>
            <a:custGeom>
              <a:avLst/>
              <a:gdLst/>
              <a:ahLst/>
              <a:cxnLst/>
              <a:rect l="l" t="t" r="r" b="b"/>
              <a:pathLst>
                <a:path w="38929" h="7373" extrusionOk="0">
                  <a:moveTo>
                    <a:pt x="234" y="1"/>
                  </a:moveTo>
                  <a:cubicBezTo>
                    <a:pt x="134" y="1"/>
                    <a:pt x="34" y="68"/>
                    <a:pt x="1" y="201"/>
                  </a:cubicBezTo>
                  <a:cubicBezTo>
                    <a:pt x="1" y="301"/>
                    <a:pt x="101" y="401"/>
                    <a:pt x="201" y="401"/>
                  </a:cubicBezTo>
                  <a:cubicBezTo>
                    <a:pt x="468" y="434"/>
                    <a:pt x="26119" y="2536"/>
                    <a:pt x="38628" y="7373"/>
                  </a:cubicBezTo>
                  <a:lnTo>
                    <a:pt x="38695" y="7373"/>
                  </a:lnTo>
                  <a:cubicBezTo>
                    <a:pt x="38762" y="7373"/>
                    <a:pt x="38862" y="7339"/>
                    <a:pt x="38895" y="7239"/>
                  </a:cubicBezTo>
                  <a:cubicBezTo>
                    <a:pt x="38929" y="7139"/>
                    <a:pt x="38895" y="7039"/>
                    <a:pt x="38762" y="6972"/>
                  </a:cubicBezTo>
                  <a:cubicBezTo>
                    <a:pt x="26186" y="2102"/>
                    <a:pt x="501" y="34"/>
                    <a:pt x="234"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73"/>
            <p:cNvSpPr/>
            <p:nvPr/>
          </p:nvSpPr>
          <p:spPr>
            <a:xfrm>
              <a:off x="9732425" y="2550800"/>
              <a:ext cx="973225" cy="184325"/>
            </a:xfrm>
            <a:custGeom>
              <a:avLst/>
              <a:gdLst/>
              <a:ahLst/>
              <a:cxnLst/>
              <a:rect l="l" t="t" r="r" b="b"/>
              <a:pathLst>
                <a:path w="38929" h="7373" extrusionOk="0">
                  <a:moveTo>
                    <a:pt x="234" y="0"/>
                  </a:moveTo>
                  <a:cubicBezTo>
                    <a:pt x="101" y="0"/>
                    <a:pt x="1" y="67"/>
                    <a:pt x="1" y="167"/>
                  </a:cubicBezTo>
                  <a:cubicBezTo>
                    <a:pt x="1" y="301"/>
                    <a:pt x="67" y="401"/>
                    <a:pt x="167" y="401"/>
                  </a:cubicBezTo>
                  <a:cubicBezTo>
                    <a:pt x="434" y="434"/>
                    <a:pt x="26286" y="3469"/>
                    <a:pt x="38628" y="7372"/>
                  </a:cubicBezTo>
                  <a:lnTo>
                    <a:pt x="38695" y="7372"/>
                  </a:lnTo>
                  <a:cubicBezTo>
                    <a:pt x="38762" y="7372"/>
                    <a:pt x="38862" y="7339"/>
                    <a:pt x="38895" y="7239"/>
                  </a:cubicBezTo>
                  <a:cubicBezTo>
                    <a:pt x="38928" y="7139"/>
                    <a:pt x="38862" y="7005"/>
                    <a:pt x="38762" y="6972"/>
                  </a:cubicBezTo>
                  <a:cubicBezTo>
                    <a:pt x="26353" y="3069"/>
                    <a:pt x="501" y="34"/>
                    <a:pt x="234"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73"/>
            <p:cNvSpPr/>
            <p:nvPr/>
          </p:nvSpPr>
          <p:spPr>
            <a:xfrm>
              <a:off x="9712425" y="2638200"/>
              <a:ext cx="973200" cy="184475"/>
            </a:xfrm>
            <a:custGeom>
              <a:avLst/>
              <a:gdLst/>
              <a:ahLst/>
              <a:cxnLst/>
              <a:rect l="l" t="t" r="r" b="b"/>
              <a:pathLst>
                <a:path w="38928" h="7379" extrusionOk="0">
                  <a:moveTo>
                    <a:pt x="215" y="0"/>
                  </a:moveTo>
                  <a:cubicBezTo>
                    <a:pt x="108" y="0"/>
                    <a:pt x="33" y="87"/>
                    <a:pt x="33" y="174"/>
                  </a:cubicBezTo>
                  <a:cubicBezTo>
                    <a:pt x="0" y="307"/>
                    <a:pt x="100" y="407"/>
                    <a:pt x="200" y="407"/>
                  </a:cubicBezTo>
                  <a:cubicBezTo>
                    <a:pt x="467" y="440"/>
                    <a:pt x="25818" y="3876"/>
                    <a:pt x="38661" y="7379"/>
                  </a:cubicBezTo>
                  <a:lnTo>
                    <a:pt x="38694" y="7379"/>
                  </a:lnTo>
                  <a:cubicBezTo>
                    <a:pt x="38794" y="7379"/>
                    <a:pt x="38894" y="7312"/>
                    <a:pt x="38894" y="7245"/>
                  </a:cubicBezTo>
                  <a:cubicBezTo>
                    <a:pt x="38928" y="7112"/>
                    <a:pt x="38861" y="7012"/>
                    <a:pt x="38761" y="6979"/>
                  </a:cubicBezTo>
                  <a:cubicBezTo>
                    <a:pt x="25919" y="3476"/>
                    <a:pt x="500" y="40"/>
                    <a:pt x="267" y="7"/>
                  </a:cubicBezTo>
                  <a:cubicBezTo>
                    <a:pt x="249" y="2"/>
                    <a:pt x="232" y="0"/>
                    <a:pt x="215"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73"/>
            <p:cNvSpPr/>
            <p:nvPr/>
          </p:nvSpPr>
          <p:spPr>
            <a:xfrm>
              <a:off x="9693225" y="2725975"/>
              <a:ext cx="973225" cy="184275"/>
            </a:xfrm>
            <a:custGeom>
              <a:avLst/>
              <a:gdLst/>
              <a:ahLst/>
              <a:cxnLst/>
              <a:rect l="l" t="t" r="r" b="b"/>
              <a:pathLst>
                <a:path w="38929" h="7371" extrusionOk="0">
                  <a:moveTo>
                    <a:pt x="317" y="1"/>
                  </a:moveTo>
                  <a:cubicBezTo>
                    <a:pt x="178" y="1"/>
                    <a:pt x="93" y="11"/>
                    <a:pt x="68" y="32"/>
                  </a:cubicBezTo>
                  <a:cubicBezTo>
                    <a:pt x="34" y="98"/>
                    <a:pt x="1" y="165"/>
                    <a:pt x="1" y="232"/>
                  </a:cubicBezTo>
                  <a:cubicBezTo>
                    <a:pt x="30" y="319"/>
                    <a:pt x="109" y="405"/>
                    <a:pt x="216" y="405"/>
                  </a:cubicBezTo>
                  <a:cubicBezTo>
                    <a:pt x="233" y="405"/>
                    <a:pt x="250" y="403"/>
                    <a:pt x="268" y="399"/>
                  </a:cubicBezTo>
                  <a:lnTo>
                    <a:pt x="301" y="399"/>
                  </a:lnTo>
                  <a:cubicBezTo>
                    <a:pt x="313" y="398"/>
                    <a:pt x="326" y="398"/>
                    <a:pt x="341" y="398"/>
                  </a:cubicBezTo>
                  <a:cubicBezTo>
                    <a:pt x="2035" y="398"/>
                    <a:pt x="26098" y="4064"/>
                    <a:pt x="38628" y="7370"/>
                  </a:cubicBezTo>
                  <a:lnTo>
                    <a:pt x="38695" y="7370"/>
                  </a:lnTo>
                  <a:cubicBezTo>
                    <a:pt x="38795" y="7370"/>
                    <a:pt x="38862" y="7304"/>
                    <a:pt x="38895" y="7237"/>
                  </a:cubicBezTo>
                  <a:cubicBezTo>
                    <a:pt x="38929" y="7103"/>
                    <a:pt x="38862" y="7003"/>
                    <a:pt x="38762" y="6970"/>
                  </a:cubicBezTo>
                  <a:cubicBezTo>
                    <a:pt x="27455" y="3984"/>
                    <a:pt x="3083" y="1"/>
                    <a:pt x="317"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73"/>
            <p:cNvSpPr/>
            <p:nvPr/>
          </p:nvSpPr>
          <p:spPr>
            <a:xfrm>
              <a:off x="9673225" y="2813325"/>
              <a:ext cx="969050" cy="205325"/>
            </a:xfrm>
            <a:custGeom>
              <a:avLst/>
              <a:gdLst/>
              <a:ahLst/>
              <a:cxnLst/>
              <a:rect l="l" t="t" r="r" b="b"/>
              <a:pathLst>
                <a:path w="38762" h="8213" extrusionOk="0">
                  <a:moveTo>
                    <a:pt x="227" y="0"/>
                  </a:moveTo>
                  <a:cubicBezTo>
                    <a:pt x="141" y="0"/>
                    <a:pt x="62" y="87"/>
                    <a:pt x="34" y="174"/>
                  </a:cubicBezTo>
                  <a:cubicBezTo>
                    <a:pt x="0" y="274"/>
                    <a:pt x="100" y="407"/>
                    <a:pt x="200" y="407"/>
                  </a:cubicBezTo>
                  <a:cubicBezTo>
                    <a:pt x="434" y="474"/>
                    <a:pt x="24584" y="4777"/>
                    <a:pt x="38494" y="8213"/>
                  </a:cubicBezTo>
                  <a:lnTo>
                    <a:pt x="38528" y="8213"/>
                  </a:lnTo>
                  <a:cubicBezTo>
                    <a:pt x="38628" y="8213"/>
                    <a:pt x="38728" y="8146"/>
                    <a:pt x="38728" y="8046"/>
                  </a:cubicBezTo>
                  <a:cubicBezTo>
                    <a:pt x="38761" y="7946"/>
                    <a:pt x="38695" y="7812"/>
                    <a:pt x="38594" y="7779"/>
                  </a:cubicBezTo>
                  <a:cubicBezTo>
                    <a:pt x="24685" y="4377"/>
                    <a:pt x="534" y="40"/>
                    <a:pt x="267" y="7"/>
                  </a:cubicBezTo>
                  <a:cubicBezTo>
                    <a:pt x="254" y="2"/>
                    <a:pt x="240" y="0"/>
                    <a:pt x="227"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73"/>
            <p:cNvSpPr/>
            <p:nvPr/>
          </p:nvSpPr>
          <p:spPr>
            <a:xfrm>
              <a:off x="9654050" y="2900825"/>
              <a:ext cx="964025" cy="225400"/>
            </a:xfrm>
            <a:custGeom>
              <a:avLst/>
              <a:gdLst/>
              <a:ahLst/>
              <a:cxnLst/>
              <a:rect l="l" t="t" r="r" b="b"/>
              <a:pathLst>
                <a:path w="38561" h="9016" extrusionOk="0">
                  <a:moveTo>
                    <a:pt x="216" y="1"/>
                  </a:moveTo>
                  <a:cubicBezTo>
                    <a:pt x="134" y="1"/>
                    <a:pt x="61" y="66"/>
                    <a:pt x="33" y="176"/>
                  </a:cubicBezTo>
                  <a:cubicBezTo>
                    <a:pt x="0" y="276"/>
                    <a:pt x="67" y="376"/>
                    <a:pt x="200" y="410"/>
                  </a:cubicBezTo>
                  <a:cubicBezTo>
                    <a:pt x="434" y="476"/>
                    <a:pt x="23950" y="5814"/>
                    <a:pt x="38294" y="9016"/>
                  </a:cubicBezTo>
                  <a:lnTo>
                    <a:pt x="38361" y="9016"/>
                  </a:lnTo>
                  <a:cubicBezTo>
                    <a:pt x="38427" y="9016"/>
                    <a:pt x="38528" y="8949"/>
                    <a:pt x="38561" y="8849"/>
                  </a:cubicBezTo>
                  <a:cubicBezTo>
                    <a:pt x="38561" y="8749"/>
                    <a:pt x="38494" y="8616"/>
                    <a:pt x="38394" y="8616"/>
                  </a:cubicBezTo>
                  <a:cubicBezTo>
                    <a:pt x="24051" y="5413"/>
                    <a:pt x="500" y="76"/>
                    <a:pt x="267" y="9"/>
                  </a:cubicBezTo>
                  <a:cubicBezTo>
                    <a:pt x="250" y="4"/>
                    <a:pt x="233" y="1"/>
                    <a:pt x="216"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73"/>
            <p:cNvSpPr/>
            <p:nvPr/>
          </p:nvSpPr>
          <p:spPr>
            <a:xfrm>
              <a:off x="9634850" y="2988400"/>
              <a:ext cx="961550" cy="235400"/>
            </a:xfrm>
            <a:custGeom>
              <a:avLst/>
              <a:gdLst/>
              <a:ahLst/>
              <a:cxnLst/>
              <a:rect l="l" t="t" r="r" b="b"/>
              <a:pathLst>
                <a:path w="38462" h="9416" extrusionOk="0">
                  <a:moveTo>
                    <a:pt x="215" y="0"/>
                  </a:moveTo>
                  <a:cubicBezTo>
                    <a:pt x="134" y="0"/>
                    <a:pt x="62" y="60"/>
                    <a:pt x="34" y="142"/>
                  </a:cubicBezTo>
                  <a:cubicBezTo>
                    <a:pt x="1" y="276"/>
                    <a:pt x="68" y="376"/>
                    <a:pt x="168" y="409"/>
                  </a:cubicBezTo>
                  <a:cubicBezTo>
                    <a:pt x="401" y="476"/>
                    <a:pt x="24652" y="7414"/>
                    <a:pt x="38228" y="9416"/>
                  </a:cubicBezTo>
                  <a:lnTo>
                    <a:pt x="38261" y="9416"/>
                  </a:lnTo>
                  <a:cubicBezTo>
                    <a:pt x="38362" y="9416"/>
                    <a:pt x="38428" y="9349"/>
                    <a:pt x="38462" y="9249"/>
                  </a:cubicBezTo>
                  <a:cubicBezTo>
                    <a:pt x="38462" y="9115"/>
                    <a:pt x="38395" y="9015"/>
                    <a:pt x="38261" y="9015"/>
                  </a:cubicBezTo>
                  <a:cubicBezTo>
                    <a:pt x="24718" y="7014"/>
                    <a:pt x="535" y="76"/>
                    <a:pt x="268" y="9"/>
                  </a:cubicBezTo>
                  <a:cubicBezTo>
                    <a:pt x="250" y="3"/>
                    <a:pt x="232" y="0"/>
                    <a:pt x="215"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73"/>
            <p:cNvSpPr/>
            <p:nvPr/>
          </p:nvSpPr>
          <p:spPr>
            <a:xfrm>
              <a:off x="10905775" y="1762050"/>
              <a:ext cx="1244225" cy="1714425"/>
            </a:xfrm>
            <a:custGeom>
              <a:avLst/>
              <a:gdLst/>
              <a:ahLst/>
              <a:cxnLst/>
              <a:rect l="l" t="t" r="r" b="b"/>
              <a:pathLst>
                <a:path w="49769" h="68577" extrusionOk="0">
                  <a:moveTo>
                    <a:pt x="19076" y="429"/>
                  </a:moveTo>
                  <a:cubicBezTo>
                    <a:pt x="29026" y="429"/>
                    <a:pt x="47503" y="9810"/>
                    <a:pt x="49302" y="10735"/>
                  </a:cubicBezTo>
                  <a:lnTo>
                    <a:pt x="36560" y="68143"/>
                  </a:lnTo>
                  <a:cubicBezTo>
                    <a:pt x="10307" y="65775"/>
                    <a:pt x="1601" y="61772"/>
                    <a:pt x="467" y="61205"/>
                  </a:cubicBezTo>
                  <a:lnTo>
                    <a:pt x="13476" y="2663"/>
                  </a:lnTo>
                  <a:cubicBezTo>
                    <a:pt x="14464" y="1068"/>
                    <a:pt x="16480" y="429"/>
                    <a:pt x="19076" y="429"/>
                  </a:cubicBezTo>
                  <a:close/>
                  <a:moveTo>
                    <a:pt x="19087" y="0"/>
                  </a:moveTo>
                  <a:cubicBezTo>
                    <a:pt x="16093" y="0"/>
                    <a:pt x="14082" y="822"/>
                    <a:pt x="13076" y="2463"/>
                  </a:cubicBezTo>
                  <a:cubicBezTo>
                    <a:pt x="13076" y="2496"/>
                    <a:pt x="13076" y="2496"/>
                    <a:pt x="13043" y="2530"/>
                  </a:cubicBezTo>
                  <a:lnTo>
                    <a:pt x="0" y="61272"/>
                  </a:lnTo>
                  <a:cubicBezTo>
                    <a:pt x="0" y="61372"/>
                    <a:pt x="33" y="61438"/>
                    <a:pt x="100" y="61505"/>
                  </a:cubicBezTo>
                  <a:cubicBezTo>
                    <a:pt x="200" y="61538"/>
                    <a:pt x="8206" y="66008"/>
                    <a:pt x="36693" y="68577"/>
                  </a:cubicBezTo>
                  <a:lnTo>
                    <a:pt x="36726" y="68577"/>
                  </a:lnTo>
                  <a:cubicBezTo>
                    <a:pt x="36826" y="68577"/>
                    <a:pt x="36893" y="68510"/>
                    <a:pt x="36926" y="68410"/>
                  </a:cubicBezTo>
                  <a:lnTo>
                    <a:pt x="49736" y="10669"/>
                  </a:lnTo>
                  <a:cubicBezTo>
                    <a:pt x="49769" y="10569"/>
                    <a:pt x="49736" y="10502"/>
                    <a:pt x="49636" y="10435"/>
                  </a:cubicBezTo>
                  <a:cubicBezTo>
                    <a:pt x="49569" y="10402"/>
                    <a:pt x="41730" y="6299"/>
                    <a:pt x="33357" y="3297"/>
                  </a:cubicBezTo>
                  <a:cubicBezTo>
                    <a:pt x="27314" y="1097"/>
                    <a:pt x="22545" y="0"/>
                    <a:pt x="19087" y="0"/>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73"/>
            <p:cNvSpPr/>
            <p:nvPr/>
          </p:nvSpPr>
          <p:spPr>
            <a:xfrm>
              <a:off x="11467825" y="3357200"/>
              <a:ext cx="311100" cy="47575"/>
            </a:xfrm>
            <a:custGeom>
              <a:avLst/>
              <a:gdLst/>
              <a:ahLst/>
              <a:cxnLst/>
              <a:rect l="l" t="t" r="r" b="b"/>
              <a:pathLst>
                <a:path w="12444" h="1903" extrusionOk="0">
                  <a:moveTo>
                    <a:pt x="268" y="1"/>
                  </a:moveTo>
                  <a:cubicBezTo>
                    <a:pt x="168" y="1"/>
                    <a:pt x="68" y="67"/>
                    <a:pt x="34" y="201"/>
                  </a:cubicBezTo>
                  <a:cubicBezTo>
                    <a:pt x="1" y="301"/>
                    <a:pt x="101" y="401"/>
                    <a:pt x="201" y="434"/>
                  </a:cubicBezTo>
                  <a:cubicBezTo>
                    <a:pt x="6038" y="1535"/>
                    <a:pt x="12143" y="1902"/>
                    <a:pt x="12210" y="1902"/>
                  </a:cubicBezTo>
                  <a:cubicBezTo>
                    <a:pt x="12343" y="1902"/>
                    <a:pt x="12443" y="1835"/>
                    <a:pt x="12443" y="1702"/>
                  </a:cubicBezTo>
                  <a:cubicBezTo>
                    <a:pt x="12443" y="1602"/>
                    <a:pt x="12343" y="1502"/>
                    <a:pt x="12243" y="1502"/>
                  </a:cubicBezTo>
                  <a:cubicBezTo>
                    <a:pt x="12176" y="1502"/>
                    <a:pt x="6105" y="1135"/>
                    <a:pt x="268"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73"/>
            <p:cNvSpPr/>
            <p:nvPr/>
          </p:nvSpPr>
          <p:spPr>
            <a:xfrm>
              <a:off x="11191800" y="1830225"/>
              <a:ext cx="728050" cy="590500"/>
            </a:xfrm>
            <a:custGeom>
              <a:avLst/>
              <a:gdLst/>
              <a:ahLst/>
              <a:cxnLst/>
              <a:rect l="l" t="t" r="r" b="b"/>
              <a:pathLst>
                <a:path w="29122" h="23620" extrusionOk="0">
                  <a:moveTo>
                    <a:pt x="7700" y="414"/>
                  </a:moveTo>
                  <a:cubicBezTo>
                    <a:pt x="15775" y="414"/>
                    <a:pt x="27246" y="6189"/>
                    <a:pt x="28654" y="6908"/>
                  </a:cubicBezTo>
                  <a:cubicBezTo>
                    <a:pt x="28354" y="8175"/>
                    <a:pt x="26153" y="16915"/>
                    <a:pt x="24551" y="23119"/>
                  </a:cubicBezTo>
                  <a:cubicBezTo>
                    <a:pt x="12943" y="19350"/>
                    <a:pt x="2135" y="17682"/>
                    <a:pt x="468" y="17449"/>
                  </a:cubicBezTo>
                  <a:lnTo>
                    <a:pt x="4137" y="903"/>
                  </a:lnTo>
                  <a:cubicBezTo>
                    <a:pt x="5201" y="563"/>
                    <a:pt x="6407" y="414"/>
                    <a:pt x="7700" y="414"/>
                  </a:cubicBezTo>
                  <a:close/>
                  <a:moveTo>
                    <a:pt x="7696" y="1"/>
                  </a:moveTo>
                  <a:cubicBezTo>
                    <a:pt x="6252" y="1"/>
                    <a:pt x="4985" y="179"/>
                    <a:pt x="3903" y="536"/>
                  </a:cubicBezTo>
                  <a:cubicBezTo>
                    <a:pt x="3837" y="570"/>
                    <a:pt x="3770" y="636"/>
                    <a:pt x="3770" y="703"/>
                  </a:cubicBezTo>
                  <a:lnTo>
                    <a:pt x="1" y="17582"/>
                  </a:lnTo>
                  <a:cubicBezTo>
                    <a:pt x="1" y="17649"/>
                    <a:pt x="1" y="17715"/>
                    <a:pt x="34" y="17749"/>
                  </a:cubicBezTo>
                  <a:cubicBezTo>
                    <a:pt x="67" y="17782"/>
                    <a:pt x="134" y="17815"/>
                    <a:pt x="201" y="17849"/>
                  </a:cubicBezTo>
                  <a:cubicBezTo>
                    <a:pt x="301" y="17849"/>
                    <a:pt x="12009" y="19450"/>
                    <a:pt x="24618" y="23586"/>
                  </a:cubicBezTo>
                  <a:cubicBezTo>
                    <a:pt x="24652" y="23620"/>
                    <a:pt x="24685" y="23620"/>
                    <a:pt x="24685" y="23620"/>
                  </a:cubicBezTo>
                  <a:cubicBezTo>
                    <a:pt x="24718" y="23620"/>
                    <a:pt x="24785" y="23586"/>
                    <a:pt x="24785" y="23586"/>
                  </a:cubicBezTo>
                  <a:cubicBezTo>
                    <a:pt x="24852" y="23553"/>
                    <a:pt x="24885" y="23520"/>
                    <a:pt x="24885" y="23453"/>
                  </a:cubicBezTo>
                  <a:cubicBezTo>
                    <a:pt x="26620" y="16748"/>
                    <a:pt x="29121" y="6841"/>
                    <a:pt x="29121" y="6841"/>
                  </a:cubicBezTo>
                  <a:cubicBezTo>
                    <a:pt x="29121" y="6774"/>
                    <a:pt x="29088" y="6674"/>
                    <a:pt x="28988" y="6607"/>
                  </a:cubicBezTo>
                  <a:cubicBezTo>
                    <a:pt x="28955" y="6607"/>
                    <a:pt x="24752" y="4373"/>
                    <a:pt x="19581" y="2538"/>
                  </a:cubicBezTo>
                  <a:cubicBezTo>
                    <a:pt x="14827" y="847"/>
                    <a:pt x="10841" y="1"/>
                    <a:pt x="7696" y="1"/>
                  </a:cubicBezTo>
                  <a:close/>
                </a:path>
              </a:pathLst>
            </a:custGeom>
            <a:solidFill>
              <a:srgbClr val="E7C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73"/>
            <p:cNvSpPr/>
            <p:nvPr/>
          </p:nvSpPr>
          <p:spPr>
            <a:xfrm>
              <a:off x="11042525" y="1895325"/>
              <a:ext cx="2193250" cy="2455725"/>
            </a:xfrm>
            <a:custGeom>
              <a:avLst/>
              <a:gdLst/>
              <a:ahLst/>
              <a:cxnLst/>
              <a:rect l="l" t="t" r="r" b="b"/>
              <a:pathLst>
                <a:path w="87730" h="98229" extrusionOk="0">
                  <a:moveTo>
                    <a:pt x="57975" y="1"/>
                  </a:moveTo>
                  <a:lnTo>
                    <a:pt x="1" y="22483"/>
                  </a:lnTo>
                  <a:lnTo>
                    <a:pt x="28521" y="96069"/>
                  </a:lnTo>
                  <a:cubicBezTo>
                    <a:pt x="29061" y="97407"/>
                    <a:pt x="30336" y="98229"/>
                    <a:pt x="31686" y="98229"/>
                  </a:cubicBezTo>
                  <a:cubicBezTo>
                    <a:pt x="32087" y="98229"/>
                    <a:pt x="32494" y="98157"/>
                    <a:pt x="32891" y="98004"/>
                  </a:cubicBezTo>
                  <a:lnTo>
                    <a:pt x="87730" y="76722"/>
                  </a:lnTo>
                  <a:lnTo>
                    <a:pt x="57975" y="1"/>
                  </a:lnTo>
                  <a:close/>
                </a:path>
              </a:pathLst>
            </a:custGeom>
            <a:solidFill>
              <a:srgbClr val="7F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73"/>
            <p:cNvSpPr/>
            <p:nvPr/>
          </p:nvSpPr>
          <p:spPr>
            <a:xfrm>
              <a:off x="11070875" y="1875300"/>
              <a:ext cx="2134050" cy="2444600"/>
            </a:xfrm>
            <a:custGeom>
              <a:avLst/>
              <a:gdLst/>
              <a:ahLst/>
              <a:cxnLst/>
              <a:rect l="l" t="t" r="r" b="b"/>
              <a:pathLst>
                <a:path w="85362" h="97784" extrusionOk="0">
                  <a:moveTo>
                    <a:pt x="55574" y="1"/>
                  </a:moveTo>
                  <a:lnTo>
                    <a:pt x="1" y="21550"/>
                  </a:lnTo>
                  <a:lnTo>
                    <a:pt x="29155" y="96704"/>
                  </a:lnTo>
                  <a:cubicBezTo>
                    <a:pt x="29412" y="97372"/>
                    <a:pt x="30046" y="97783"/>
                    <a:pt x="30721" y="97783"/>
                  </a:cubicBezTo>
                  <a:cubicBezTo>
                    <a:pt x="30921" y="97783"/>
                    <a:pt x="31125" y="97747"/>
                    <a:pt x="31323" y="97671"/>
                  </a:cubicBezTo>
                  <a:lnTo>
                    <a:pt x="85362" y="76723"/>
                  </a:lnTo>
                  <a:lnTo>
                    <a:pt x="555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73"/>
            <p:cNvSpPr/>
            <p:nvPr/>
          </p:nvSpPr>
          <p:spPr>
            <a:xfrm>
              <a:off x="11007500" y="1806100"/>
              <a:ext cx="2193250" cy="2480975"/>
            </a:xfrm>
            <a:custGeom>
              <a:avLst/>
              <a:gdLst/>
              <a:ahLst/>
              <a:cxnLst/>
              <a:rect l="l" t="t" r="r" b="b"/>
              <a:pathLst>
                <a:path w="87730" h="99239" extrusionOk="0">
                  <a:moveTo>
                    <a:pt x="57975" y="0"/>
                  </a:moveTo>
                  <a:lnTo>
                    <a:pt x="1" y="22516"/>
                  </a:lnTo>
                  <a:lnTo>
                    <a:pt x="29755" y="99238"/>
                  </a:lnTo>
                  <a:lnTo>
                    <a:pt x="87730" y="76722"/>
                  </a:lnTo>
                  <a:lnTo>
                    <a:pt x="579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73"/>
            <p:cNvSpPr/>
            <p:nvPr/>
          </p:nvSpPr>
          <p:spPr>
            <a:xfrm>
              <a:off x="11007500" y="2278100"/>
              <a:ext cx="978225" cy="2008975"/>
            </a:xfrm>
            <a:custGeom>
              <a:avLst/>
              <a:gdLst/>
              <a:ahLst/>
              <a:cxnLst/>
              <a:rect l="l" t="t" r="r" b="b"/>
              <a:pathLst>
                <a:path w="39129" h="80359" extrusionOk="0">
                  <a:moveTo>
                    <a:pt x="9374" y="1"/>
                  </a:moveTo>
                  <a:lnTo>
                    <a:pt x="1" y="3636"/>
                  </a:lnTo>
                  <a:lnTo>
                    <a:pt x="29755" y="80358"/>
                  </a:lnTo>
                  <a:lnTo>
                    <a:pt x="39129" y="76722"/>
                  </a:lnTo>
                  <a:lnTo>
                    <a:pt x="93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73"/>
            <p:cNvSpPr/>
            <p:nvPr/>
          </p:nvSpPr>
          <p:spPr>
            <a:xfrm>
              <a:off x="11241850" y="2263925"/>
              <a:ext cx="779725" cy="1931400"/>
            </a:xfrm>
            <a:custGeom>
              <a:avLst/>
              <a:gdLst/>
              <a:ahLst/>
              <a:cxnLst/>
              <a:rect l="l" t="t" r="r" b="b"/>
              <a:pathLst>
                <a:path w="31189" h="77256" extrusionOk="0">
                  <a:moveTo>
                    <a:pt x="1434" y="0"/>
                  </a:moveTo>
                  <a:lnTo>
                    <a:pt x="0" y="568"/>
                  </a:lnTo>
                  <a:lnTo>
                    <a:pt x="29755" y="77256"/>
                  </a:lnTo>
                  <a:lnTo>
                    <a:pt x="31189" y="76722"/>
                  </a:lnTo>
                  <a:lnTo>
                    <a:pt x="1434" y="0"/>
                  </a:lnTo>
                  <a:close/>
                </a:path>
              </a:pathLst>
            </a:custGeom>
            <a:solidFill>
              <a:srgbClr val="EDB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73"/>
            <p:cNvSpPr/>
            <p:nvPr/>
          </p:nvSpPr>
          <p:spPr>
            <a:xfrm>
              <a:off x="11420300" y="1939525"/>
              <a:ext cx="1635350" cy="2099850"/>
            </a:xfrm>
            <a:custGeom>
              <a:avLst/>
              <a:gdLst/>
              <a:ahLst/>
              <a:cxnLst/>
              <a:rect l="l" t="t" r="r" b="b"/>
              <a:pathLst>
                <a:path w="65414" h="83994" extrusionOk="0">
                  <a:moveTo>
                    <a:pt x="36393" y="568"/>
                  </a:moveTo>
                  <a:cubicBezTo>
                    <a:pt x="36693" y="1168"/>
                    <a:pt x="37194" y="1668"/>
                    <a:pt x="37827" y="1969"/>
                  </a:cubicBezTo>
                  <a:cubicBezTo>
                    <a:pt x="38190" y="2121"/>
                    <a:pt x="38574" y="2197"/>
                    <a:pt x="38961" y="2197"/>
                  </a:cubicBezTo>
                  <a:cubicBezTo>
                    <a:pt x="39251" y="2197"/>
                    <a:pt x="39543" y="2154"/>
                    <a:pt x="39829" y="2069"/>
                  </a:cubicBezTo>
                  <a:lnTo>
                    <a:pt x="64880" y="66682"/>
                  </a:lnTo>
                  <a:cubicBezTo>
                    <a:pt x="64280" y="66982"/>
                    <a:pt x="63779" y="67482"/>
                    <a:pt x="63512" y="68116"/>
                  </a:cubicBezTo>
                  <a:cubicBezTo>
                    <a:pt x="63212" y="68750"/>
                    <a:pt x="63179" y="69450"/>
                    <a:pt x="63379" y="70117"/>
                  </a:cubicBezTo>
                  <a:lnTo>
                    <a:pt x="29021" y="83460"/>
                  </a:lnTo>
                  <a:cubicBezTo>
                    <a:pt x="28554" y="82426"/>
                    <a:pt x="27520" y="81826"/>
                    <a:pt x="26419" y="81826"/>
                  </a:cubicBezTo>
                  <a:cubicBezTo>
                    <a:pt x="26152" y="81826"/>
                    <a:pt x="25886" y="81859"/>
                    <a:pt x="25585" y="81926"/>
                  </a:cubicBezTo>
                  <a:lnTo>
                    <a:pt x="534" y="17313"/>
                  </a:lnTo>
                  <a:cubicBezTo>
                    <a:pt x="1168" y="17013"/>
                    <a:pt x="1635" y="16512"/>
                    <a:pt x="1935" y="15879"/>
                  </a:cubicBezTo>
                  <a:cubicBezTo>
                    <a:pt x="2202" y="15245"/>
                    <a:pt x="2235" y="14544"/>
                    <a:pt x="2035" y="13877"/>
                  </a:cubicBezTo>
                  <a:lnTo>
                    <a:pt x="36393" y="568"/>
                  </a:lnTo>
                  <a:close/>
                  <a:moveTo>
                    <a:pt x="36627" y="1"/>
                  </a:moveTo>
                  <a:lnTo>
                    <a:pt x="1502" y="13644"/>
                  </a:lnTo>
                  <a:lnTo>
                    <a:pt x="1568" y="13844"/>
                  </a:lnTo>
                  <a:cubicBezTo>
                    <a:pt x="1802" y="14444"/>
                    <a:pt x="1802" y="15111"/>
                    <a:pt x="1535" y="15712"/>
                  </a:cubicBezTo>
                  <a:cubicBezTo>
                    <a:pt x="1268" y="16312"/>
                    <a:pt x="801" y="16779"/>
                    <a:pt x="167" y="17013"/>
                  </a:cubicBezTo>
                  <a:lnTo>
                    <a:pt x="0" y="17079"/>
                  </a:lnTo>
                  <a:lnTo>
                    <a:pt x="25352" y="82460"/>
                  </a:lnTo>
                  <a:lnTo>
                    <a:pt x="25552" y="82393"/>
                  </a:lnTo>
                  <a:cubicBezTo>
                    <a:pt x="25847" y="82276"/>
                    <a:pt x="26149" y="82221"/>
                    <a:pt x="26445" y="82221"/>
                  </a:cubicBezTo>
                  <a:cubicBezTo>
                    <a:pt x="27422" y="82221"/>
                    <a:pt x="28337" y="82821"/>
                    <a:pt x="28721" y="83794"/>
                  </a:cubicBezTo>
                  <a:lnTo>
                    <a:pt x="28788" y="83994"/>
                  </a:lnTo>
                  <a:lnTo>
                    <a:pt x="63913" y="70351"/>
                  </a:lnTo>
                  <a:lnTo>
                    <a:pt x="63846" y="70184"/>
                  </a:lnTo>
                  <a:cubicBezTo>
                    <a:pt x="63346" y="68917"/>
                    <a:pt x="63979" y="67482"/>
                    <a:pt x="65247" y="66982"/>
                  </a:cubicBezTo>
                  <a:lnTo>
                    <a:pt x="65414" y="66915"/>
                  </a:lnTo>
                  <a:lnTo>
                    <a:pt x="40129" y="1735"/>
                  </a:lnTo>
                  <a:lnTo>
                    <a:pt x="40062" y="1535"/>
                  </a:lnTo>
                  <a:lnTo>
                    <a:pt x="39862" y="1602"/>
                  </a:lnTo>
                  <a:cubicBezTo>
                    <a:pt x="39568" y="1718"/>
                    <a:pt x="39266" y="1773"/>
                    <a:pt x="38969" y="1773"/>
                  </a:cubicBezTo>
                  <a:cubicBezTo>
                    <a:pt x="37992" y="1773"/>
                    <a:pt x="37077" y="1173"/>
                    <a:pt x="36693" y="201"/>
                  </a:cubicBezTo>
                  <a:lnTo>
                    <a:pt x="366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73"/>
            <p:cNvSpPr/>
            <p:nvPr/>
          </p:nvSpPr>
          <p:spPr>
            <a:xfrm>
              <a:off x="12426025" y="3694125"/>
              <a:ext cx="241025" cy="154300"/>
            </a:xfrm>
            <a:custGeom>
              <a:avLst/>
              <a:gdLst/>
              <a:ahLst/>
              <a:cxnLst/>
              <a:rect l="l" t="t" r="r" b="b"/>
              <a:pathLst>
                <a:path w="9641" h="6172" extrusionOk="0">
                  <a:moveTo>
                    <a:pt x="8540" y="0"/>
                  </a:moveTo>
                  <a:lnTo>
                    <a:pt x="0" y="3336"/>
                  </a:lnTo>
                  <a:lnTo>
                    <a:pt x="1101" y="6171"/>
                  </a:lnTo>
                  <a:lnTo>
                    <a:pt x="9640" y="2869"/>
                  </a:lnTo>
                  <a:lnTo>
                    <a:pt x="85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73"/>
            <p:cNvSpPr/>
            <p:nvPr/>
          </p:nvSpPr>
          <p:spPr>
            <a:xfrm>
              <a:off x="11801400" y="2764275"/>
              <a:ext cx="933200" cy="577950"/>
            </a:xfrm>
            <a:custGeom>
              <a:avLst/>
              <a:gdLst/>
              <a:ahLst/>
              <a:cxnLst/>
              <a:rect l="l" t="t" r="r" b="b"/>
              <a:pathLst>
                <a:path w="37328" h="23118" extrusionOk="0">
                  <a:moveTo>
                    <a:pt x="33391" y="1"/>
                  </a:moveTo>
                  <a:lnTo>
                    <a:pt x="1" y="12943"/>
                  </a:lnTo>
                  <a:lnTo>
                    <a:pt x="3937" y="23117"/>
                  </a:lnTo>
                  <a:lnTo>
                    <a:pt x="37327" y="10175"/>
                  </a:lnTo>
                  <a:lnTo>
                    <a:pt x="33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73"/>
            <p:cNvSpPr/>
            <p:nvPr/>
          </p:nvSpPr>
          <p:spPr>
            <a:xfrm>
              <a:off x="11744700" y="2617500"/>
              <a:ext cx="863975" cy="398650"/>
            </a:xfrm>
            <a:custGeom>
              <a:avLst/>
              <a:gdLst/>
              <a:ahLst/>
              <a:cxnLst/>
              <a:rect l="l" t="t" r="r" b="b"/>
              <a:pathLst>
                <a:path w="34559" h="15946" extrusionOk="0">
                  <a:moveTo>
                    <a:pt x="33391" y="1"/>
                  </a:moveTo>
                  <a:lnTo>
                    <a:pt x="0" y="12944"/>
                  </a:lnTo>
                  <a:lnTo>
                    <a:pt x="1135" y="15946"/>
                  </a:lnTo>
                  <a:lnTo>
                    <a:pt x="34558" y="2970"/>
                  </a:lnTo>
                  <a:lnTo>
                    <a:pt x="33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73"/>
            <p:cNvSpPr/>
            <p:nvPr/>
          </p:nvSpPr>
          <p:spPr>
            <a:xfrm>
              <a:off x="11597925" y="2239750"/>
              <a:ext cx="863975" cy="397800"/>
            </a:xfrm>
            <a:custGeom>
              <a:avLst/>
              <a:gdLst/>
              <a:ahLst/>
              <a:cxnLst/>
              <a:rect l="l" t="t" r="r" b="b"/>
              <a:pathLst>
                <a:path w="34559" h="15912" extrusionOk="0">
                  <a:moveTo>
                    <a:pt x="33391" y="0"/>
                  </a:moveTo>
                  <a:lnTo>
                    <a:pt x="1" y="12943"/>
                  </a:lnTo>
                  <a:lnTo>
                    <a:pt x="1168" y="15911"/>
                  </a:lnTo>
                  <a:lnTo>
                    <a:pt x="34559" y="2969"/>
                  </a:lnTo>
                  <a:lnTo>
                    <a:pt x="333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6" name="Google Shape;966;p73"/>
          <p:cNvSpPr/>
          <p:nvPr/>
        </p:nvSpPr>
        <p:spPr>
          <a:xfrm>
            <a:off x="12466875" y="4457550"/>
            <a:ext cx="343600" cy="435775"/>
          </a:xfrm>
          <a:custGeom>
            <a:avLst/>
            <a:gdLst/>
            <a:ahLst/>
            <a:cxnLst/>
            <a:rect l="l" t="t" r="r" b="b"/>
            <a:pathLst>
              <a:path w="13744" h="17431" extrusionOk="0">
                <a:moveTo>
                  <a:pt x="13252" y="1"/>
                </a:moveTo>
                <a:cubicBezTo>
                  <a:pt x="13215" y="1"/>
                  <a:pt x="13179" y="6"/>
                  <a:pt x="13143" y="18"/>
                </a:cubicBezTo>
                <a:cubicBezTo>
                  <a:pt x="1" y="4088"/>
                  <a:pt x="167" y="16897"/>
                  <a:pt x="167" y="16997"/>
                </a:cubicBezTo>
                <a:cubicBezTo>
                  <a:pt x="167" y="17231"/>
                  <a:pt x="334" y="17431"/>
                  <a:pt x="568" y="17431"/>
                </a:cubicBezTo>
                <a:cubicBezTo>
                  <a:pt x="801" y="17431"/>
                  <a:pt x="1001" y="17231"/>
                  <a:pt x="1001" y="16997"/>
                </a:cubicBezTo>
                <a:cubicBezTo>
                  <a:pt x="968" y="16497"/>
                  <a:pt x="868" y="4688"/>
                  <a:pt x="13377" y="819"/>
                </a:cubicBezTo>
                <a:cubicBezTo>
                  <a:pt x="13610" y="752"/>
                  <a:pt x="13744" y="519"/>
                  <a:pt x="13677" y="285"/>
                </a:cubicBezTo>
                <a:cubicBezTo>
                  <a:pt x="13595" y="120"/>
                  <a:pt x="13422" y="1"/>
                  <a:pt x="13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7" name="Google Shape;967;p73"/>
          <p:cNvGrpSpPr/>
          <p:nvPr/>
        </p:nvGrpSpPr>
        <p:grpSpPr>
          <a:xfrm rot="1098153">
            <a:off x="8063917" y="1012531"/>
            <a:ext cx="727474" cy="295916"/>
            <a:chOff x="10253036" y="3422449"/>
            <a:chExt cx="2748147" cy="1009614"/>
          </a:xfrm>
        </p:grpSpPr>
        <p:sp>
          <p:nvSpPr>
            <p:cNvPr id="968" name="Google Shape;968;p73"/>
            <p:cNvSpPr/>
            <p:nvPr/>
          </p:nvSpPr>
          <p:spPr>
            <a:xfrm>
              <a:off x="12035804" y="3479245"/>
              <a:ext cx="274842" cy="429801"/>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73"/>
            <p:cNvSpPr/>
            <p:nvPr/>
          </p:nvSpPr>
          <p:spPr>
            <a:xfrm>
              <a:off x="10253036" y="3907605"/>
              <a:ext cx="2492269" cy="466257"/>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73"/>
            <p:cNvSpPr/>
            <p:nvPr/>
          </p:nvSpPr>
          <p:spPr>
            <a:xfrm>
              <a:off x="10508914" y="3907605"/>
              <a:ext cx="2492269" cy="466257"/>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73"/>
            <p:cNvSpPr/>
            <p:nvPr/>
          </p:nvSpPr>
          <p:spPr>
            <a:xfrm>
              <a:off x="11732952" y="3936656"/>
              <a:ext cx="57528" cy="104577"/>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73"/>
            <p:cNvSpPr/>
            <p:nvPr/>
          </p:nvSpPr>
          <p:spPr>
            <a:xfrm>
              <a:off x="11463739" y="3936656"/>
              <a:ext cx="57528" cy="104577"/>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73"/>
            <p:cNvSpPr/>
            <p:nvPr/>
          </p:nvSpPr>
          <p:spPr>
            <a:xfrm>
              <a:off x="11442732" y="3797532"/>
              <a:ext cx="368756" cy="24470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73"/>
            <p:cNvSpPr/>
            <p:nvPr/>
          </p:nvSpPr>
          <p:spPr>
            <a:xfrm>
              <a:off x="10511025" y="3442085"/>
              <a:ext cx="969601" cy="970344"/>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73"/>
            <p:cNvSpPr/>
            <p:nvPr/>
          </p:nvSpPr>
          <p:spPr>
            <a:xfrm>
              <a:off x="10511025" y="3442721"/>
              <a:ext cx="614147" cy="613556"/>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73"/>
            <p:cNvSpPr/>
            <p:nvPr/>
          </p:nvSpPr>
          <p:spPr>
            <a:xfrm>
              <a:off x="10553811" y="3485544"/>
              <a:ext cx="705280" cy="705333"/>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73"/>
            <p:cNvSpPr/>
            <p:nvPr/>
          </p:nvSpPr>
          <p:spPr>
            <a:xfrm>
              <a:off x="10490687" y="3422449"/>
              <a:ext cx="1010243" cy="1009614"/>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73"/>
            <p:cNvSpPr/>
            <p:nvPr/>
          </p:nvSpPr>
          <p:spPr>
            <a:xfrm>
              <a:off x="11773627" y="3442085"/>
              <a:ext cx="969568" cy="970344"/>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73"/>
            <p:cNvSpPr/>
            <p:nvPr/>
          </p:nvSpPr>
          <p:spPr>
            <a:xfrm>
              <a:off x="11772924" y="3442721"/>
              <a:ext cx="614850" cy="613556"/>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73"/>
            <p:cNvSpPr/>
            <p:nvPr/>
          </p:nvSpPr>
          <p:spPr>
            <a:xfrm>
              <a:off x="11816380" y="3485544"/>
              <a:ext cx="705280" cy="705333"/>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73"/>
            <p:cNvSpPr/>
            <p:nvPr/>
          </p:nvSpPr>
          <p:spPr>
            <a:xfrm>
              <a:off x="11753290" y="3422449"/>
              <a:ext cx="1010243" cy="1009614"/>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73"/>
            <p:cNvSpPr/>
            <p:nvPr/>
          </p:nvSpPr>
          <p:spPr>
            <a:xfrm>
              <a:off x="10457752" y="3880966"/>
              <a:ext cx="72237" cy="93285"/>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73"/>
            <p:cNvSpPr/>
            <p:nvPr/>
          </p:nvSpPr>
          <p:spPr>
            <a:xfrm>
              <a:off x="12724231" y="3880966"/>
              <a:ext cx="72237" cy="93285"/>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4" name="Google Shape;984;p73"/>
          <p:cNvSpPr/>
          <p:nvPr/>
        </p:nvSpPr>
        <p:spPr>
          <a:xfrm>
            <a:off x="4571994" y="177972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73"/>
          <p:cNvSpPr/>
          <p:nvPr/>
        </p:nvSpPr>
        <p:spPr>
          <a:xfrm>
            <a:off x="7864843" y="553011"/>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73"/>
          <p:cNvSpPr/>
          <p:nvPr/>
        </p:nvSpPr>
        <p:spPr>
          <a:xfrm>
            <a:off x="5195092" y="3262471"/>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93850EFF-BF2F-7177-9B40-C325801C8422}"/>
              </a:ext>
            </a:extLst>
          </p:cNvPr>
          <p:cNvSpPr txBox="1"/>
          <p:nvPr/>
        </p:nvSpPr>
        <p:spPr>
          <a:xfrm>
            <a:off x="576808" y="610669"/>
            <a:ext cx="8323543" cy="3785652"/>
          </a:xfrm>
          <a:prstGeom prst="rect">
            <a:avLst/>
          </a:prstGeom>
          <a:noFill/>
        </p:spPr>
        <p:txBody>
          <a:bodyPr wrap="square">
            <a:spAutoFit/>
          </a:bodyPr>
          <a:lstStyle/>
          <a:p>
            <a:r>
              <a:rPr lang="en-US" sz="2400" b="1" dirty="0"/>
              <a:t>Population Distribution </a:t>
            </a:r>
          </a:p>
          <a:p>
            <a:r>
              <a:rPr lang="en-US" sz="2400" dirty="0"/>
              <a:t>         Is the pattern of where the people live. </a:t>
            </a:r>
          </a:p>
          <a:p>
            <a:endParaRPr lang="en-US" sz="2400" dirty="0"/>
          </a:p>
          <a:p>
            <a:r>
              <a:rPr lang="en-US" sz="2400" dirty="0"/>
              <a:t>There are three basic patter of population distribution:</a:t>
            </a:r>
          </a:p>
          <a:p>
            <a:endParaRPr lang="en-US" sz="2400" dirty="0"/>
          </a:p>
          <a:p>
            <a:pPr marL="285750" indent="-285750">
              <a:buFont typeface="Arial" panose="020B0604020202020204" pitchFamily="34" charset="0"/>
              <a:buChar char="•"/>
            </a:pPr>
            <a:r>
              <a:rPr lang="en-US" sz="2400" b="1" dirty="0"/>
              <a:t>Uniform distribution</a:t>
            </a:r>
            <a:r>
              <a:rPr lang="en-US" sz="2400" dirty="0"/>
              <a:t>, individuals are equally spaced apart</a:t>
            </a:r>
          </a:p>
          <a:p>
            <a:pPr marL="285750" indent="-285750">
              <a:buFont typeface="Arial" panose="020B0604020202020204" pitchFamily="34" charset="0"/>
              <a:buChar char="•"/>
            </a:pPr>
            <a:r>
              <a:rPr lang="en-US" sz="2400" b="1" dirty="0"/>
              <a:t>Random distribution</a:t>
            </a:r>
            <a:r>
              <a:rPr lang="en-US" sz="2400" dirty="0"/>
              <a:t>, individuals are spaced at unpredictable distances from each other. </a:t>
            </a:r>
          </a:p>
          <a:p>
            <a:pPr marL="285750" indent="-285750">
              <a:buFont typeface="Arial" panose="020B0604020202020204" pitchFamily="34" charset="0"/>
              <a:buChar char="•"/>
            </a:pPr>
            <a:r>
              <a:rPr lang="en-US" sz="2400" b="1" dirty="0"/>
              <a:t>Clumped distribution</a:t>
            </a:r>
            <a:r>
              <a:rPr lang="en-US" sz="2400" dirty="0"/>
              <a:t>, individuals are grouped together.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grpSp>
        <p:nvGrpSpPr>
          <p:cNvPr id="1128" name="Google Shape;1128;p75"/>
          <p:cNvGrpSpPr/>
          <p:nvPr/>
        </p:nvGrpSpPr>
        <p:grpSpPr>
          <a:xfrm>
            <a:off x="7834601" y="4096584"/>
            <a:ext cx="1031104" cy="914970"/>
            <a:chOff x="4677231" y="1276352"/>
            <a:chExt cx="2903801" cy="2692920"/>
          </a:xfrm>
        </p:grpSpPr>
        <p:sp>
          <p:nvSpPr>
            <p:cNvPr id="1129" name="Google Shape;1129;p75"/>
            <p:cNvSpPr/>
            <p:nvPr/>
          </p:nvSpPr>
          <p:spPr>
            <a:xfrm flipH="1">
              <a:off x="7295745" y="2223107"/>
              <a:ext cx="7162" cy="20721"/>
            </a:xfrm>
            <a:custGeom>
              <a:avLst/>
              <a:gdLst/>
              <a:ahLst/>
              <a:cxnLst/>
              <a:rect l="l" t="t" r="r" b="b"/>
              <a:pathLst>
                <a:path w="477" h="1380" extrusionOk="0">
                  <a:moveTo>
                    <a:pt x="0" y="1"/>
                  </a:moveTo>
                  <a:cubicBezTo>
                    <a:pt x="100" y="452"/>
                    <a:pt x="201" y="903"/>
                    <a:pt x="301" y="1379"/>
                  </a:cubicBezTo>
                  <a:cubicBezTo>
                    <a:pt x="301" y="1354"/>
                    <a:pt x="301" y="1354"/>
                    <a:pt x="301" y="1329"/>
                  </a:cubicBezTo>
                  <a:cubicBezTo>
                    <a:pt x="476" y="878"/>
                    <a:pt x="326" y="35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75"/>
            <p:cNvSpPr/>
            <p:nvPr/>
          </p:nvSpPr>
          <p:spPr>
            <a:xfrm flipH="1">
              <a:off x="7073335" y="3212508"/>
              <a:ext cx="88829" cy="438018"/>
            </a:xfrm>
            <a:custGeom>
              <a:avLst/>
              <a:gdLst/>
              <a:ahLst/>
              <a:cxnLst/>
              <a:rect l="l" t="t" r="r" b="b"/>
              <a:pathLst>
                <a:path w="5916" h="29172" extrusionOk="0">
                  <a:moveTo>
                    <a:pt x="1630" y="1"/>
                  </a:moveTo>
                  <a:cubicBezTo>
                    <a:pt x="803" y="5489"/>
                    <a:pt x="1" y="11028"/>
                    <a:pt x="301" y="16492"/>
                  </a:cubicBezTo>
                  <a:cubicBezTo>
                    <a:pt x="502" y="20226"/>
                    <a:pt x="1053" y="24813"/>
                    <a:pt x="3108" y="28021"/>
                  </a:cubicBezTo>
                  <a:cubicBezTo>
                    <a:pt x="3638" y="28838"/>
                    <a:pt x="4068" y="29172"/>
                    <a:pt x="4417" y="29172"/>
                  </a:cubicBezTo>
                  <a:cubicBezTo>
                    <a:pt x="5804" y="29172"/>
                    <a:pt x="5916" y="23904"/>
                    <a:pt x="5916" y="22683"/>
                  </a:cubicBezTo>
                  <a:cubicBezTo>
                    <a:pt x="5890" y="18672"/>
                    <a:pt x="5489" y="14687"/>
                    <a:pt x="4738" y="10803"/>
                  </a:cubicBezTo>
                  <a:cubicBezTo>
                    <a:pt x="4387" y="8948"/>
                    <a:pt x="3936" y="7119"/>
                    <a:pt x="3409" y="5314"/>
                  </a:cubicBezTo>
                  <a:cubicBezTo>
                    <a:pt x="3033" y="3961"/>
                    <a:pt x="1429" y="1379"/>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5"/>
            <p:cNvSpPr/>
            <p:nvPr/>
          </p:nvSpPr>
          <p:spPr>
            <a:xfrm flipH="1">
              <a:off x="6945161" y="3207613"/>
              <a:ext cx="111246" cy="554084"/>
            </a:xfrm>
            <a:custGeom>
              <a:avLst/>
              <a:gdLst/>
              <a:ahLst/>
              <a:cxnLst/>
              <a:rect l="l" t="t" r="r" b="b"/>
              <a:pathLst>
                <a:path w="7409" h="36902" extrusionOk="0">
                  <a:moveTo>
                    <a:pt x="1680" y="1"/>
                  </a:moveTo>
                  <a:cubicBezTo>
                    <a:pt x="852" y="6918"/>
                    <a:pt x="0" y="13886"/>
                    <a:pt x="502" y="20803"/>
                  </a:cubicBezTo>
                  <a:cubicBezTo>
                    <a:pt x="827" y="25515"/>
                    <a:pt x="1604" y="31329"/>
                    <a:pt x="4161" y="35415"/>
                  </a:cubicBezTo>
                  <a:cubicBezTo>
                    <a:pt x="4819" y="36471"/>
                    <a:pt x="5344" y="36902"/>
                    <a:pt x="5763" y="36902"/>
                  </a:cubicBezTo>
                  <a:cubicBezTo>
                    <a:pt x="7401" y="36902"/>
                    <a:pt x="7409" y="30305"/>
                    <a:pt x="7369" y="28748"/>
                  </a:cubicBezTo>
                  <a:cubicBezTo>
                    <a:pt x="7243" y="23685"/>
                    <a:pt x="6667" y="18648"/>
                    <a:pt x="5665" y="13710"/>
                  </a:cubicBezTo>
                  <a:cubicBezTo>
                    <a:pt x="5213" y="11379"/>
                    <a:pt x="4637" y="9074"/>
                    <a:pt x="3960" y="6768"/>
                  </a:cubicBezTo>
                  <a:cubicBezTo>
                    <a:pt x="3459" y="5038"/>
                    <a:pt x="1479" y="1730"/>
                    <a:pt x="1680"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75"/>
            <p:cNvSpPr/>
            <p:nvPr/>
          </p:nvSpPr>
          <p:spPr>
            <a:xfrm flipH="1">
              <a:off x="6834358" y="3281386"/>
              <a:ext cx="102372" cy="556936"/>
            </a:xfrm>
            <a:custGeom>
              <a:avLst/>
              <a:gdLst/>
              <a:ahLst/>
              <a:cxnLst/>
              <a:rect l="l" t="t" r="r" b="b"/>
              <a:pathLst>
                <a:path w="6818" h="37092" extrusionOk="0">
                  <a:moveTo>
                    <a:pt x="4486" y="0"/>
                  </a:moveTo>
                  <a:cubicBezTo>
                    <a:pt x="2682" y="6717"/>
                    <a:pt x="878" y="13484"/>
                    <a:pt x="401" y="20426"/>
                  </a:cubicBezTo>
                  <a:cubicBezTo>
                    <a:pt x="50" y="25113"/>
                    <a:pt x="0" y="31003"/>
                    <a:pt x="1955" y="35389"/>
                  </a:cubicBezTo>
                  <a:cubicBezTo>
                    <a:pt x="2494" y="36603"/>
                    <a:pt x="2984" y="37091"/>
                    <a:pt x="3422" y="37091"/>
                  </a:cubicBezTo>
                  <a:cubicBezTo>
                    <a:pt x="5000" y="37091"/>
                    <a:pt x="5914" y="30759"/>
                    <a:pt x="6091" y="29248"/>
                  </a:cubicBezTo>
                  <a:cubicBezTo>
                    <a:pt x="6667" y="24211"/>
                    <a:pt x="6817" y="19148"/>
                    <a:pt x="6517" y="14136"/>
                  </a:cubicBezTo>
                  <a:cubicBezTo>
                    <a:pt x="6366" y="11755"/>
                    <a:pt x="6141" y="9374"/>
                    <a:pt x="5790" y="7018"/>
                  </a:cubicBezTo>
                  <a:cubicBezTo>
                    <a:pt x="5539" y="5213"/>
                    <a:pt x="4036" y="1680"/>
                    <a:pt x="4486"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75"/>
            <p:cNvSpPr/>
            <p:nvPr/>
          </p:nvSpPr>
          <p:spPr>
            <a:xfrm flipH="1">
              <a:off x="7202798" y="3299451"/>
              <a:ext cx="21081" cy="278483"/>
            </a:xfrm>
            <a:custGeom>
              <a:avLst/>
              <a:gdLst/>
              <a:ahLst/>
              <a:cxnLst/>
              <a:rect l="l" t="t" r="r" b="b"/>
              <a:pathLst>
                <a:path w="1404" h="18547" extrusionOk="0">
                  <a:moveTo>
                    <a:pt x="151" y="0"/>
                  </a:moveTo>
                  <a:cubicBezTo>
                    <a:pt x="0" y="3108"/>
                    <a:pt x="126" y="6216"/>
                    <a:pt x="326" y="9298"/>
                  </a:cubicBezTo>
                  <a:cubicBezTo>
                    <a:pt x="527" y="12406"/>
                    <a:pt x="853" y="15489"/>
                    <a:pt x="1404" y="18547"/>
                  </a:cubicBezTo>
                  <a:cubicBezTo>
                    <a:pt x="1379" y="15439"/>
                    <a:pt x="1178" y="12356"/>
                    <a:pt x="978" y="9248"/>
                  </a:cubicBezTo>
                  <a:cubicBezTo>
                    <a:pt x="752" y="6166"/>
                    <a:pt x="527" y="3083"/>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75"/>
            <p:cNvSpPr/>
            <p:nvPr/>
          </p:nvSpPr>
          <p:spPr>
            <a:xfrm flipH="1">
              <a:off x="7095165" y="3333687"/>
              <a:ext cx="38018" cy="327417"/>
            </a:xfrm>
            <a:custGeom>
              <a:avLst/>
              <a:gdLst/>
              <a:ahLst/>
              <a:cxnLst/>
              <a:rect l="l" t="t" r="r" b="b"/>
              <a:pathLst>
                <a:path w="2532" h="21806" extrusionOk="0">
                  <a:moveTo>
                    <a:pt x="1" y="1"/>
                  </a:moveTo>
                  <a:lnTo>
                    <a:pt x="1" y="1"/>
                  </a:lnTo>
                  <a:cubicBezTo>
                    <a:pt x="176" y="3660"/>
                    <a:pt x="527" y="7294"/>
                    <a:pt x="953" y="10953"/>
                  </a:cubicBezTo>
                  <a:cubicBezTo>
                    <a:pt x="1379" y="14587"/>
                    <a:pt x="1855" y="18196"/>
                    <a:pt x="2532" y="21806"/>
                  </a:cubicBezTo>
                  <a:cubicBezTo>
                    <a:pt x="2381" y="18146"/>
                    <a:pt x="2006" y="14512"/>
                    <a:pt x="1605" y="10878"/>
                  </a:cubicBezTo>
                  <a:cubicBezTo>
                    <a:pt x="1178" y="7219"/>
                    <a:pt x="702" y="361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75"/>
            <p:cNvSpPr/>
            <p:nvPr/>
          </p:nvSpPr>
          <p:spPr>
            <a:xfrm flipH="1">
              <a:off x="6978116" y="3303580"/>
              <a:ext cx="38784" cy="442943"/>
            </a:xfrm>
            <a:custGeom>
              <a:avLst/>
              <a:gdLst/>
              <a:ahLst/>
              <a:cxnLst/>
              <a:rect l="l" t="t" r="r" b="b"/>
              <a:pathLst>
                <a:path w="2583" h="29500" extrusionOk="0">
                  <a:moveTo>
                    <a:pt x="76" y="1"/>
                  </a:moveTo>
                  <a:lnTo>
                    <a:pt x="76" y="1"/>
                  </a:lnTo>
                  <a:cubicBezTo>
                    <a:pt x="1" y="4938"/>
                    <a:pt x="151" y="9876"/>
                    <a:pt x="502" y="14813"/>
                  </a:cubicBezTo>
                  <a:cubicBezTo>
                    <a:pt x="703" y="17269"/>
                    <a:pt x="928" y="19750"/>
                    <a:pt x="1279" y="22181"/>
                  </a:cubicBezTo>
                  <a:cubicBezTo>
                    <a:pt x="1455" y="23410"/>
                    <a:pt x="1630" y="24638"/>
                    <a:pt x="1831" y="25866"/>
                  </a:cubicBezTo>
                  <a:cubicBezTo>
                    <a:pt x="2056" y="27069"/>
                    <a:pt x="2282" y="28272"/>
                    <a:pt x="2582" y="29500"/>
                  </a:cubicBezTo>
                  <a:cubicBezTo>
                    <a:pt x="2507" y="28873"/>
                    <a:pt x="2432" y="28247"/>
                    <a:pt x="2357" y="27645"/>
                  </a:cubicBezTo>
                  <a:lnTo>
                    <a:pt x="2156" y="25816"/>
                  </a:lnTo>
                  <a:lnTo>
                    <a:pt x="1956" y="23961"/>
                  </a:lnTo>
                  <a:lnTo>
                    <a:pt x="1780" y="22131"/>
                  </a:lnTo>
                  <a:cubicBezTo>
                    <a:pt x="1555" y="19675"/>
                    <a:pt x="1329" y="17219"/>
                    <a:pt x="1154" y="14763"/>
                  </a:cubicBezTo>
                  <a:cubicBezTo>
                    <a:pt x="803" y="9851"/>
                    <a:pt x="527" y="4913"/>
                    <a:pt x="76" y="1"/>
                  </a:cubicBezTo>
                  <a:close/>
                </a:path>
              </a:pathLst>
            </a:custGeom>
            <a:solidFill>
              <a:srgbClr val="2F2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75"/>
            <p:cNvSpPr/>
            <p:nvPr/>
          </p:nvSpPr>
          <p:spPr>
            <a:xfrm flipH="1">
              <a:off x="6870858" y="3439069"/>
              <a:ext cx="29369" cy="388753"/>
            </a:xfrm>
            <a:custGeom>
              <a:avLst/>
              <a:gdLst/>
              <a:ahLst/>
              <a:cxnLst/>
              <a:rect l="l" t="t" r="r" b="b"/>
              <a:pathLst>
                <a:path w="1956" h="25891" extrusionOk="0">
                  <a:moveTo>
                    <a:pt x="1955" y="0"/>
                  </a:moveTo>
                  <a:lnTo>
                    <a:pt x="1955" y="0"/>
                  </a:lnTo>
                  <a:cubicBezTo>
                    <a:pt x="1053" y="4236"/>
                    <a:pt x="552" y="8547"/>
                    <a:pt x="276" y="12883"/>
                  </a:cubicBezTo>
                  <a:cubicBezTo>
                    <a:pt x="0" y="17219"/>
                    <a:pt x="0" y="21580"/>
                    <a:pt x="351" y="25890"/>
                  </a:cubicBezTo>
                  <a:cubicBezTo>
                    <a:pt x="502" y="21554"/>
                    <a:pt x="652" y="17244"/>
                    <a:pt x="928" y="12933"/>
                  </a:cubicBezTo>
                  <a:cubicBezTo>
                    <a:pt x="1178" y="8622"/>
                    <a:pt x="1579" y="4311"/>
                    <a:pt x="1955" y="0"/>
                  </a:cubicBezTo>
                  <a:close/>
                </a:path>
              </a:pathLst>
            </a:custGeom>
            <a:solidFill>
              <a:srgbClr val="2F2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75"/>
            <p:cNvSpPr/>
            <p:nvPr/>
          </p:nvSpPr>
          <p:spPr>
            <a:xfrm flipH="1">
              <a:off x="5318087" y="3248261"/>
              <a:ext cx="133228" cy="550600"/>
            </a:xfrm>
            <a:custGeom>
              <a:avLst/>
              <a:gdLst/>
              <a:ahLst/>
              <a:cxnLst/>
              <a:rect l="l" t="t" r="r" b="b"/>
              <a:pathLst>
                <a:path w="8873" h="36670" extrusionOk="0">
                  <a:moveTo>
                    <a:pt x="426" y="1"/>
                  </a:moveTo>
                  <a:cubicBezTo>
                    <a:pt x="427" y="4"/>
                    <a:pt x="429" y="7"/>
                    <a:pt x="430" y="10"/>
                  </a:cubicBezTo>
                  <a:lnTo>
                    <a:pt x="430" y="10"/>
                  </a:lnTo>
                  <a:cubicBezTo>
                    <a:pt x="429" y="7"/>
                    <a:pt x="427" y="4"/>
                    <a:pt x="426" y="1"/>
                  </a:cubicBezTo>
                  <a:close/>
                  <a:moveTo>
                    <a:pt x="430" y="10"/>
                  </a:moveTo>
                  <a:cubicBezTo>
                    <a:pt x="1099" y="1643"/>
                    <a:pt x="50" y="5342"/>
                    <a:pt x="25" y="7144"/>
                  </a:cubicBezTo>
                  <a:cubicBezTo>
                    <a:pt x="0" y="9525"/>
                    <a:pt x="75" y="11905"/>
                    <a:pt x="226" y="14286"/>
                  </a:cubicBezTo>
                  <a:cubicBezTo>
                    <a:pt x="602" y="19324"/>
                    <a:pt x="1379" y="24312"/>
                    <a:pt x="2607" y="29224"/>
                  </a:cubicBezTo>
                  <a:cubicBezTo>
                    <a:pt x="2973" y="30672"/>
                    <a:pt x="4634" y="36669"/>
                    <a:pt x="6179" y="36669"/>
                  </a:cubicBezTo>
                  <a:cubicBezTo>
                    <a:pt x="6640" y="36669"/>
                    <a:pt x="7091" y="36135"/>
                    <a:pt x="7494" y="34788"/>
                  </a:cubicBezTo>
                  <a:cubicBezTo>
                    <a:pt x="8872" y="30176"/>
                    <a:pt x="8045" y="24362"/>
                    <a:pt x="7118" y="19750"/>
                  </a:cubicBezTo>
                  <a:cubicBezTo>
                    <a:pt x="5740" y="12936"/>
                    <a:pt x="3085" y="6448"/>
                    <a:pt x="430" y="1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75"/>
            <p:cNvSpPr/>
            <p:nvPr/>
          </p:nvSpPr>
          <p:spPr>
            <a:xfrm flipH="1">
              <a:off x="5344046" y="3381107"/>
              <a:ext cx="74534" cy="410961"/>
            </a:xfrm>
            <a:custGeom>
              <a:avLst/>
              <a:gdLst/>
              <a:ahLst/>
              <a:cxnLst/>
              <a:rect l="l" t="t" r="r" b="b"/>
              <a:pathLst>
                <a:path w="4964" h="27370" extrusionOk="0">
                  <a:moveTo>
                    <a:pt x="1" y="1"/>
                  </a:moveTo>
                  <a:cubicBezTo>
                    <a:pt x="176" y="1154"/>
                    <a:pt x="351" y="2307"/>
                    <a:pt x="527" y="3459"/>
                  </a:cubicBezTo>
                  <a:lnTo>
                    <a:pt x="1103" y="6893"/>
                  </a:lnTo>
                  <a:cubicBezTo>
                    <a:pt x="1479" y="9174"/>
                    <a:pt x="1880" y="11455"/>
                    <a:pt x="2306" y="13735"/>
                  </a:cubicBezTo>
                  <a:cubicBezTo>
                    <a:pt x="3133" y="18297"/>
                    <a:pt x="3961" y="22833"/>
                    <a:pt x="4963" y="27369"/>
                  </a:cubicBezTo>
                  <a:cubicBezTo>
                    <a:pt x="4487" y="22758"/>
                    <a:pt x="3760" y="18171"/>
                    <a:pt x="2958" y="13610"/>
                  </a:cubicBezTo>
                  <a:cubicBezTo>
                    <a:pt x="2532" y="11329"/>
                    <a:pt x="2106" y="9048"/>
                    <a:pt x="1605" y="6793"/>
                  </a:cubicBezTo>
                  <a:lnTo>
                    <a:pt x="853" y="3384"/>
                  </a:lnTo>
                  <a:cubicBezTo>
                    <a:pt x="577" y="2256"/>
                    <a:pt x="326" y="1129"/>
                    <a:pt x="1" y="1"/>
                  </a:cubicBezTo>
                  <a:close/>
                </a:path>
              </a:pathLst>
            </a:custGeom>
            <a:solidFill>
              <a:srgbClr val="2F2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75"/>
            <p:cNvSpPr/>
            <p:nvPr/>
          </p:nvSpPr>
          <p:spPr>
            <a:xfrm flipH="1">
              <a:off x="5227773" y="3346105"/>
              <a:ext cx="246126" cy="294384"/>
            </a:xfrm>
            <a:custGeom>
              <a:avLst/>
              <a:gdLst/>
              <a:ahLst/>
              <a:cxnLst/>
              <a:rect l="l" t="t" r="r" b="b"/>
              <a:pathLst>
                <a:path w="16392" h="19606" extrusionOk="0">
                  <a:moveTo>
                    <a:pt x="1980" y="1"/>
                  </a:moveTo>
                  <a:cubicBezTo>
                    <a:pt x="978" y="2708"/>
                    <a:pt x="0" y="5490"/>
                    <a:pt x="76" y="8347"/>
                  </a:cubicBezTo>
                  <a:cubicBezTo>
                    <a:pt x="176" y="12106"/>
                    <a:pt x="2231" y="15740"/>
                    <a:pt x="5364" y="17770"/>
                  </a:cubicBezTo>
                  <a:cubicBezTo>
                    <a:pt x="7250" y="18983"/>
                    <a:pt x="9495" y="19606"/>
                    <a:pt x="11734" y="19606"/>
                  </a:cubicBezTo>
                  <a:cubicBezTo>
                    <a:pt x="13242" y="19606"/>
                    <a:pt x="14748" y="19323"/>
                    <a:pt x="16141" y="18748"/>
                  </a:cubicBezTo>
                  <a:cubicBezTo>
                    <a:pt x="16391" y="18648"/>
                    <a:pt x="14938" y="17770"/>
                    <a:pt x="14913" y="17695"/>
                  </a:cubicBezTo>
                  <a:cubicBezTo>
                    <a:pt x="14687" y="16893"/>
                    <a:pt x="16191" y="16267"/>
                    <a:pt x="14687" y="15765"/>
                  </a:cubicBezTo>
                  <a:cubicBezTo>
                    <a:pt x="13735" y="15465"/>
                    <a:pt x="12582" y="15740"/>
                    <a:pt x="11579" y="15440"/>
                  </a:cubicBezTo>
                  <a:cubicBezTo>
                    <a:pt x="10527" y="15114"/>
                    <a:pt x="9549" y="14512"/>
                    <a:pt x="8797" y="13710"/>
                  </a:cubicBezTo>
                  <a:cubicBezTo>
                    <a:pt x="7244" y="12081"/>
                    <a:pt x="6642" y="9625"/>
                    <a:pt x="7244" y="7470"/>
                  </a:cubicBezTo>
                  <a:lnTo>
                    <a:pt x="7244" y="7470"/>
                  </a:lnTo>
                  <a:cubicBezTo>
                    <a:pt x="6953" y="7760"/>
                    <a:pt x="6565" y="7887"/>
                    <a:pt x="6159" y="7887"/>
                  </a:cubicBezTo>
                  <a:cubicBezTo>
                    <a:pt x="5583" y="7887"/>
                    <a:pt x="4973" y="7631"/>
                    <a:pt x="4562" y="7219"/>
                  </a:cubicBezTo>
                  <a:cubicBezTo>
                    <a:pt x="3835" y="6517"/>
                    <a:pt x="3534" y="5515"/>
                    <a:pt x="3259" y="4562"/>
                  </a:cubicBezTo>
                  <a:cubicBezTo>
                    <a:pt x="2832" y="3034"/>
                    <a:pt x="2406" y="1530"/>
                    <a:pt x="1980" y="1"/>
                  </a:cubicBezTo>
                  <a:close/>
                </a:path>
              </a:pathLst>
            </a:custGeom>
            <a:solidFill>
              <a:srgbClr val="DF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75"/>
            <p:cNvSpPr/>
            <p:nvPr/>
          </p:nvSpPr>
          <p:spPr>
            <a:xfrm flipH="1">
              <a:off x="5152898" y="3294180"/>
              <a:ext cx="405675" cy="413888"/>
            </a:xfrm>
            <a:custGeom>
              <a:avLst/>
              <a:gdLst/>
              <a:ahLst/>
              <a:cxnLst/>
              <a:rect l="l" t="t" r="r" b="b"/>
              <a:pathLst>
                <a:path w="27018" h="27565" extrusionOk="0">
                  <a:moveTo>
                    <a:pt x="1930" y="0"/>
                  </a:moveTo>
                  <a:lnTo>
                    <a:pt x="1930" y="0"/>
                  </a:lnTo>
                  <a:cubicBezTo>
                    <a:pt x="0" y="4662"/>
                    <a:pt x="75" y="10101"/>
                    <a:pt x="2131" y="14712"/>
                  </a:cubicBezTo>
                  <a:cubicBezTo>
                    <a:pt x="2757" y="16066"/>
                    <a:pt x="3509" y="17344"/>
                    <a:pt x="4311" y="18597"/>
                  </a:cubicBezTo>
                  <a:cubicBezTo>
                    <a:pt x="4988" y="19700"/>
                    <a:pt x="5690" y="20802"/>
                    <a:pt x="6492" y="21805"/>
                  </a:cubicBezTo>
                  <a:cubicBezTo>
                    <a:pt x="8421" y="24186"/>
                    <a:pt x="11028" y="26041"/>
                    <a:pt x="13960" y="26943"/>
                  </a:cubicBezTo>
                  <a:cubicBezTo>
                    <a:pt x="15397" y="27376"/>
                    <a:pt x="16880" y="27565"/>
                    <a:pt x="18376" y="27565"/>
                  </a:cubicBezTo>
                  <a:cubicBezTo>
                    <a:pt x="21290" y="27565"/>
                    <a:pt x="24252" y="26850"/>
                    <a:pt x="27018" y="25840"/>
                  </a:cubicBezTo>
                  <a:cubicBezTo>
                    <a:pt x="23785" y="25640"/>
                    <a:pt x="20627" y="25013"/>
                    <a:pt x="17469" y="24386"/>
                  </a:cubicBezTo>
                  <a:cubicBezTo>
                    <a:pt x="13785" y="23635"/>
                    <a:pt x="9825" y="22732"/>
                    <a:pt x="7394" y="19875"/>
                  </a:cubicBezTo>
                  <a:cubicBezTo>
                    <a:pt x="6191" y="18472"/>
                    <a:pt x="5514" y="16692"/>
                    <a:pt x="5113" y="14888"/>
                  </a:cubicBezTo>
                  <a:cubicBezTo>
                    <a:pt x="4737" y="13259"/>
                    <a:pt x="4862" y="11429"/>
                    <a:pt x="4085" y="9925"/>
                  </a:cubicBezTo>
                  <a:cubicBezTo>
                    <a:pt x="2406" y="6817"/>
                    <a:pt x="3208" y="3233"/>
                    <a:pt x="1930" y="0"/>
                  </a:cubicBezTo>
                  <a:close/>
                </a:path>
              </a:pathLst>
            </a:custGeom>
            <a:solidFill>
              <a:srgbClr val="B51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75"/>
            <p:cNvSpPr/>
            <p:nvPr/>
          </p:nvSpPr>
          <p:spPr>
            <a:xfrm flipH="1">
              <a:off x="6785831" y="1292419"/>
              <a:ext cx="431651" cy="310105"/>
            </a:xfrm>
            <a:custGeom>
              <a:avLst/>
              <a:gdLst/>
              <a:ahLst/>
              <a:cxnLst/>
              <a:rect l="l" t="t" r="r" b="b"/>
              <a:pathLst>
                <a:path w="28748" h="20653" extrusionOk="0">
                  <a:moveTo>
                    <a:pt x="0" y="0"/>
                  </a:moveTo>
                  <a:lnTo>
                    <a:pt x="752" y="20652"/>
                  </a:lnTo>
                  <a:lnTo>
                    <a:pt x="28747" y="20452"/>
                  </a:lnTo>
                  <a:lnTo>
                    <a:pt x="20978" y="5314"/>
                  </a:lnTo>
                  <a:lnTo>
                    <a:pt x="8171" y="75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75"/>
            <p:cNvSpPr/>
            <p:nvPr/>
          </p:nvSpPr>
          <p:spPr>
            <a:xfrm flipH="1">
              <a:off x="7119259" y="1292043"/>
              <a:ext cx="184399" cy="310480"/>
            </a:xfrm>
            <a:custGeom>
              <a:avLst/>
              <a:gdLst/>
              <a:ahLst/>
              <a:cxnLst/>
              <a:rect l="l" t="t" r="r" b="b"/>
              <a:pathLst>
                <a:path w="12281" h="20678" extrusionOk="0">
                  <a:moveTo>
                    <a:pt x="6140" y="0"/>
                  </a:moveTo>
                  <a:cubicBezTo>
                    <a:pt x="2757" y="0"/>
                    <a:pt x="0" y="4637"/>
                    <a:pt x="0" y="10351"/>
                  </a:cubicBezTo>
                  <a:cubicBezTo>
                    <a:pt x="0" y="16040"/>
                    <a:pt x="2757" y="20677"/>
                    <a:pt x="6140" y="20677"/>
                  </a:cubicBezTo>
                  <a:cubicBezTo>
                    <a:pt x="9524" y="20677"/>
                    <a:pt x="12281" y="16040"/>
                    <a:pt x="12281" y="10351"/>
                  </a:cubicBezTo>
                  <a:cubicBezTo>
                    <a:pt x="12281" y="4637"/>
                    <a:pt x="9524" y="0"/>
                    <a:pt x="61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75"/>
            <p:cNvSpPr/>
            <p:nvPr/>
          </p:nvSpPr>
          <p:spPr>
            <a:xfrm flipH="1">
              <a:off x="7145219" y="1293170"/>
              <a:ext cx="133228" cy="276381"/>
            </a:xfrm>
            <a:custGeom>
              <a:avLst/>
              <a:gdLst/>
              <a:ahLst/>
              <a:cxnLst/>
              <a:rect l="l" t="t" r="r" b="b"/>
              <a:pathLst>
                <a:path w="8873" h="18407" extrusionOk="0">
                  <a:moveTo>
                    <a:pt x="3785" y="0"/>
                  </a:moveTo>
                  <a:lnTo>
                    <a:pt x="3785" y="0"/>
                  </a:lnTo>
                  <a:cubicBezTo>
                    <a:pt x="3183" y="301"/>
                    <a:pt x="2707" y="802"/>
                    <a:pt x="2306" y="1354"/>
                  </a:cubicBezTo>
                  <a:cubicBezTo>
                    <a:pt x="1930" y="1930"/>
                    <a:pt x="1629" y="2532"/>
                    <a:pt x="1354" y="3158"/>
                  </a:cubicBezTo>
                  <a:cubicBezTo>
                    <a:pt x="852" y="4411"/>
                    <a:pt x="502" y="5765"/>
                    <a:pt x="326" y="7093"/>
                  </a:cubicBezTo>
                  <a:cubicBezTo>
                    <a:pt x="0" y="9800"/>
                    <a:pt x="276" y="12582"/>
                    <a:pt x="1178" y="15188"/>
                  </a:cubicBezTo>
                  <a:cubicBezTo>
                    <a:pt x="1404" y="15840"/>
                    <a:pt x="1705" y="16492"/>
                    <a:pt x="2131" y="17093"/>
                  </a:cubicBezTo>
                  <a:cubicBezTo>
                    <a:pt x="2557" y="17670"/>
                    <a:pt x="3158" y="18196"/>
                    <a:pt x="3960" y="18371"/>
                  </a:cubicBezTo>
                  <a:cubicBezTo>
                    <a:pt x="4077" y="18395"/>
                    <a:pt x="4200" y="18406"/>
                    <a:pt x="4327" y="18406"/>
                  </a:cubicBezTo>
                  <a:cubicBezTo>
                    <a:pt x="4608" y="18406"/>
                    <a:pt x="4904" y="18350"/>
                    <a:pt x="5163" y="18246"/>
                  </a:cubicBezTo>
                  <a:cubicBezTo>
                    <a:pt x="5539" y="18096"/>
                    <a:pt x="5840" y="17845"/>
                    <a:pt x="6091" y="17595"/>
                  </a:cubicBezTo>
                  <a:cubicBezTo>
                    <a:pt x="6617" y="17118"/>
                    <a:pt x="7043" y="16517"/>
                    <a:pt x="7369" y="15890"/>
                  </a:cubicBezTo>
                  <a:cubicBezTo>
                    <a:pt x="8045" y="14662"/>
                    <a:pt x="8396" y="13284"/>
                    <a:pt x="8597" y="11930"/>
                  </a:cubicBezTo>
                  <a:cubicBezTo>
                    <a:pt x="8797" y="10577"/>
                    <a:pt x="8873" y="9198"/>
                    <a:pt x="8797" y="7820"/>
                  </a:cubicBezTo>
                  <a:cubicBezTo>
                    <a:pt x="8697" y="6442"/>
                    <a:pt x="8446" y="5038"/>
                    <a:pt x="7845" y="3760"/>
                  </a:cubicBezTo>
                  <a:cubicBezTo>
                    <a:pt x="7695" y="3434"/>
                    <a:pt x="7519" y="3108"/>
                    <a:pt x="7294" y="2807"/>
                  </a:cubicBezTo>
                  <a:cubicBezTo>
                    <a:pt x="7068" y="2507"/>
                    <a:pt x="6792" y="2231"/>
                    <a:pt x="6416" y="2031"/>
                  </a:cubicBezTo>
                  <a:cubicBezTo>
                    <a:pt x="6150" y="1888"/>
                    <a:pt x="5846" y="1822"/>
                    <a:pt x="5549" y="1822"/>
                  </a:cubicBezTo>
                  <a:cubicBezTo>
                    <a:pt x="5426" y="1822"/>
                    <a:pt x="5305" y="1833"/>
                    <a:pt x="5188" y="1855"/>
                  </a:cubicBezTo>
                  <a:cubicBezTo>
                    <a:pt x="4787" y="1930"/>
                    <a:pt x="4411" y="2106"/>
                    <a:pt x="4111" y="2356"/>
                  </a:cubicBezTo>
                  <a:cubicBezTo>
                    <a:pt x="3484" y="2833"/>
                    <a:pt x="3108" y="3484"/>
                    <a:pt x="2832" y="4136"/>
                  </a:cubicBezTo>
                  <a:cubicBezTo>
                    <a:pt x="2557" y="4787"/>
                    <a:pt x="2381" y="5464"/>
                    <a:pt x="2231" y="6141"/>
                  </a:cubicBezTo>
                  <a:cubicBezTo>
                    <a:pt x="1980" y="7494"/>
                    <a:pt x="1955" y="8898"/>
                    <a:pt x="2131" y="10276"/>
                  </a:cubicBezTo>
                  <a:cubicBezTo>
                    <a:pt x="2206" y="10953"/>
                    <a:pt x="2356" y="11630"/>
                    <a:pt x="2532" y="12281"/>
                  </a:cubicBezTo>
                  <a:cubicBezTo>
                    <a:pt x="2632" y="12632"/>
                    <a:pt x="2732" y="12958"/>
                    <a:pt x="2857" y="13259"/>
                  </a:cubicBezTo>
                  <a:cubicBezTo>
                    <a:pt x="2983" y="13584"/>
                    <a:pt x="3133" y="13935"/>
                    <a:pt x="3359" y="14236"/>
                  </a:cubicBezTo>
                  <a:cubicBezTo>
                    <a:pt x="3484" y="14386"/>
                    <a:pt x="3659" y="14537"/>
                    <a:pt x="3885" y="14612"/>
                  </a:cubicBezTo>
                  <a:cubicBezTo>
                    <a:pt x="3990" y="14659"/>
                    <a:pt x="4100" y="14678"/>
                    <a:pt x="4208" y="14678"/>
                  </a:cubicBezTo>
                  <a:cubicBezTo>
                    <a:pt x="4333" y="14678"/>
                    <a:pt x="4454" y="14652"/>
                    <a:pt x="4562" y="14612"/>
                  </a:cubicBezTo>
                  <a:cubicBezTo>
                    <a:pt x="4963" y="14437"/>
                    <a:pt x="5213" y="14111"/>
                    <a:pt x="5364" y="13785"/>
                  </a:cubicBezTo>
                  <a:cubicBezTo>
                    <a:pt x="5690" y="13133"/>
                    <a:pt x="5815" y="12432"/>
                    <a:pt x="5865" y="11755"/>
                  </a:cubicBezTo>
                  <a:cubicBezTo>
                    <a:pt x="5940" y="11078"/>
                    <a:pt x="5940" y="10402"/>
                    <a:pt x="5940" y="9725"/>
                  </a:cubicBezTo>
                  <a:cubicBezTo>
                    <a:pt x="5940" y="9048"/>
                    <a:pt x="5915" y="8371"/>
                    <a:pt x="5815" y="7695"/>
                  </a:cubicBezTo>
                  <a:cubicBezTo>
                    <a:pt x="5740" y="7018"/>
                    <a:pt x="5589" y="6341"/>
                    <a:pt x="5289" y="5715"/>
                  </a:cubicBezTo>
                  <a:cubicBezTo>
                    <a:pt x="4963" y="5113"/>
                    <a:pt x="4512" y="4537"/>
                    <a:pt x="3885" y="4311"/>
                  </a:cubicBezTo>
                  <a:lnTo>
                    <a:pt x="3885" y="4311"/>
                  </a:lnTo>
                  <a:cubicBezTo>
                    <a:pt x="4512" y="4587"/>
                    <a:pt x="4913" y="5163"/>
                    <a:pt x="5163" y="5765"/>
                  </a:cubicBezTo>
                  <a:cubicBezTo>
                    <a:pt x="5439" y="6391"/>
                    <a:pt x="5564" y="7043"/>
                    <a:pt x="5614" y="7720"/>
                  </a:cubicBezTo>
                  <a:cubicBezTo>
                    <a:pt x="5664" y="8371"/>
                    <a:pt x="5639" y="9048"/>
                    <a:pt x="5614" y="9725"/>
                  </a:cubicBezTo>
                  <a:cubicBezTo>
                    <a:pt x="5589" y="10376"/>
                    <a:pt x="5564" y="11053"/>
                    <a:pt x="5464" y="11705"/>
                  </a:cubicBezTo>
                  <a:cubicBezTo>
                    <a:pt x="5389" y="12356"/>
                    <a:pt x="5238" y="13033"/>
                    <a:pt x="4963" y="13559"/>
                  </a:cubicBezTo>
                  <a:cubicBezTo>
                    <a:pt x="4812" y="13835"/>
                    <a:pt x="4612" y="14061"/>
                    <a:pt x="4386" y="14136"/>
                  </a:cubicBezTo>
                  <a:cubicBezTo>
                    <a:pt x="4324" y="14155"/>
                    <a:pt x="4266" y="14164"/>
                    <a:pt x="4211" y="14164"/>
                  </a:cubicBezTo>
                  <a:cubicBezTo>
                    <a:pt x="4048" y="14164"/>
                    <a:pt x="3916" y="14079"/>
                    <a:pt x="3785" y="13910"/>
                  </a:cubicBezTo>
                  <a:cubicBezTo>
                    <a:pt x="3609" y="13685"/>
                    <a:pt x="3484" y="13384"/>
                    <a:pt x="3384" y="13083"/>
                  </a:cubicBezTo>
                  <a:cubicBezTo>
                    <a:pt x="3284" y="12757"/>
                    <a:pt x="3183" y="12457"/>
                    <a:pt x="3108" y="12131"/>
                  </a:cubicBezTo>
                  <a:cubicBezTo>
                    <a:pt x="2933" y="11504"/>
                    <a:pt x="2832" y="10853"/>
                    <a:pt x="2757" y="10201"/>
                  </a:cubicBezTo>
                  <a:cubicBezTo>
                    <a:pt x="2632" y="8873"/>
                    <a:pt x="2707" y="7569"/>
                    <a:pt x="2958" y="6266"/>
                  </a:cubicBezTo>
                  <a:cubicBezTo>
                    <a:pt x="3083" y="5640"/>
                    <a:pt x="3258" y="4988"/>
                    <a:pt x="3509" y="4411"/>
                  </a:cubicBezTo>
                  <a:cubicBezTo>
                    <a:pt x="3760" y="3835"/>
                    <a:pt x="4111" y="3284"/>
                    <a:pt x="4562" y="2958"/>
                  </a:cubicBezTo>
                  <a:cubicBezTo>
                    <a:pt x="4867" y="2733"/>
                    <a:pt x="5213" y="2601"/>
                    <a:pt x="5541" y="2601"/>
                  </a:cubicBezTo>
                  <a:cubicBezTo>
                    <a:pt x="5725" y="2601"/>
                    <a:pt x="5903" y="2642"/>
                    <a:pt x="6065" y="2732"/>
                  </a:cubicBezTo>
                  <a:cubicBezTo>
                    <a:pt x="6517" y="2958"/>
                    <a:pt x="6868" y="3509"/>
                    <a:pt x="7118" y="4086"/>
                  </a:cubicBezTo>
                  <a:cubicBezTo>
                    <a:pt x="7644" y="5264"/>
                    <a:pt x="7870" y="6567"/>
                    <a:pt x="7945" y="7870"/>
                  </a:cubicBezTo>
                  <a:cubicBezTo>
                    <a:pt x="8045" y="9173"/>
                    <a:pt x="7995" y="10527"/>
                    <a:pt x="7820" y="11805"/>
                  </a:cubicBezTo>
                  <a:cubicBezTo>
                    <a:pt x="7644" y="13108"/>
                    <a:pt x="7294" y="14412"/>
                    <a:pt x="6717" y="15539"/>
                  </a:cubicBezTo>
                  <a:cubicBezTo>
                    <a:pt x="6416" y="16116"/>
                    <a:pt x="6040" y="16642"/>
                    <a:pt x="5589" y="17068"/>
                  </a:cubicBezTo>
                  <a:cubicBezTo>
                    <a:pt x="5364" y="17294"/>
                    <a:pt x="5113" y="17469"/>
                    <a:pt x="4862" y="17569"/>
                  </a:cubicBezTo>
                  <a:cubicBezTo>
                    <a:pt x="4712" y="17636"/>
                    <a:pt x="4539" y="17670"/>
                    <a:pt x="4359" y="17670"/>
                  </a:cubicBezTo>
                  <a:cubicBezTo>
                    <a:pt x="4269" y="17670"/>
                    <a:pt x="4177" y="17661"/>
                    <a:pt x="4086" y="17645"/>
                  </a:cubicBezTo>
                  <a:cubicBezTo>
                    <a:pt x="3559" y="17544"/>
                    <a:pt x="3058" y="17143"/>
                    <a:pt x="2682" y="16667"/>
                  </a:cubicBezTo>
                  <a:cubicBezTo>
                    <a:pt x="2306" y="16166"/>
                    <a:pt x="2005" y="15590"/>
                    <a:pt x="1780" y="14988"/>
                  </a:cubicBezTo>
                  <a:cubicBezTo>
                    <a:pt x="852" y="12507"/>
                    <a:pt x="502" y="9800"/>
                    <a:pt x="727" y="7143"/>
                  </a:cubicBezTo>
                  <a:cubicBezTo>
                    <a:pt x="852" y="5815"/>
                    <a:pt x="1103" y="4512"/>
                    <a:pt x="1579" y="3234"/>
                  </a:cubicBezTo>
                  <a:cubicBezTo>
                    <a:pt x="1805" y="2607"/>
                    <a:pt x="2055" y="2005"/>
                    <a:pt x="2406" y="1429"/>
                  </a:cubicBezTo>
                  <a:cubicBezTo>
                    <a:pt x="2757" y="853"/>
                    <a:pt x="3208" y="326"/>
                    <a:pt x="3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75"/>
            <p:cNvSpPr/>
            <p:nvPr/>
          </p:nvSpPr>
          <p:spPr>
            <a:xfrm flipH="1">
              <a:off x="5066058" y="1276352"/>
              <a:ext cx="2151424" cy="2674006"/>
            </a:xfrm>
            <a:custGeom>
              <a:avLst/>
              <a:gdLst/>
              <a:ahLst/>
              <a:cxnLst/>
              <a:rect l="l" t="t" r="r" b="b"/>
              <a:pathLst>
                <a:path w="143285" h="178089" extrusionOk="0">
                  <a:moveTo>
                    <a:pt x="1" y="1070"/>
                  </a:moveTo>
                  <a:cubicBezTo>
                    <a:pt x="1" y="1070"/>
                    <a:pt x="0" y="1070"/>
                    <a:pt x="0" y="1070"/>
                  </a:cubicBezTo>
                  <a:cubicBezTo>
                    <a:pt x="0" y="1070"/>
                    <a:pt x="1" y="1070"/>
                    <a:pt x="1" y="1070"/>
                  </a:cubicBezTo>
                  <a:close/>
                  <a:moveTo>
                    <a:pt x="113479" y="1"/>
                  </a:moveTo>
                  <a:cubicBezTo>
                    <a:pt x="112850" y="1"/>
                    <a:pt x="112240" y="9"/>
                    <a:pt x="111655" y="18"/>
                  </a:cubicBezTo>
                  <a:cubicBezTo>
                    <a:pt x="110803" y="43"/>
                    <a:pt x="110001" y="43"/>
                    <a:pt x="109274" y="43"/>
                  </a:cubicBezTo>
                  <a:cubicBezTo>
                    <a:pt x="108784" y="34"/>
                    <a:pt x="107959" y="29"/>
                    <a:pt x="106842" y="29"/>
                  </a:cubicBezTo>
                  <a:cubicBezTo>
                    <a:pt x="89357" y="29"/>
                    <a:pt x="221" y="1068"/>
                    <a:pt x="1" y="1070"/>
                  </a:cubicBezTo>
                  <a:lnTo>
                    <a:pt x="1" y="1070"/>
                  </a:lnTo>
                  <a:cubicBezTo>
                    <a:pt x="2" y="1070"/>
                    <a:pt x="7" y="1070"/>
                    <a:pt x="16" y="1070"/>
                  </a:cubicBezTo>
                  <a:cubicBezTo>
                    <a:pt x="588" y="1070"/>
                    <a:pt x="17295" y="1288"/>
                    <a:pt x="18823" y="26710"/>
                  </a:cubicBezTo>
                  <a:cubicBezTo>
                    <a:pt x="19224" y="33627"/>
                    <a:pt x="18472" y="42925"/>
                    <a:pt x="17219" y="53452"/>
                  </a:cubicBezTo>
                  <a:lnTo>
                    <a:pt x="23259" y="55607"/>
                  </a:lnTo>
                  <a:lnTo>
                    <a:pt x="16767" y="57136"/>
                  </a:lnTo>
                  <a:cubicBezTo>
                    <a:pt x="16667" y="57938"/>
                    <a:pt x="16567" y="58715"/>
                    <a:pt x="16467" y="59517"/>
                  </a:cubicBezTo>
                  <a:lnTo>
                    <a:pt x="20702" y="60369"/>
                  </a:lnTo>
                  <a:lnTo>
                    <a:pt x="16166" y="61747"/>
                  </a:lnTo>
                  <a:cubicBezTo>
                    <a:pt x="14236" y="76133"/>
                    <a:pt x="11730" y="92048"/>
                    <a:pt x="10051" y="106860"/>
                  </a:cubicBezTo>
                  <a:lnTo>
                    <a:pt x="14361" y="108414"/>
                  </a:lnTo>
                  <a:lnTo>
                    <a:pt x="9750" y="109492"/>
                  </a:lnTo>
                  <a:cubicBezTo>
                    <a:pt x="9650" y="110570"/>
                    <a:pt x="9524" y="111647"/>
                    <a:pt x="9424" y="112700"/>
                  </a:cubicBezTo>
                  <a:lnTo>
                    <a:pt x="11805" y="113176"/>
                  </a:lnTo>
                  <a:lnTo>
                    <a:pt x="9299" y="113928"/>
                  </a:lnTo>
                  <a:cubicBezTo>
                    <a:pt x="7745" y="130520"/>
                    <a:pt x="7569" y="145081"/>
                    <a:pt x="11003" y="153653"/>
                  </a:cubicBezTo>
                  <a:cubicBezTo>
                    <a:pt x="20778" y="178089"/>
                    <a:pt x="40928" y="177387"/>
                    <a:pt x="49023" y="177713"/>
                  </a:cubicBezTo>
                  <a:lnTo>
                    <a:pt x="143284" y="168966"/>
                  </a:lnTo>
                  <a:cubicBezTo>
                    <a:pt x="133259" y="166735"/>
                    <a:pt x="128096" y="157913"/>
                    <a:pt x="125891" y="145633"/>
                  </a:cubicBezTo>
                  <a:lnTo>
                    <a:pt x="120903" y="144028"/>
                  </a:lnTo>
                  <a:lnTo>
                    <a:pt x="125440" y="142750"/>
                  </a:lnTo>
                  <a:cubicBezTo>
                    <a:pt x="125314" y="141898"/>
                    <a:pt x="125214" y="141046"/>
                    <a:pt x="125114" y="140169"/>
                  </a:cubicBezTo>
                  <a:lnTo>
                    <a:pt x="121530" y="139567"/>
                  </a:lnTo>
                  <a:lnTo>
                    <a:pt x="124913" y="138038"/>
                  </a:lnTo>
                  <a:cubicBezTo>
                    <a:pt x="122758" y="111697"/>
                    <a:pt x="130427" y="74404"/>
                    <a:pt x="134137" y="48589"/>
                  </a:cubicBezTo>
                  <a:lnTo>
                    <a:pt x="128222" y="46710"/>
                  </a:lnTo>
                  <a:lnTo>
                    <a:pt x="134663" y="44880"/>
                  </a:lnTo>
                  <a:cubicBezTo>
                    <a:pt x="134738" y="44329"/>
                    <a:pt x="134813" y="43777"/>
                    <a:pt x="134888" y="43251"/>
                  </a:cubicBezTo>
                  <a:lnTo>
                    <a:pt x="128848" y="42248"/>
                  </a:lnTo>
                  <a:lnTo>
                    <a:pt x="135340" y="39316"/>
                  </a:lnTo>
                  <a:cubicBezTo>
                    <a:pt x="135891" y="34329"/>
                    <a:pt x="136167" y="30043"/>
                    <a:pt x="135991" y="26710"/>
                  </a:cubicBezTo>
                  <a:cubicBezTo>
                    <a:pt x="134752" y="1601"/>
                    <a:pt x="122217" y="1"/>
                    <a:pt x="1134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75"/>
            <p:cNvSpPr/>
            <p:nvPr/>
          </p:nvSpPr>
          <p:spPr>
            <a:xfrm flipH="1">
              <a:off x="5034419" y="3563926"/>
              <a:ext cx="1630974" cy="405345"/>
            </a:xfrm>
            <a:custGeom>
              <a:avLst/>
              <a:gdLst/>
              <a:ahLst/>
              <a:cxnLst/>
              <a:rect l="l" t="t" r="r" b="b"/>
              <a:pathLst>
                <a:path w="108623" h="26996" extrusionOk="0">
                  <a:moveTo>
                    <a:pt x="99398" y="1"/>
                  </a:moveTo>
                  <a:cubicBezTo>
                    <a:pt x="91054" y="1"/>
                    <a:pt x="72224" y="2401"/>
                    <a:pt x="54813" y="3365"/>
                  </a:cubicBezTo>
                  <a:cubicBezTo>
                    <a:pt x="48407" y="3727"/>
                    <a:pt x="41167" y="3852"/>
                    <a:pt x="34209" y="3852"/>
                  </a:cubicBezTo>
                  <a:cubicBezTo>
                    <a:pt x="18517" y="3852"/>
                    <a:pt x="4261" y="3214"/>
                    <a:pt x="4261" y="3214"/>
                  </a:cubicBezTo>
                  <a:lnTo>
                    <a:pt x="1" y="24267"/>
                  </a:lnTo>
                  <a:cubicBezTo>
                    <a:pt x="1" y="24267"/>
                    <a:pt x="17345" y="26995"/>
                    <a:pt x="40051" y="26995"/>
                  </a:cubicBezTo>
                  <a:cubicBezTo>
                    <a:pt x="47813" y="26995"/>
                    <a:pt x="56201" y="26677"/>
                    <a:pt x="64738" y="25821"/>
                  </a:cubicBezTo>
                  <a:cubicBezTo>
                    <a:pt x="98247" y="22463"/>
                    <a:pt x="103761" y="20558"/>
                    <a:pt x="106091" y="18954"/>
                  </a:cubicBezTo>
                  <a:cubicBezTo>
                    <a:pt x="107219" y="18177"/>
                    <a:pt x="108623" y="14242"/>
                    <a:pt x="108172" y="10006"/>
                  </a:cubicBezTo>
                  <a:cubicBezTo>
                    <a:pt x="107695" y="5645"/>
                    <a:pt x="105314" y="984"/>
                    <a:pt x="103009" y="307"/>
                  </a:cubicBezTo>
                  <a:cubicBezTo>
                    <a:pt x="102269" y="93"/>
                    <a:pt x="101035" y="1"/>
                    <a:pt x="99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75"/>
            <p:cNvSpPr/>
            <p:nvPr/>
          </p:nvSpPr>
          <p:spPr>
            <a:xfrm flipH="1">
              <a:off x="6522380" y="3615521"/>
              <a:ext cx="220165" cy="314264"/>
            </a:xfrm>
            <a:custGeom>
              <a:avLst/>
              <a:gdLst/>
              <a:ahLst/>
              <a:cxnLst/>
              <a:rect l="l" t="t" r="r" b="b"/>
              <a:pathLst>
                <a:path w="14663" h="20930" extrusionOk="0">
                  <a:moveTo>
                    <a:pt x="8657" y="1"/>
                  </a:moveTo>
                  <a:cubicBezTo>
                    <a:pt x="5498" y="1"/>
                    <a:pt x="2245" y="3896"/>
                    <a:pt x="1179" y="9227"/>
                  </a:cubicBezTo>
                  <a:cubicBezTo>
                    <a:pt x="1" y="14966"/>
                    <a:pt x="1830" y="20179"/>
                    <a:pt x="5239" y="20856"/>
                  </a:cubicBezTo>
                  <a:cubicBezTo>
                    <a:pt x="5487" y="20905"/>
                    <a:pt x="5736" y="20929"/>
                    <a:pt x="5986" y="20929"/>
                  </a:cubicBezTo>
                  <a:cubicBezTo>
                    <a:pt x="9170" y="20929"/>
                    <a:pt x="12417" y="17030"/>
                    <a:pt x="13510" y="11708"/>
                  </a:cubicBezTo>
                  <a:cubicBezTo>
                    <a:pt x="14662" y="5969"/>
                    <a:pt x="12833" y="756"/>
                    <a:pt x="9424" y="79"/>
                  </a:cubicBezTo>
                  <a:cubicBezTo>
                    <a:pt x="9170" y="26"/>
                    <a:pt x="8914" y="1"/>
                    <a:pt x="86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75"/>
            <p:cNvSpPr/>
            <p:nvPr/>
          </p:nvSpPr>
          <p:spPr>
            <a:xfrm flipH="1">
              <a:off x="6556627" y="3615191"/>
              <a:ext cx="145646" cy="280510"/>
            </a:xfrm>
            <a:custGeom>
              <a:avLst/>
              <a:gdLst/>
              <a:ahLst/>
              <a:cxnLst/>
              <a:rect l="l" t="t" r="r" b="b"/>
              <a:pathLst>
                <a:path w="9700" h="18682" extrusionOk="0">
                  <a:moveTo>
                    <a:pt x="6066" y="1"/>
                  </a:moveTo>
                  <a:lnTo>
                    <a:pt x="6066" y="1"/>
                  </a:lnTo>
                  <a:cubicBezTo>
                    <a:pt x="5389" y="201"/>
                    <a:pt x="4787" y="627"/>
                    <a:pt x="4286" y="1104"/>
                  </a:cubicBezTo>
                  <a:cubicBezTo>
                    <a:pt x="3785" y="1580"/>
                    <a:pt x="3359" y="2131"/>
                    <a:pt x="2983" y="2708"/>
                  </a:cubicBezTo>
                  <a:cubicBezTo>
                    <a:pt x="2206" y="3861"/>
                    <a:pt x="1604" y="5139"/>
                    <a:pt x="1153" y="6467"/>
                  </a:cubicBezTo>
                  <a:cubicBezTo>
                    <a:pt x="276" y="9124"/>
                    <a:pt x="0" y="11981"/>
                    <a:pt x="351" y="14763"/>
                  </a:cubicBezTo>
                  <a:cubicBezTo>
                    <a:pt x="452" y="15465"/>
                    <a:pt x="602" y="16191"/>
                    <a:pt x="928" y="16868"/>
                  </a:cubicBezTo>
                  <a:cubicBezTo>
                    <a:pt x="1229" y="17520"/>
                    <a:pt x="1755" y="18171"/>
                    <a:pt x="2507" y="18497"/>
                  </a:cubicBezTo>
                  <a:cubicBezTo>
                    <a:pt x="2770" y="18620"/>
                    <a:pt x="3058" y="18681"/>
                    <a:pt x="3353" y="18681"/>
                  </a:cubicBezTo>
                  <a:cubicBezTo>
                    <a:pt x="3479" y="18681"/>
                    <a:pt x="3607" y="18670"/>
                    <a:pt x="3735" y="18648"/>
                  </a:cubicBezTo>
                  <a:cubicBezTo>
                    <a:pt x="4136" y="18547"/>
                    <a:pt x="4487" y="18372"/>
                    <a:pt x="4787" y="18171"/>
                  </a:cubicBezTo>
                  <a:cubicBezTo>
                    <a:pt x="5414" y="17795"/>
                    <a:pt x="5965" y="17294"/>
                    <a:pt x="6442" y="16743"/>
                  </a:cubicBezTo>
                  <a:cubicBezTo>
                    <a:pt x="7344" y="15615"/>
                    <a:pt x="7995" y="14312"/>
                    <a:pt x="8472" y="12983"/>
                  </a:cubicBezTo>
                  <a:cubicBezTo>
                    <a:pt x="8948" y="11655"/>
                    <a:pt x="9299" y="10302"/>
                    <a:pt x="9499" y="8898"/>
                  </a:cubicBezTo>
                  <a:cubicBezTo>
                    <a:pt x="9675" y="7495"/>
                    <a:pt x="9700" y="6041"/>
                    <a:pt x="9374" y="4637"/>
                  </a:cubicBezTo>
                  <a:cubicBezTo>
                    <a:pt x="9299" y="4262"/>
                    <a:pt x="9173" y="3911"/>
                    <a:pt x="9023" y="3560"/>
                  </a:cubicBezTo>
                  <a:cubicBezTo>
                    <a:pt x="8848" y="3209"/>
                    <a:pt x="8622" y="2883"/>
                    <a:pt x="8271" y="2607"/>
                  </a:cubicBezTo>
                  <a:cubicBezTo>
                    <a:pt x="7945" y="2332"/>
                    <a:pt x="7494" y="2181"/>
                    <a:pt x="7093" y="2181"/>
                  </a:cubicBezTo>
                  <a:cubicBezTo>
                    <a:pt x="6667" y="2181"/>
                    <a:pt x="6266" y="2282"/>
                    <a:pt x="5915" y="2457"/>
                  </a:cubicBezTo>
                  <a:cubicBezTo>
                    <a:pt x="5188" y="2808"/>
                    <a:pt x="4687" y="3384"/>
                    <a:pt x="4261" y="3986"/>
                  </a:cubicBezTo>
                  <a:cubicBezTo>
                    <a:pt x="3860" y="4587"/>
                    <a:pt x="3534" y="5214"/>
                    <a:pt x="3259" y="5891"/>
                  </a:cubicBezTo>
                  <a:cubicBezTo>
                    <a:pt x="2732" y="7194"/>
                    <a:pt x="2406" y="8597"/>
                    <a:pt x="2306" y="10001"/>
                  </a:cubicBezTo>
                  <a:cubicBezTo>
                    <a:pt x="2256" y="10703"/>
                    <a:pt x="2256" y="11430"/>
                    <a:pt x="2306" y="12131"/>
                  </a:cubicBezTo>
                  <a:cubicBezTo>
                    <a:pt x="2331" y="12482"/>
                    <a:pt x="2381" y="12833"/>
                    <a:pt x="2457" y="13184"/>
                  </a:cubicBezTo>
                  <a:cubicBezTo>
                    <a:pt x="2507" y="13535"/>
                    <a:pt x="2582" y="13886"/>
                    <a:pt x="2757" y="14262"/>
                  </a:cubicBezTo>
                  <a:cubicBezTo>
                    <a:pt x="2858" y="14437"/>
                    <a:pt x="2983" y="14612"/>
                    <a:pt x="3183" y="14738"/>
                  </a:cubicBezTo>
                  <a:cubicBezTo>
                    <a:pt x="3339" y="14835"/>
                    <a:pt x="3524" y="14872"/>
                    <a:pt x="3705" y="14872"/>
                  </a:cubicBezTo>
                  <a:cubicBezTo>
                    <a:pt x="3757" y="14872"/>
                    <a:pt x="3809" y="14869"/>
                    <a:pt x="3860" y="14863"/>
                  </a:cubicBezTo>
                  <a:cubicBezTo>
                    <a:pt x="4286" y="14788"/>
                    <a:pt x="4612" y="14487"/>
                    <a:pt x="4838" y="14211"/>
                  </a:cubicBezTo>
                  <a:cubicBezTo>
                    <a:pt x="5314" y="13610"/>
                    <a:pt x="5564" y="12933"/>
                    <a:pt x="5765" y="12257"/>
                  </a:cubicBezTo>
                  <a:cubicBezTo>
                    <a:pt x="5965" y="11580"/>
                    <a:pt x="6116" y="10903"/>
                    <a:pt x="6241" y="10226"/>
                  </a:cubicBezTo>
                  <a:cubicBezTo>
                    <a:pt x="6366" y="9550"/>
                    <a:pt x="6492" y="8873"/>
                    <a:pt x="6542" y="8171"/>
                  </a:cubicBezTo>
                  <a:cubicBezTo>
                    <a:pt x="6592" y="7470"/>
                    <a:pt x="6567" y="6768"/>
                    <a:pt x="6391" y="6066"/>
                  </a:cubicBezTo>
                  <a:cubicBezTo>
                    <a:pt x="6216" y="5414"/>
                    <a:pt x="5865" y="4738"/>
                    <a:pt x="5264" y="4362"/>
                  </a:cubicBezTo>
                  <a:lnTo>
                    <a:pt x="5264" y="4362"/>
                  </a:lnTo>
                  <a:cubicBezTo>
                    <a:pt x="5840" y="4763"/>
                    <a:pt x="6141" y="5439"/>
                    <a:pt x="6266" y="6116"/>
                  </a:cubicBezTo>
                  <a:cubicBezTo>
                    <a:pt x="6417" y="6768"/>
                    <a:pt x="6417" y="7470"/>
                    <a:pt x="6316" y="8146"/>
                  </a:cubicBezTo>
                  <a:cubicBezTo>
                    <a:pt x="6241" y="8823"/>
                    <a:pt x="6091" y="9500"/>
                    <a:pt x="5940" y="10151"/>
                  </a:cubicBezTo>
                  <a:cubicBezTo>
                    <a:pt x="5765" y="10828"/>
                    <a:pt x="5589" y="11505"/>
                    <a:pt x="5389" y="12131"/>
                  </a:cubicBezTo>
                  <a:cubicBezTo>
                    <a:pt x="5163" y="12783"/>
                    <a:pt x="4888" y="13409"/>
                    <a:pt x="4487" y="13911"/>
                  </a:cubicBezTo>
                  <a:cubicBezTo>
                    <a:pt x="4286" y="14136"/>
                    <a:pt x="4036" y="14337"/>
                    <a:pt x="3785" y="14362"/>
                  </a:cubicBezTo>
                  <a:cubicBezTo>
                    <a:pt x="3749" y="14369"/>
                    <a:pt x="3714" y="14373"/>
                    <a:pt x="3681" y="14373"/>
                  </a:cubicBezTo>
                  <a:cubicBezTo>
                    <a:pt x="3485" y="14373"/>
                    <a:pt x="3341" y="14247"/>
                    <a:pt x="3234" y="14011"/>
                  </a:cubicBezTo>
                  <a:cubicBezTo>
                    <a:pt x="3108" y="13760"/>
                    <a:pt x="3033" y="13435"/>
                    <a:pt x="3008" y="13084"/>
                  </a:cubicBezTo>
                  <a:cubicBezTo>
                    <a:pt x="2958" y="12758"/>
                    <a:pt x="2908" y="12432"/>
                    <a:pt x="2908" y="12081"/>
                  </a:cubicBezTo>
                  <a:cubicBezTo>
                    <a:pt x="2858" y="11404"/>
                    <a:pt x="2883" y="10728"/>
                    <a:pt x="2958" y="10051"/>
                  </a:cubicBezTo>
                  <a:cubicBezTo>
                    <a:pt x="3083" y="8723"/>
                    <a:pt x="3409" y="7394"/>
                    <a:pt x="3935" y="6166"/>
                  </a:cubicBezTo>
                  <a:cubicBezTo>
                    <a:pt x="4186" y="5540"/>
                    <a:pt x="4487" y="4938"/>
                    <a:pt x="4863" y="4412"/>
                  </a:cubicBezTo>
                  <a:cubicBezTo>
                    <a:pt x="5239" y="3886"/>
                    <a:pt x="5715" y="3384"/>
                    <a:pt x="6241" y="3134"/>
                  </a:cubicBezTo>
                  <a:cubicBezTo>
                    <a:pt x="6487" y="3017"/>
                    <a:pt x="6755" y="2954"/>
                    <a:pt x="7011" y="2954"/>
                  </a:cubicBezTo>
                  <a:cubicBezTo>
                    <a:pt x="7304" y="2954"/>
                    <a:pt x="7581" y="3035"/>
                    <a:pt x="7795" y="3209"/>
                  </a:cubicBezTo>
                  <a:cubicBezTo>
                    <a:pt x="8221" y="3560"/>
                    <a:pt x="8447" y="4186"/>
                    <a:pt x="8597" y="4813"/>
                  </a:cubicBezTo>
                  <a:cubicBezTo>
                    <a:pt x="8873" y="6091"/>
                    <a:pt x="8848" y="7445"/>
                    <a:pt x="8672" y="8773"/>
                  </a:cubicBezTo>
                  <a:cubicBezTo>
                    <a:pt x="8472" y="10126"/>
                    <a:pt x="8171" y="11455"/>
                    <a:pt x="7720" y="12733"/>
                  </a:cubicBezTo>
                  <a:cubicBezTo>
                    <a:pt x="7269" y="13986"/>
                    <a:pt x="6667" y="15214"/>
                    <a:pt x="5840" y="16242"/>
                  </a:cubicBezTo>
                  <a:cubicBezTo>
                    <a:pt x="5439" y="16768"/>
                    <a:pt x="4938" y="17219"/>
                    <a:pt x="4411" y="17545"/>
                  </a:cubicBezTo>
                  <a:cubicBezTo>
                    <a:pt x="4136" y="17720"/>
                    <a:pt x="3860" y="17871"/>
                    <a:pt x="3584" y="17921"/>
                  </a:cubicBezTo>
                  <a:cubicBezTo>
                    <a:pt x="3493" y="17937"/>
                    <a:pt x="3401" y="17946"/>
                    <a:pt x="3310" y="17946"/>
                  </a:cubicBezTo>
                  <a:cubicBezTo>
                    <a:pt x="3128" y="17946"/>
                    <a:pt x="2949" y="17912"/>
                    <a:pt x="2782" y="17846"/>
                  </a:cubicBezTo>
                  <a:cubicBezTo>
                    <a:pt x="2256" y="17620"/>
                    <a:pt x="1830" y="17119"/>
                    <a:pt x="1554" y="16567"/>
                  </a:cubicBezTo>
                  <a:cubicBezTo>
                    <a:pt x="1279" y="15991"/>
                    <a:pt x="1103" y="15339"/>
                    <a:pt x="978" y="14663"/>
                  </a:cubicBezTo>
                  <a:cubicBezTo>
                    <a:pt x="552" y="12006"/>
                    <a:pt x="752" y="9199"/>
                    <a:pt x="1529" y="6592"/>
                  </a:cubicBezTo>
                  <a:cubicBezTo>
                    <a:pt x="1930" y="5289"/>
                    <a:pt x="2457" y="4011"/>
                    <a:pt x="3158" y="2833"/>
                  </a:cubicBezTo>
                  <a:cubicBezTo>
                    <a:pt x="3509" y="2257"/>
                    <a:pt x="3910" y="1680"/>
                    <a:pt x="4386" y="1179"/>
                  </a:cubicBezTo>
                  <a:cubicBezTo>
                    <a:pt x="4863" y="678"/>
                    <a:pt x="5389" y="226"/>
                    <a:pt x="6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75"/>
            <p:cNvSpPr/>
            <p:nvPr/>
          </p:nvSpPr>
          <p:spPr>
            <a:xfrm flipH="1">
              <a:off x="5382813" y="3004778"/>
              <a:ext cx="12808" cy="298798"/>
            </a:xfrm>
            <a:custGeom>
              <a:avLst/>
              <a:gdLst/>
              <a:ahLst/>
              <a:cxnLst/>
              <a:rect l="l" t="t" r="r" b="b"/>
              <a:pathLst>
                <a:path w="853" h="19900" extrusionOk="0">
                  <a:moveTo>
                    <a:pt x="777" y="0"/>
                  </a:moveTo>
                  <a:cubicBezTo>
                    <a:pt x="502" y="1654"/>
                    <a:pt x="326" y="3308"/>
                    <a:pt x="201" y="4962"/>
                  </a:cubicBezTo>
                  <a:cubicBezTo>
                    <a:pt x="76" y="6617"/>
                    <a:pt x="0" y="8296"/>
                    <a:pt x="0" y="9950"/>
                  </a:cubicBezTo>
                  <a:cubicBezTo>
                    <a:pt x="0" y="11604"/>
                    <a:pt x="26" y="13283"/>
                    <a:pt x="126" y="14937"/>
                  </a:cubicBezTo>
                  <a:cubicBezTo>
                    <a:pt x="251" y="16592"/>
                    <a:pt x="401" y="18246"/>
                    <a:pt x="677" y="19900"/>
                  </a:cubicBezTo>
                  <a:cubicBezTo>
                    <a:pt x="752" y="18221"/>
                    <a:pt x="777" y="16567"/>
                    <a:pt x="777" y="14912"/>
                  </a:cubicBezTo>
                  <a:lnTo>
                    <a:pt x="828" y="9950"/>
                  </a:lnTo>
                  <a:lnTo>
                    <a:pt x="853" y="4988"/>
                  </a:lnTo>
                  <a:cubicBezTo>
                    <a:pt x="853" y="3333"/>
                    <a:pt x="828" y="1679"/>
                    <a:pt x="777" y="0"/>
                  </a:cubicBezTo>
                  <a:close/>
                </a:path>
              </a:pathLst>
            </a:custGeom>
            <a:solidFill>
              <a:srgbClr val="F57C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75"/>
            <p:cNvSpPr/>
            <p:nvPr/>
          </p:nvSpPr>
          <p:spPr>
            <a:xfrm flipH="1">
              <a:off x="5456571" y="3370191"/>
              <a:ext cx="13183" cy="69264"/>
            </a:xfrm>
            <a:custGeom>
              <a:avLst/>
              <a:gdLst/>
              <a:ahLst/>
              <a:cxnLst/>
              <a:rect l="l" t="t" r="r" b="b"/>
              <a:pathLst>
                <a:path w="878" h="4613" extrusionOk="0">
                  <a:moveTo>
                    <a:pt x="301" y="1"/>
                  </a:moveTo>
                  <a:cubicBezTo>
                    <a:pt x="150" y="402"/>
                    <a:pt x="100" y="803"/>
                    <a:pt x="50" y="1179"/>
                  </a:cubicBezTo>
                  <a:cubicBezTo>
                    <a:pt x="0" y="1580"/>
                    <a:pt x="0" y="1956"/>
                    <a:pt x="25" y="2332"/>
                  </a:cubicBezTo>
                  <a:cubicBezTo>
                    <a:pt x="50" y="2733"/>
                    <a:pt x="100" y="3109"/>
                    <a:pt x="176" y="3485"/>
                  </a:cubicBezTo>
                  <a:cubicBezTo>
                    <a:pt x="276" y="3861"/>
                    <a:pt x="376" y="4237"/>
                    <a:pt x="577" y="4613"/>
                  </a:cubicBezTo>
                  <a:cubicBezTo>
                    <a:pt x="727" y="4237"/>
                    <a:pt x="802" y="3836"/>
                    <a:pt x="827" y="3460"/>
                  </a:cubicBezTo>
                  <a:cubicBezTo>
                    <a:pt x="877" y="3059"/>
                    <a:pt x="877" y="2683"/>
                    <a:pt x="852" y="2282"/>
                  </a:cubicBezTo>
                  <a:cubicBezTo>
                    <a:pt x="827" y="1906"/>
                    <a:pt x="777" y="1530"/>
                    <a:pt x="702" y="1154"/>
                  </a:cubicBezTo>
                  <a:cubicBezTo>
                    <a:pt x="602" y="753"/>
                    <a:pt x="501" y="377"/>
                    <a:pt x="301" y="1"/>
                  </a:cubicBezTo>
                  <a:close/>
                </a:path>
              </a:pathLst>
            </a:custGeom>
            <a:solidFill>
              <a:srgbClr val="F57C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75"/>
            <p:cNvSpPr/>
            <p:nvPr/>
          </p:nvSpPr>
          <p:spPr>
            <a:xfrm flipH="1">
              <a:off x="5453944" y="3258052"/>
              <a:ext cx="12808" cy="62102"/>
            </a:xfrm>
            <a:custGeom>
              <a:avLst/>
              <a:gdLst/>
              <a:ahLst/>
              <a:cxnLst/>
              <a:rect l="l" t="t" r="r" b="b"/>
              <a:pathLst>
                <a:path w="853" h="4136" extrusionOk="0">
                  <a:moveTo>
                    <a:pt x="427" y="0"/>
                  </a:moveTo>
                  <a:cubicBezTo>
                    <a:pt x="251" y="351"/>
                    <a:pt x="176" y="677"/>
                    <a:pt x="101" y="1028"/>
                  </a:cubicBezTo>
                  <a:cubicBezTo>
                    <a:pt x="26" y="1379"/>
                    <a:pt x="1" y="1730"/>
                    <a:pt x="1" y="2055"/>
                  </a:cubicBezTo>
                  <a:cubicBezTo>
                    <a:pt x="1" y="2406"/>
                    <a:pt x="26" y="2757"/>
                    <a:pt x="101" y="3108"/>
                  </a:cubicBezTo>
                  <a:cubicBezTo>
                    <a:pt x="151" y="3434"/>
                    <a:pt x="251" y="3785"/>
                    <a:pt x="427" y="4136"/>
                  </a:cubicBezTo>
                  <a:cubicBezTo>
                    <a:pt x="602" y="3785"/>
                    <a:pt x="677" y="3434"/>
                    <a:pt x="752" y="3108"/>
                  </a:cubicBezTo>
                  <a:cubicBezTo>
                    <a:pt x="828" y="2757"/>
                    <a:pt x="853" y="2406"/>
                    <a:pt x="853" y="2055"/>
                  </a:cubicBezTo>
                  <a:cubicBezTo>
                    <a:pt x="853" y="1730"/>
                    <a:pt x="803" y="1379"/>
                    <a:pt x="752" y="1028"/>
                  </a:cubicBezTo>
                  <a:cubicBezTo>
                    <a:pt x="677" y="677"/>
                    <a:pt x="602" y="351"/>
                    <a:pt x="427" y="0"/>
                  </a:cubicBezTo>
                  <a:close/>
                </a:path>
              </a:pathLst>
            </a:custGeom>
            <a:solidFill>
              <a:srgbClr val="F57C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75"/>
            <p:cNvSpPr/>
            <p:nvPr/>
          </p:nvSpPr>
          <p:spPr>
            <a:xfrm flipH="1">
              <a:off x="5318831" y="2417309"/>
              <a:ext cx="12808" cy="157688"/>
            </a:xfrm>
            <a:custGeom>
              <a:avLst/>
              <a:gdLst/>
              <a:ahLst/>
              <a:cxnLst/>
              <a:rect l="l" t="t" r="r" b="b"/>
              <a:pathLst>
                <a:path w="853" h="10502" extrusionOk="0">
                  <a:moveTo>
                    <a:pt x="326" y="0"/>
                  </a:moveTo>
                  <a:cubicBezTo>
                    <a:pt x="201" y="877"/>
                    <a:pt x="150" y="1754"/>
                    <a:pt x="100" y="2632"/>
                  </a:cubicBezTo>
                  <a:cubicBezTo>
                    <a:pt x="50" y="3509"/>
                    <a:pt x="50" y="4386"/>
                    <a:pt x="25" y="5238"/>
                  </a:cubicBezTo>
                  <a:cubicBezTo>
                    <a:pt x="0" y="6115"/>
                    <a:pt x="0" y="6993"/>
                    <a:pt x="25" y="7870"/>
                  </a:cubicBezTo>
                  <a:cubicBezTo>
                    <a:pt x="25" y="8722"/>
                    <a:pt x="50" y="9599"/>
                    <a:pt x="150" y="10501"/>
                  </a:cubicBezTo>
                  <a:cubicBezTo>
                    <a:pt x="401" y="9649"/>
                    <a:pt x="552" y="8772"/>
                    <a:pt x="677" y="7895"/>
                  </a:cubicBezTo>
                  <a:cubicBezTo>
                    <a:pt x="777" y="7018"/>
                    <a:pt x="827" y="6140"/>
                    <a:pt x="852" y="5263"/>
                  </a:cubicBezTo>
                  <a:cubicBezTo>
                    <a:pt x="852" y="4386"/>
                    <a:pt x="827" y="3509"/>
                    <a:pt x="752" y="2632"/>
                  </a:cubicBezTo>
                  <a:cubicBezTo>
                    <a:pt x="677" y="1729"/>
                    <a:pt x="552" y="877"/>
                    <a:pt x="326" y="0"/>
                  </a:cubicBezTo>
                  <a:close/>
                </a:path>
              </a:pathLst>
            </a:custGeom>
            <a:solidFill>
              <a:srgbClr val="F57C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75"/>
            <p:cNvSpPr/>
            <p:nvPr/>
          </p:nvSpPr>
          <p:spPr>
            <a:xfrm flipH="1">
              <a:off x="7371405" y="1518980"/>
              <a:ext cx="164459" cy="318753"/>
            </a:xfrm>
            <a:custGeom>
              <a:avLst/>
              <a:gdLst/>
              <a:ahLst/>
              <a:cxnLst/>
              <a:rect l="l" t="t" r="r" b="b"/>
              <a:pathLst>
                <a:path w="10953" h="21229" extrusionOk="0">
                  <a:moveTo>
                    <a:pt x="1479" y="0"/>
                  </a:moveTo>
                  <a:lnTo>
                    <a:pt x="0" y="351"/>
                  </a:lnTo>
                  <a:lnTo>
                    <a:pt x="4837" y="21228"/>
                  </a:lnTo>
                  <a:lnTo>
                    <a:pt x="8146" y="21203"/>
                  </a:lnTo>
                  <a:cubicBezTo>
                    <a:pt x="10502" y="18121"/>
                    <a:pt x="10953" y="13735"/>
                    <a:pt x="9299" y="10251"/>
                  </a:cubicBezTo>
                  <a:cubicBezTo>
                    <a:pt x="7469" y="6391"/>
                    <a:pt x="3233" y="3885"/>
                    <a:pt x="1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75"/>
            <p:cNvSpPr/>
            <p:nvPr/>
          </p:nvSpPr>
          <p:spPr>
            <a:xfrm flipH="1">
              <a:off x="7447788" y="1520481"/>
              <a:ext cx="133243" cy="334940"/>
            </a:xfrm>
            <a:custGeom>
              <a:avLst/>
              <a:gdLst/>
              <a:ahLst/>
              <a:cxnLst/>
              <a:rect l="l" t="t" r="r" b="b"/>
              <a:pathLst>
                <a:path w="8874" h="22307" extrusionOk="0">
                  <a:moveTo>
                    <a:pt x="4036" y="0"/>
                  </a:moveTo>
                  <a:lnTo>
                    <a:pt x="2557" y="351"/>
                  </a:lnTo>
                  <a:cubicBezTo>
                    <a:pt x="2708" y="4612"/>
                    <a:pt x="1" y="8747"/>
                    <a:pt x="51" y="12983"/>
                  </a:cubicBezTo>
                  <a:cubicBezTo>
                    <a:pt x="101" y="16843"/>
                    <a:pt x="2457" y="20602"/>
                    <a:pt x="5916" y="22306"/>
                  </a:cubicBezTo>
                  <a:lnTo>
                    <a:pt x="8873" y="20878"/>
                  </a:lnTo>
                  <a:lnTo>
                    <a:pt x="40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75"/>
            <p:cNvSpPr/>
            <p:nvPr/>
          </p:nvSpPr>
          <p:spPr>
            <a:xfrm flipH="1">
              <a:off x="7466615" y="1520481"/>
              <a:ext cx="70000" cy="232207"/>
            </a:xfrm>
            <a:custGeom>
              <a:avLst/>
              <a:gdLst/>
              <a:ahLst/>
              <a:cxnLst/>
              <a:rect l="l" t="t" r="r" b="b"/>
              <a:pathLst>
                <a:path w="4662" h="15465" extrusionOk="0">
                  <a:moveTo>
                    <a:pt x="1128" y="0"/>
                  </a:moveTo>
                  <a:lnTo>
                    <a:pt x="0" y="251"/>
                  </a:lnTo>
                  <a:lnTo>
                    <a:pt x="3534" y="15464"/>
                  </a:lnTo>
                  <a:lnTo>
                    <a:pt x="4662" y="15188"/>
                  </a:lnTo>
                  <a:lnTo>
                    <a:pt x="11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75"/>
            <p:cNvSpPr/>
            <p:nvPr/>
          </p:nvSpPr>
          <p:spPr>
            <a:xfrm flipH="1">
              <a:off x="7439511" y="1712310"/>
              <a:ext cx="76036" cy="69204"/>
            </a:xfrm>
            <a:custGeom>
              <a:avLst/>
              <a:gdLst/>
              <a:ahLst/>
              <a:cxnLst/>
              <a:rect l="l" t="t" r="r" b="b"/>
              <a:pathLst>
                <a:path w="5064" h="4609" extrusionOk="0">
                  <a:moveTo>
                    <a:pt x="2525" y="1"/>
                  </a:moveTo>
                  <a:cubicBezTo>
                    <a:pt x="2354" y="1"/>
                    <a:pt x="2180" y="19"/>
                    <a:pt x="2006" y="58"/>
                  </a:cubicBezTo>
                  <a:cubicBezTo>
                    <a:pt x="753" y="358"/>
                    <a:pt x="1" y="1586"/>
                    <a:pt x="276" y="2839"/>
                  </a:cubicBezTo>
                  <a:cubicBezTo>
                    <a:pt x="533" y="3889"/>
                    <a:pt x="1467" y="4609"/>
                    <a:pt x="2515" y="4609"/>
                  </a:cubicBezTo>
                  <a:cubicBezTo>
                    <a:pt x="2694" y="4609"/>
                    <a:pt x="2876" y="4588"/>
                    <a:pt x="3058" y="4544"/>
                  </a:cubicBezTo>
                  <a:cubicBezTo>
                    <a:pt x="4286" y="4268"/>
                    <a:pt x="5063" y="3015"/>
                    <a:pt x="4788" y="1787"/>
                  </a:cubicBezTo>
                  <a:cubicBezTo>
                    <a:pt x="4529" y="708"/>
                    <a:pt x="3583" y="1"/>
                    <a:pt x="2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75"/>
            <p:cNvSpPr/>
            <p:nvPr/>
          </p:nvSpPr>
          <p:spPr>
            <a:xfrm flipH="1">
              <a:off x="7242311" y="2393974"/>
              <a:ext cx="136621" cy="120811"/>
            </a:xfrm>
            <a:custGeom>
              <a:avLst/>
              <a:gdLst/>
              <a:ahLst/>
              <a:cxnLst/>
              <a:rect l="l" t="t" r="r" b="b"/>
              <a:pathLst>
                <a:path w="9099" h="8046" extrusionOk="0">
                  <a:moveTo>
                    <a:pt x="7620" y="0"/>
                  </a:moveTo>
                  <a:lnTo>
                    <a:pt x="1" y="1755"/>
                  </a:lnTo>
                  <a:cubicBezTo>
                    <a:pt x="502" y="3860"/>
                    <a:pt x="978" y="5990"/>
                    <a:pt x="1454" y="8045"/>
                  </a:cubicBezTo>
                  <a:lnTo>
                    <a:pt x="9098" y="6266"/>
                  </a:lnTo>
                  <a:cubicBezTo>
                    <a:pt x="8597" y="4211"/>
                    <a:pt x="8121" y="2105"/>
                    <a:pt x="7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75"/>
            <p:cNvSpPr/>
            <p:nvPr/>
          </p:nvSpPr>
          <p:spPr>
            <a:xfrm flipH="1">
              <a:off x="7147473" y="2730797"/>
              <a:ext cx="161456" cy="126832"/>
            </a:xfrm>
            <a:custGeom>
              <a:avLst/>
              <a:gdLst/>
              <a:ahLst/>
              <a:cxnLst/>
              <a:rect l="l" t="t" r="r" b="b"/>
              <a:pathLst>
                <a:path w="10753" h="8447" extrusionOk="0">
                  <a:moveTo>
                    <a:pt x="8797" y="0"/>
                  </a:moveTo>
                  <a:lnTo>
                    <a:pt x="0" y="2030"/>
                  </a:lnTo>
                  <a:cubicBezTo>
                    <a:pt x="326" y="4060"/>
                    <a:pt x="652" y="6191"/>
                    <a:pt x="953" y="8446"/>
                  </a:cubicBezTo>
                  <a:lnTo>
                    <a:pt x="10752" y="6166"/>
                  </a:lnTo>
                  <a:cubicBezTo>
                    <a:pt x="10050" y="4010"/>
                    <a:pt x="9399" y="1955"/>
                    <a:pt x="8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75"/>
            <p:cNvSpPr/>
            <p:nvPr/>
          </p:nvSpPr>
          <p:spPr>
            <a:xfrm flipH="1">
              <a:off x="6832022" y="2823370"/>
              <a:ext cx="462612" cy="1067521"/>
            </a:xfrm>
            <a:custGeom>
              <a:avLst/>
              <a:gdLst/>
              <a:ahLst/>
              <a:cxnLst/>
              <a:rect l="l" t="t" r="r" b="b"/>
              <a:pathLst>
                <a:path w="30810" h="71097" extrusionOk="0">
                  <a:moveTo>
                    <a:pt x="9800" y="1"/>
                  </a:moveTo>
                  <a:lnTo>
                    <a:pt x="1" y="2281"/>
                  </a:lnTo>
                  <a:cubicBezTo>
                    <a:pt x="2883" y="22632"/>
                    <a:pt x="5640" y="50953"/>
                    <a:pt x="8296" y="62407"/>
                  </a:cubicBezTo>
                  <a:cubicBezTo>
                    <a:pt x="9693" y="68435"/>
                    <a:pt x="14117" y="71097"/>
                    <a:pt x="18541" y="71097"/>
                  </a:cubicBezTo>
                  <a:cubicBezTo>
                    <a:pt x="24675" y="71097"/>
                    <a:pt x="30810" y="65978"/>
                    <a:pt x="28873" y="57620"/>
                  </a:cubicBezTo>
                  <a:cubicBezTo>
                    <a:pt x="26216" y="46166"/>
                    <a:pt x="16191" y="19550"/>
                    <a:pt x="9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75"/>
            <p:cNvSpPr/>
            <p:nvPr/>
          </p:nvSpPr>
          <p:spPr>
            <a:xfrm flipH="1">
              <a:off x="7176830" y="2488049"/>
              <a:ext cx="180270" cy="273228"/>
            </a:xfrm>
            <a:custGeom>
              <a:avLst/>
              <a:gdLst/>
              <a:ahLst/>
              <a:cxnLst/>
              <a:rect l="l" t="t" r="r" b="b"/>
              <a:pathLst>
                <a:path w="12006" h="18197" extrusionOk="0">
                  <a:moveTo>
                    <a:pt x="7644" y="1"/>
                  </a:moveTo>
                  <a:lnTo>
                    <a:pt x="0" y="1780"/>
                  </a:lnTo>
                  <a:cubicBezTo>
                    <a:pt x="702" y="4988"/>
                    <a:pt x="1379" y="8096"/>
                    <a:pt x="1930" y="10953"/>
                  </a:cubicBezTo>
                  <a:cubicBezTo>
                    <a:pt x="2356" y="13084"/>
                    <a:pt x="2782" y="15540"/>
                    <a:pt x="3208" y="18196"/>
                  </a:cubicBezTo>
                  <a:lnTo>
                    <a:pt x="12005" y="16166"/>
                  </a:lnTo>
                  <a:cubicBezTo>
                    <a:pt x="11203" y="13585"/>
                    <a:pt x="10501" y="11204"/>
                    <a:pt x="9950" y="9099"/>
                  </a:cubicBezTo>
                  <a:cubicBezTo>
                    <a:pt x="9198" y="6292"/>
                    <a:pt x="8421" y="3209"/>
                    <a:pt x="76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75"/>
            <p:cNvSpPr/>
            <p:nvPr/>
          </p:nvSpPr>
          <p:spPr>
            <a:xfrm flipH="1">
              <a:off x="7297634" y="1911496"/>
              <a:ext cx="199850" cy="363168"/>
            </a:xfrm>
            <a:custGeom>
              <a:avLst/>
              <a:gdLst/>
              <a:ahLst/>
              <a:cxnLst/>
              <a:rect l="l" t="t" r="r" b="b"/>
              <a:pathLst>
                <a:path w="13310" h="24187" extrusionOk="0">
                  <a:moveTo>
                    <a:pt x="8572" y="1"/>
                  </a:moveTo>
                  <a:lnTo>
                    <a:pt x="4286" y="1003"/>
                  </a:lnTo>
                  <a:lnTo>
                    <a:pt x="1" y="1981"/>
                  </a:lnTo>
                  <a:cubicBezTo>
                    <a:pt x="1" y="1981"/>
                    <a:pt x="2657" y="12106"/>
                    <a:pt x="5590" y="24186"/>
                  </a:cubicBezTo>
                  <a:lnTo>
                    <a:pt x="13309" y="22382"/>
                  </a:lnTo>
                  <a:cubicBezTo>
                    <a:pt x="10627" y="10251"/>
                    <a:pt x="8572" y="1"/>
                    <a:pt x="8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75"/>
            <p:cNvSpPr/>
            <p:nvPr/>
          </p:nvSpPr>
          <p:spPr>
            <a:xfrm flipH="1">
              <a:off x="7264519" y="2342409"/>
              <a:ext cx="126456" cy="77913"/>
            </a:xfrm>
            <a:custGeom>
              <a:avLst/>
              <a:gdLst/>
              <a:ahLst/>
              <a:cxnLst/>
              <a:rect l="l" t="t" r="r" b="b"/>
              <a:pathLst>
                <a:path w="8422" h="5189" extrusionOk="0">
                  <a:moveTo>
                    <a:pt x="7645" y="1"/>
                  </a:moveTo>
                  <a:lnTo>
                    <a:pt x="1" y="1755"/>
                  </a:lnTo>
                  <a:cubicBezTo>
                    <a:pt x="276" y="2908"/>
                    <a:pt x="552" y="4036"/>
                    <a:pt x="803" y="5189"/>
                  </a:cubicBezTo>
                  <a:lnTo>
                    <a:pt x="8422" y="3434"/>
                  </a:lnTo>
                  <a:cubicBezTo>
                    <a:pt x="8146" y="2281"/>
                    <a:pt x="7895" y="1128"/>
                    <a:pt x="7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75"/>
            <p:cNvSpPr/>
            <p:nvPr/>
          </p:nvSpPr>
          <p:spPr>
            <a:xfrm flipH="1">
              <a:off x="7276187" y="2247568"/>
              <a:ext cx="137372" cy="121186"/>
            </a:xfrm>
            <a:custGeom>
              <a:avLst/>
              <a:gdLst/>
              <a:ahLst/>
              <a:cxnLst/>
              <a:rect l="l" t="t" r="r" b="b"/>
              <a:pathLst>
                <a:path w="9149" h="8071" extrusionOk="0">
                  <a:moveTo>
                    <a:pt x="7720" y="1"/>
                  </a:moveTo>
                  <a:lnTo>
                    <a:pt x="1" y="1805"/>
                  </a:lnTo>
                  <a:cubicBezTo>
                    <a:pt x="502" y="3860"/>
                    <a:pt x="1003" y="5966"/>
                    <a:pt x="1505" y="8071"/>
                  </a:cubicBezTo>
                  <a:lnTo>
                    <a:pt x="9149" y="6317"/>
                  </a:lnTo>
                  <a:cubicBezTo>
                    <a:pt x="8647" y="4186"/>
                    <a:pt x="8171" y="2081"/>
                    <a:pt x="7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75"/>
            <p:cNvSpPr/>
            <p:nvPr/>
          </p:nvSpPr>
          <p:spPr>
            <a:xfrm flipH="1">
              <a:off x="7134295" y="3821435"/>
              <a:ext cx="10556" cy="15060"/>
            </a:xfrm>
            <a:custGeom>
              <a:avLst/>
              <a:gdLst/>
              <a:ahLst/>
              <a:cxnLst/>
              <a:rect l="l" t="t" r="r" b="b"/>
              <a:pathLst>
                <a:path w="703" h="1003" extrusionOk="0">
                  <a:moveTo>
                    <a:pt x="702" y="1003"/>
                  </a:moveTo>
                  <a:cubicBezTo>
                    <a:pt x="452" y="677"/>
                    <a:pt x="226" y="351"/>
                    <a:pt x="1" y="0"/>
                  </a:cubicBezTo>
                  <a:lnTo>
                    <a:pt x="1" y="0"/>
                  </a:lnTo>
                  <a:cubicBezTo>
                    <a:pt x="226" y="351"/>
                    <a:pt x="452" y="677"/>
                    <a:pt x="702" y="1003"/>
                  </a:cubicBezTo>
                  <a:lnTo>
                    <a:pt x="702" y="1003"/>
                  </a:lnTo>
                  <a:close/>
                </a:path>
              </a:pathLst>
            </a:custGeom>
            <a:solidFill>
              <a:srgbClr val="3014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75"/>
            <p:cNvSpPr/>
            <p:nvPr/>
          </p:nvSpPr>
          <p:spPr>
            <a:xfrm flipH="1">
              <a:off x="7144837" y="3730363"/>
              <a:ext cx="31997" cy="91081"/>
            </a:xfrm>
            <a:custGeom>
              <a:avLst/>
              <a:gdLst/>
              <a:ahLst/>
              <a:cxnLst/>
              <a:rect l="l" t="t" r="r" b="b"/>
              <a:pathLst>
                <a:path w="2131" h="6066" extrusionOk="0">
                  <a:moveTo>
                    <a:pt x="2131" y="6065"/>
                  </a:moveTo>
                  <a:cubicBezTo>
                    <a:pt x="1604" y="5263"/>
                    <a:pt x="1153" y="4361"/>
                    <a:pt x="802" y="3308"/>
                  </a:cubicBezTo>
                  <a:lnTo>
                    <a:pt x="802" y="3308"/>
                  </a:lnTo>
                  <a:cubicBezTo>
                    <a:pt x="1153" y="4361"/>
                    <a:pt x="1604" y="5263"/>
                    <a:pt x="2131" y="6065"/>
                  </a:cubicBezTo>
                  <a:lnTo>
                    <a:pt x="2131" y="6065"/>
                  </a:lnTo>
                  <a:close/>
                  <a:moveTo>
                    <a:pt x="627" y="2682"/>
                  </a:moveTo>
                  <a:cubicBezTo>
                    <a:pt x="552" y="2456"/>
                    <a:pt x="502" y="2231"/>
                    <a:pt x="451" y="2005"/>
                  </a:cubicBezTo>
                  <a:cubicBezTo>
                    <a:pt x="301" y="1379"/>
                    <a:pt x="151" y="727"/>
                    <a:pt x="0" y="0"/>
                  </a:cubicBezTo>
                  <a:lnTo>
                    <a:pt x="0" y="0"/>
                  </a:lnTo>
                  <a:cubicBezTo>
                    <a:pt x="151" y="727"/>
                    <a:pt x="301" y="1379"/>
                    <a:pt x="451" y="2005"/>
                  </a:cubicBezTo>
                  <a:cubicBezTo>
                    <a:pt x="502" y="2231"/>
                    <a:pt x="552" y="2456"/>
                    <a:pt x="627" y="2682"/>
                  </a:cubicBezTo>
                  <a:lnTo>
                    <a:pt x="627" y="268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75"/>
            <p:cNvSpPr/>
            <p:nvPr/>
          </p:nvSpPr>
          <p:spPr>
            <a:xfrm flipH="1">
              <a:off x="7101562" y="3836481"/>
              <a:ext cx="32748" cy="29369"/>
            </a:xfrm>
            <a:custGeom>
              <a:avLst/>
              <a:gdLst/>
              <a:ahLst/>
              <a:cxnLst/>
              <a:rect l="l" t="t" r="r" b="b"/>
              <a:pathLst>
                <a:path w="2181" h="1956" extrusionOk="0">
                  <a:moveTo>
                    <a:pt x="2181" y="1956"/>
                  </a:moveTo>
                  <a:cubicBezTo>
                    <a:pt x="1379" y="1429"/>
                    <a:pt x="652" y="778"/>
                    <a:pt x="0" y="1"/>
                  </a:cubicBezTo>
                  <a:lnTo>
                    <a:pt x="0" y="1"/>
                  </a:lnTo>
                  <a:cubicBezTo>
                    <a:pt x="652" y="778"/>
                    <a:pt x="1379" y="1429"/>
                    <a:pt x="2181" y="1956"/>
                  </a:cubicBezTo>
                  <a:lnTo>
                    <a:pt x="2181" y="1956"/>
                  </a:lnTo>
                  <a:close/>
                </a:path>
              </a:pathLst>
            </a:custGeom>
            <a:solidFill>
              <a:srgbClr val="306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75"/>
            <p:cNvSpPr/>
            <p:nvPr/>
          </p:nvSpPr>
          <p:spPr>
            <a:xfrm flipH="1">
              <a:off x="7164777" y="3770621"/>
              <a:ext cx="2658" cy="9429"/>
            </a:xfrm>
            <a:custGeom>
              <a:avLst/>
              <a:gdLst/>
              <a:ahLst/>
              <a:cxnLst/>
              <a:rect l="l" t="t" r="r" b="b"/>
              <a:pathLst>
                <a:path w="177" h="628" extrusionOk="0">
                  <a:moveTo>
                    <a:pt x="176" y="627"/>
                  </a:moveTo>
                  <a:cubicBezTo>
                    <a:pt x="126" y="427"/>
                    <a:pt x="51" y="226"/>
                    <a:pt x="1" y="1"/>
                  </a:cubicBezTo>
                  <a:lnTo>
                    <a:pt x="1" y="1"/>
                  </a:lnTo>
                  <a:cubicBezTo>
                    <a:pt x="51" y="226"/>
                    <a:pt x="126" y="427"/>
                    <a:pt x="176" y="627"/>
                  </a:cubicBezTo>
                  <a:lnTo>
                    <a:pt x="176" y="62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75"/>
            <p:cNvSpPr/>
            <p:nvPr/>
          </p:nvSpPr>
          <p:spPr>
            <a:xfrm flipH="1">
              <a:off x="7091395" y="3865837"/>
              <a:ext cx="10180" cy="6411"/>
            </a:xfrm>
            <a:custGeom>
              <a:avLst/>
              <a:gdLst/>
              <a:ahLst/>
              <a:cxnLst/>
              <a:rect l="l" t="t" r="r" b="b"/>
              <a:pathLst>
                <a:path w="678" h="427" extrusionOk="0">
                  <a:moveTo>
                    <a:pt x="678" y="427"/>
                  </a:moveTo>
                  <a:cubicBezTo>
                    <a:pt x="452" y="301"/>
                    <a:pt x="226" y="151"/>
                    <a:pt x="1" y="1"/>
                  </a:cubicBezTo>
                  <a:lnTo>
                    <a:pt x="1" y="1"/>
                  </a:lnTo>
                  <a:cubicBezTo>
                    <a:pt x="226" y="151"/>
                    <a:pt x="452" y="301"/>
                    <a:pt x="678" y="427"/>
                  </a:cubicBezTo>
                  <a:close/>
                </a:path>
              </a:pathLst>
            </a:custGeom>
            <a:solidFill>
              <a:srgbClr val="27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75"/>
            <p:cNvSpPr/>
            <p:nvPr/>
          </p:nvSpPr>
          <p:spPr>
            <a:xfrm flipH="1">
              <a:off x="7314939" y="2410146"/>
              <a:ext cx="63994" cy="104640"/>
            </a:xfrm>
            <a:custGeom>
              <a:avLst/>
              <a:gdLst/>
              <a:ahLst/>
              <a:cxnLst/>
              <a:rect l="l" t="t" r="r" b="b"/>
              <a:pathLst>
                <a:path w="4262" h="6969" extrusionOk="0">
                  <a:moveTo>
                    <a:pt x="2908" y="1"/>
                  </a:moveTo>
                  <a:lnTo>
                    <a:pt x="1" y="678"/>
                  </a:lnTo>
                  <a:cubicBezTo>
                    <a:pt x="502" y="2783"/>
                    <a:pt x="978" y="4913"/>
                    <a:pt x="1454" y="6968"/>
                  </a:cubicBezTo>
                  <a:lnTo>
                    <a:pt x="4261" y="6317"/>
                  </a:lnTo>
                  <a:cubicBezTo>
                    <a:pt x="3835" y="4211"/>
                    <a:pt x="3384" y="2106"/>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75"/>
            <p:cNvSpPr/>
            <p:nvPr/>
          </p:nvSpPr>
          <p:spPr>
            <a:xfrm flipH="1">
              <a:off x="7254725" y="2752239"/>
              <a:ext cx="54204" cy="105390"/>
            </a:xfrm>
            <a:custGeom>
              <a:avLst/>
              <a:gdLst/>
              <a:ahLst/>
              <a:cxnLst/>
              <a:rect l="l" t="t" r="r" b="b"/>
              <a:pathLst>
                <a:path w="3610" h="7019" extrusionOk="0">
                  <a:moveTo>
                    <a:pt x="2607" y="1"/>
                  </a:moveTo>
                  <a:lnTo>
                    <a:pt x="0" y="602"/>
                  </a:lnTo>
                  <a:cubicBezTo>
                    <a:pt x="326" y="2632"/>
                    <a:pt x="652" y="4763"/>
                    <a:pt x="953" y="7018"/>
                  </a:cubicBezTo>
                  <a:lnTo>
                    <a:pt x="3609" y="6392"/>
                  </a:lnTo>
                  <a:cubicBezTo>
                    <a:pt x="3283" y="4262"/>
                    <a:pt x="2958" y="2131"/>
                    <a:pt x="26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75"/>
            <p:cNvSpPr/>
            <p:nvPr/>
          </p:nvSpPr>
          <p:spPr>
            <a:xfrm flipH="1">
              <a:off x="6871256" y="2848206"/>
              <a:ext cx="423378" cy="1042792"/>
            </a:xfrm>
            <a:custGeom>
              <a:avLst/>
              <a:gdLst/>
              <a:ahLst/>
              <a:cxnLst/>
              <a:rect l="l" t="t" r="r" b="b"/>
              <a:pathLst>
                <a:path w="28197" h="69450" extrusionOk="0">
                  <a:moveTo>
                    <a:pt x="2657" y="1"/>
                  </a:moveTo>
                  <a:lnTo>
                    <a:pt x="1" y="627"/>
                  </a:lnTo>
                  <a:cubicBezTo>
                    <a:pt x="527" y="4312"/>
                    <a:pt x="1053" y="8297"/>
                    <a:pt x="1554" y="12357"/>
                  </a:cubicBezTo>
                  <a:cubicBezTo>
                    <a:pt x="1680" y="13359"/>
                    <a:pt x="1805" y="14362"/>
                    <a:pt x="1930" y="15364"/>
                  </a:cubicBezTo>
                  <a:cubicBezTo>
                    <a:pt x="3058" y="24362"/>
                    <a:pt x="4161" y="33760"/>
                    <a:pt x="5239" y="41956"/>
                  </a:cubicBezTo>
                  <a:cubicBezTo>
                    <a:pt x="5539" y="44187"/>
                    <a:pt x="5840" y="46317"/>
                    <a:pt x="6116" y="48347"/>
                  </a:cubicBezTo>
                  <a:cubicBezTo>
                    <a:pt x="6392" y="50152"/>
                    <a:pt x="6642" y="51856"/>
                    <a:pt x="6893" y="53435"/>
                  </a:cubicBezTo>
                  <a:cubicBezTo>
                    <a:pt x="6943" y="53610"/>
                    <a:pt x="6968" y="53786"/>
                    <a:pt x="6993" y="53961"/>
                  </a:cubicBezTo>
                  <a:cubicBezTo>
                    <a:pt x="7269" y="55715"/>
                    <a:pt x="7570" y="57320"/>
                    <a:pt x="7845" y="58748"/>
                  </a:cubicBezTo>
                  <a:cubicBezTo>
                    <a:pt x="7996" y="59475"/>
                    <a:pt x="8146" y="60127"/>
                    <a:pt x="8296" y="60753"/>
                  </a:cubicBezTo>
                  <a:cubicBezTo>
                    <a:pt x="8347" y="60979"/>
                    <a:pt x="8397" y="61204"/>
                    <a:pt x="8472" y="61430"/>
                  </a:cubicBezTo>
                  <a:cubicBezTo>
                    <a:pt x="8522" y="61655"/>
                    <a:pt x="8597" y="61856"/>
                    <a:pt x="8647" y="62056"/>
                  </a:cubicBezTo>
                  <a:cubicBezTo>
                    <a:pt x="8998" y="63109"/>
                    <a:pt x="9449" y="64011"/>
                    <a:pt x="9976" y="64813"/>
                  </a:cubicBezTo>
                  <a:cubicBezTo>
                    <a:pt x="10201" y="65164"/>
                    <a:pt x="10427" y="65490"/>
                    <a:pt x="10677" y="65816"/>
                  </a:cubicBezTo>
                  <a:cubicBezTo>
                    <a:pt x="11329" y="66593"/>
                    <a:pt x="12056" y="67244"/>
                    <a:pt x="12858" y="67771"/>
                  </a:cubicBezTo>
                  <a:cubicBezTo>
                    <a:pt x="13083" y="67921"/>
                    <a:pt x="13309" y="68071"/>
                    <a:pt x="13535" y="68197"/>
                  </a:cubicBezTo>
                  <a:cubicBezTo>
                    <a:pt x="15088" y="69049"/>
                    <a:pt x="16818" y="69450"/>
                    <a:pt x="18547" y="69450"/>
                  </a:cubicBezTo>
                  <a:cubicBezTo>
                    <a:pt x="22457" y="69450"/>
                    <a:pt x="26367" y="67345"/>
                    <a:pt x="28196" y="63660"/>
                  </a:cubicBezTo>
                  <a:lnTo>
                    <a:pt x="28196" y="63660"/>
                  </a:lnTo>
                  <a:cubicBezTo>
                    <a:pt x="27394" y="63786"/>
                    <a:pt x="26617" y="63836"/>
                    <a:pt x="25815" y="63836"/>
                  </a:cubicBezTo>
                  <a:cubicBezTo>
                    <a:pt x="22306" y="63836"/>
                    <a:pt x="18823" y="62708"/>
                    <a:pt x="16166" y="60427"/>
                  </a:cubicBezTo>
                  <a:cubicBezTo>
                    <a:pt x="12056" y="56893"/>
                    <a:pt x="10176" y="51430"/>
                    <a:pt x="8923" y="46167"/>
                  </a:cubicBezTo>
                  <a:cubicBezTo>
                    <a:pt x="6492" y="35866"/>
                    <a:pt x="5715" y="25289"/>
                    <a:pt x="4562" y="14788"/>
                  </a:cubicBezTo>
                  <a:cubicBezTo>
                    <a:pt x="4011" y="9851"/>
                    <a:pt x="3359" y="4913"/>
                    <a:pt x="26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75"/>
            <p:cNvSpPr/>
            <p:nvPr/>
          </p:nvSpPr>
          <p:spPr>
            <a:xfrm flipH="1">
              <a:off x="7269788" y="2504987"/>
              <a:ext cx="87312" cy="256291"/>
            </a:xfrm>
            <a:custGeom>
              <a:avLst/>
              <a:gdLst/>
              <a:ahLst/>
              <a:cxnLst/>
              <a:rect l="l" t="t" r="r" b="b"/>
              <a:pathLst>
                <a:path w="5815" h="17069" extrusionOk="0">
                  <a:moveTo>
                    <a:pt x="2807" y="1"/>
                  </a:moveTo>
                  <a:lnTo>
                    <a:pt x="0" y="652"/>
                  </a:lnTo>
                  <a:cubicBezTo>
                    <a:pt x="702" y="3860"/>
                    <a:pt x="1379" y="6968"/>
                    <a:pt x="1930" y="9825"/>
                  </a:cubicBezTo>
                  <a:cubicBezTo>
                    <a:pt x="2356" y="11956"/>
                    <a:pt x="2782" y="14412"/>
                    <a:pt x="3208" y="17068"/>
                  </a:cubicBezTo>
                  <a:lnTo>
                    <a:pt x="5815" y="16467"/>
                  </a:lnTo>
                  <a:cubicBezTo>
                    <a:pt x="4912" y="10953"/>
                    <a:pt x="3910" y="5464"/>
                    <a:pt x="28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75"/>
            <p:cNvSpPr/>
            <p:nvPr/>
          </p:nvSpPr>
          <p:spPr>
            <a:xfrm flipH="1">
              <a:off x="7369135" y="1932579"/>
              <a:ext cx="128348" cy="342087"/>
            </a:xfrm>
            <a:custGeom>
              <a:avLst/>
              <a:gdLst/>
              <a:ahLst/>
              <a:cxnLst/>
              <a:rect l="l" t="t" r="r" b="b"/>
              <a:pathLst>
                <a:path w="8548" h="22783" extrusionOk="0">
                  <a:moveTo>
                    <a:pt x="2507" y="0"/>
                  </a:moveTo>
                  <a:lnTo>
                    <a:pt x="1" y="577"/>
                  </a:lnTo>
                  <a:cubicBezTo>
                    <a:pt x="1" y="577"/>
                    <a:pt x="2657" y="10702"/>
                    <a:pt x="5590" y="22782"/>
                  </a:cubicBezTo>
                  <a:lnTo>
                    <a:pt x="8547" y="22080"/>
                  </a:lnTo>
                  <a:cubicBezTo>
                    <a:pt x="6743" y="14687"/>
                    <a:pt x="4713" y="7318"/>
                    <a:pt x="25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75"/>
            <p:cNvSpPr/>
            <p:nvPr/>
          </p:nvSpPr>
          <p:spPr>
            <a:xfrm flipH="1">
              <a:off x="7335270" y="2358596"/>
              <a:ext cx="55706" cy="61727"/>
            </a:xfrm>
            <a:custGeom>
              <a:avLst/>
              <a:gdLst/>
              <a:ahLst/>
              <a:cxnLst/>
              <a:rect l="l" t="t" r="r" b="b"/>
              <a:pathLst>
                <a:path w="3710" h="4111" extrusionOk="0">
                  <a:moveTo>
                    <a:pt x="2958" y="0"/>
                  </a:moveTo>
                  <a:lnTo>
                    <a:pt x="1" y="677"/>
                  </a:lnTo>
                  <a:cubicBezTo>
                    <a:pt x="276" y="1830"/>
                    <a:pt x="552" y="2958"/>
                    <a:pt x="803" y="4111"/>
                  </a:cubicBezTo>
                  <a:lnTo>
                    <a:pt x="3710" y="3434"/>
                  </a:lnTo>
                  <a:cubicBezTo>
                    <a:pt x="3459" y="2281"/>
                    <a:pt x="3209" y="1153"/>
                    <a:pt x="2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75"/>
            <p:cNvSpPr/>
            <p:nvPr/>
          </p:nvSpPr>
          <p:spPr>
            <a:xfrm flipH="1">
              <a:off x="7346563" y="2264131"/>
              <a:ext cx="66997" cy="104625"/>
            </a:xfrm>
            <a:custGeom>
              <a:avLst/>
              <a:gdLst/>
              <a:ahLst/>
              <a:cxnLst/>
              <a:rect l="l" t="t" r="r" b="b"/>
              <a:pathLst>
                <a:path w="4462" h="6968" extrusionOk="0">
                  <a:moveTo>
                    <a:pt x="2958" y="0"/>
                  </a:moveTo>
                  <a:lnTo>
                    <a:pt x="1" y="702"/>
                  </a:lnTo>
                  <a:cubicBezTo>
                    <a:pt x="502" y="2757"/>
                    <a:pt x="1003" y="4863"/>
                    <a:pt x="1505" y="6968"/>
                  </a:cubicBezTo>
                  <a:lnTo>
                    <a:pt x="4462" y="6291"/>
                  </a:lnTo>
                  <a:cubicBezTo>
                    <a:pt x="3961" y="4186"/>
                    <a:pt x="3484" y="2106"/>
                    <a:pt x="2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75"/>
            <p:cNvSpPr/>
            <p:nvPr/>
          </p:nvSpPr>
          <p:spPr>
            <a:xfrm flipH="1">
              <a:off x="7349197" y="1812526"/>
              <a:ext cx="186291" cy="118919"/>
            </a:xfrm>
            <a:custGeom>
              <a:avLst/>
              <a:gdLst/>
              <a:ahLst/>
              <a:cxnLst/>
              <a:rect l="l" t="t" r="r" b="b"/>
              <a:pathLst>
                <a:path w="12407" h="7920" extrusionOk="0">
                  <a:moveTo>
                    <a:pt x="11178" y="0"/>
                  </a:moveTo>
                  <a:lnTo>
                    <a:pt x="0" y="2607"/>
                  </a:lnTo>
                  <a:lnTo>
                    <a:pt x="1228" y="7920"/>
                  </a:lnTo>
                  <a:lnTo>
                    <a:pt x="12406" y="5338"/>
                  </a:lnTo>
                  <a:lnTo>
                    <a:pt x="11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75"/>
            <p:cNvSpPr/>
            <p:nvPr/>
          </p:nvSpPr>
          <p:spPr>
            <a:xfrm flipH="1">
              <a:off x="7307802" y="1877590"/>
              <a:ext cx="242748" cy="101456"/>
            </a:xfrm>
            <a:custGeom>
              <a:avLst/>
              <a:gdLst/>
              <a:ahLst/>
              <a:cxnLst/>
              <a:rect l="l" t="t" r="r" b="b"/>
              <a:pathLst>
                <a:path w="16167" h="6757" extrusionOk="0">
                  <a:moveTo>
                    <a:pt x="13939" y="1"/>
                  </a:moveTo>
                  <a:cubicBezTo>
                    <a:pt x="13789" y="1"/>
                    <a:pt x="13636" y="18"/>
                    <a:pt x="13485" y="53"/>
                  </a:cubicBezTo>
                  <a:lnTo>
                    <a:pt x="1780" y="2785"/>
                  </a:lnTo>
                  <a:cubicBezTo>
                    <a:pt x="678" y="3036"/>
                    <a:pt x="1" y="4113"/>
                    <a:pt x="252" y="5191"/>
                  </a:cubicBezTo>
                  <a:cubicBezTo>
                    <a:pt x="464" y="6127"/>
                    <a:pt x="1291" y="6756"/>
                    <a:pt x="2196" y="6756"/>
                  </a:cubicBezTo>
                  <a:cubicBezTo>
                    <a:pt x="2356" y="6756"/>
                    <a:pt x="2520" y="6736"/>
                    <a:pt x="2683" y="6695"/>
                  </a:cubicBezTo>
                  <a:lnTo>
                    <a:pt x="14387" y="3988"/>
                  </a:lnTo>
                  <a:cubicBezTo>
                    <a:pt x="15490" y="3737"/>
                    <a:pt x="16166" y="2660"/>
                    <a:pt x="15916" y="1557"/>
                  </a:cubicBezTo>
                  <a:cubicBezTo>
                    <a:pt x="15700" y="631"/>
                    <a:pt x="14856" y="1"/>
                    <a:pt x="139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75"/>
            <p:cNvSpPr/>
            <p:nvPr/>
          </p:nvSpPr>
          <p:spPr>
            <a:xfrm flipH="1">
              <a:off x="6927706" y="2776700"/>
              <a:ext cx="267192" cy="792552"/>
            </a:xfrm>
            <a:custGeom>
              <a:avLst/>
              <a:gdLst/>
              <a:ahLst/>
              <a:cxnLst/>
              <a:rect l="l" t="t" r="r" b="b"/>
              <a:pathLst>
                <a:path w="17795" h="52784" extrusionOk="0">
                  <a:moveTo>
                    <a:pt x="0" y="1"/>
                  </a:moveTo>
                  <a:lnTo>
                    <a:pt x="0" y="1"/>
                  </a:lnTo>
                  <a:cubicBezTo>
                    <a:pt x="1228" y="4462"/>
                    <a:pt x="2582" y="8923"/>
                    <a:pt x="3985" y="13334"/>
                  </a:cubicBezTo>
                  <a:cubicBezTo>
                    <a:pt x="4662" y="15565"/>
                    <a:pt x="5389" y="17770"/>
                    <a:pt x="6116" y="19976"/>
                  </a:cubicBezTo>
                  <a:lnTo>
                    <a:pt x="8296" y="26593"/>
                  </a:lnTo>
                  <a:lnTo>
                    <a:pt x="10552" y="33184"/>
                  </a:lnTo>
                  <a:cubicBezTo>
                    <a:pt x="11329" y="35365"/>
                    <a:pt x="12081" y="37570"/>
                    <a:pt x="12883" y="39751"/>
                  </a:cubicBezTo>
                  <a:cubicBezTo>
                    <a:pt x="14461" y="44111"/>
                    <a:pt x="16065" y="48472"/>
                    <a:pt x="17795" y="52783"/>
                  </a:cubicBezTo>
                  <a:cubicBezTo>
                    <a:pt x="16567" y="48297"/>
                    <a:pt x="15213" y="43861"/>
                    <a:pt x="13810" y="39425"/>
                  </a:cubicBezTo>
                  <a:cubicBezTo>
                    <a:pt x="13133" y="37219"/>
                    <a:pt x="12406" y="35014"/>
                    <a:pt x="11679" y="32783"/>
                  </a:cubicBezTo>
                  <a:lnTo>
                    <a:pt x="9499" y="26192"/>
                  </a:lnTo>
                  <a:lnTo>
                    <a:pt x="7218" y="19600"/>
                  </a:lnTo>
                  <a:cubicBezTo>
                    <a:pt x="6466" y="17420"/>
                    <a:pt x="5689" y="15214"/>
                    <a:pt x="4913" y="13034"/>
                  </a:cubicBezTo>
                  <a:cubicBezTo>
                    <a:pt x="3334" y="8673"/>
                    <a:pt x="1730" y="431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75"/>
            <p:cNvSpPr/>
            <p:nvPr/>
          </p:nvSpPr>
          <p:spPr>
            <a:xfrm flipH="1">
              <a:off x="7214079" y="2365744"/>
              <a:ext cx="85075" cy="337192"/>
            </a:xfrm>
            <a:custGeom>
              <a:avLst/>
              <a:gdLst/>
              <a:ahLst/>
              <a:cxnLst/>
              <a:rect l="l" t="t" r="r" b="b"/>
              <a:pathLst>
                <a:path w="5666" h="22457" extrusionOk="0">
                  <a:moveTo>
                    <a:pt x="1" y="0"/>
                  </a:moveTo>
                  <a:lnTo>
                    <a:pt x="1" y="0"/>
                  </a:lnTo>
                  <a:cubicBezTo>
                    <a:pt x="151" y="1930"/>
                    <a:pt x="427" y="3860"/>
                    <a:pt x="778" y="5765"/>
                  </a:cubicBezTo>
                  <a:cubicBezTo>
                    <a:pt x="953" y="6717"/>
                    <a:pt x="1154" y="7645"/>
                    <a:pt x="1354" y="8597"/>
                  </a:cubicBezTo>
                  <a:cubicBezTo>
                    <a:pt x="1555" y="9549"/>
                    <a:pt x="1780" y="10477"/>
                    <a:pt x="2006" y="11429"/>
                  </a:cubicBezTo>
                  <a:cubicBezTo>
                    <a:pt x="2256" y="12356"/>
                    <a:pt x="2507" y="13309"/>
                    <a:pt x="2758" y="14236"/>
                  </a:cubicBezTo>
                  <a:cubicBezTo>
                    <a:pt x="3033" y="15163"/>
                    <a:pt x="3309" y="16091"/>
                    <a:pt x="3610" y="16993"/>
                  </a:cubicBezTo>
                  <a:cubicBezTo>
                    <a:pt x="4211" y="18848"/>
                    <a:pt x="4863" y="20677"/>
                    <a:pt x="5665" y="22457"/>
                  </a:cubicBezTo>
                  <a:cubicBezTo>
                    <a:pt x="5364" y="20527"/>
                    <a:pt x="4963" y="18622"/>
                    <a:pt x="4562" y="16742"/>
                  </a:cubicBezTo>
                  <a:cubicBezTo>
                    <a:pt x="4362" y="15815"/>
                    <a:pt x="4111" y="14863"/>
                    <a:pt x="3911" y="13935"/>
                  </a:cubicBezTo>
                  <a:lnTo>
                    <a:pt x="3234" y="11128"/>
                  </a:lnTo>
                  <a:lnTo>
                    <a:pt x="2507" y="8321"/>
                  </a:lnTo>
                  <a:cubicBezTo>
                    <a:pt x="2231" y="7394"/>
                    <a:pt x="2006" y="6467"/>
                    <a:pt x="1730" y="5539"/>
                  </a:cubicBezTo>
                  <a:cubicBezTo>
                    <a:pt x="1204" y="3685"/>
                    <a:pt x="652" y="183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75"/>
            <p:cNvSpPr/>
            <p:nvPr/>
          </p:nvSpPr>
          <p:spPr>
            <a:xfrm flipH="1">
              <a:off x="5352413" y="2074825"/>
              <a:ext cx="1422116" cy="50075"/>
            </a:xfrm>
            <a:custGeom>
              <a:avLst/>
              <a:gdLst/>
              <a:ahLst/>
              <a:cxnLst/>
              <a:rect l="l" t="t" r="r" b="b"/>
              <a:pathLst>
                <a:path w="94713" h="3335" extrusionOk="0">
                  <a:moveTo>
                    <a:pt x="31354" y="1"/>
                  </a:moveTo>
                  <a:cubicBezTo>
                    <a:pt x="28873" y="1"/>
                    <a:pt x="26467" y="1028"/>
                    <a:pt x="24086" y="1329"/>
                  </a:cubicBezTo>
                  <a:cubicBezTo>
                    <a:pt x="23409" y="1404"/>
                    <a:pt x="22682" y="1429"/>
                    <a:pt x="21955" y="1429"/>
                  </a:cubicBezTo>
                  <a:cubicBezTo>
                    <a:pt x="17544" y="1429"/>
                    <a:pt x="12056" y="201"/>
                    <a:pt x="7244" y="201"/>
                  </a:cubicBezTo>
                  <a:cubicBezTo>
                    <a:pt x="4562" y="201"/>
                    <a:pt x="2081" y="577"/>
                    <a:pt x="126" y="1805"/>
                  </a:cubicBezTo>
                  <a:cubicBezTo>
                    <a:pt x="25" y="1856"/>
                    <a:pt x="0" y="1981"/>
                    <a:pt x="50" y="2081"/>
                  </a:cubicBezTo>
                  <a:cubicBezTo>
                    <a:pt x="101" y="2148"/>
                    <a:pt x="173" y="2181"/>
                    <a:pt x="245" y="2181"/>
                  </a:cubicBezTo>
                  <a:cubicBezTo>
                    <a:pt x="282" y="2181"/>
                    <a:pt x="318" y="2173"/>
                    <a:pt x="351" y="2156"/>
                  </a:cubicBezTo>
                  <a:cubicBezTo>
                    <a:pt x="2206" y="1003"/>
                    <a:pt x="4612" y="627"/>
                    <a:pt x="7244" y="627"/>
                  </a:cubicBezTo>
                  <a:cubicBezTo>
                    <a:pt x="11980" y="627"/>
                    <a:pt x="17494" y="1856"/>
                    <a:pt x="21955" y="1856"/>
                  </a:cubicBezTo>
                  <a:cubicBezTo>
                    <a:pt x="22707" y="1856"/>
                    <a:pt x="23434" y="1805"/>
                    <a:pt x="24136" y="1730"/>
                  </a:cubicBezTo>
                  <a:cubicBezTo>
                    <a:pt x="26562" y="1433"/>
                    <a:pt x="28916" y="426"/>
                    <a:pt x="31268" y="426"/>
                  </a:cubicBezTo>
                  <a:cubicBezTo>
                    <a:pt x="31297" y="426"/>
                    <a:pt x="31325" y="427"/>
                    <a:pt x="31354" y="427"/>
                  </a:cubicBezTo>
                  <a:cubicBezTo>
                    <a:pt x="31705" y="427"/>
                    <a:pt x="32081" y="452"/>
                    <a:pt x="32432" y="502"/>
                  </a:cubicBezTo>
                  <a:cubicBezTo>
                    <a:pt x="34261" y="753"/>
                    <a:pt x="35940" y="1780"/>
                    <a:pt x="37795" y="2432"/>
                  </a:cubicBezTo>
                  <a:cubicBezTo>
                    <a:pt x="40051" y="3209"/>
                    <a:pt x="42432" y="3334"/>
                    <a:pt x="44788" y="3334"/>
                  </a:cubicBezTo>
                  <a:cubicBezTo>
                    <a:pt x="45364" y="3334"/>
                    <a:pt x="45940" y="3309"/>
                    <a:pt x="46517" y="3309"/>
                  </a:cubicBezTo>
                  <a:cubicBezTo>
                    <a:pt x="62507" y="3084"/>
                    <a:pt x="78497" y="2858"/>
                    <a:pt x="94487" y="2632"/>
                  </a:cubicBezTo>
                  <a:cubicBezTo>
                    <a:pt x="94612" y="2632"/>
                    <a:pt x="94713" y="2532"/>
                    <a:pt x="94713" y="2432"/>
                  </a:cubicBezTo>
                  <a:cubicBezTo>
                    <a:pt x="94713" y="2307"/>
                    <a:pt x="94612" y="2206"/>
                    <a:pt x="94487" y="2206"/>
                  </a:cubicBezTo>
                  <a:cubicBezTo>
                    <a:pt x="78497" y="2432"/>
                    <a:pt x="62507" y="2658"/>
                    <a:pt x="46492" y="2883"/>
                  </a:cubicBezTo>
                  <a:cubicBezTo>
                    <a:pt x="45940" y="2908"/>
                    <a:pt x="45364" y="2908"/>
                    <a:pt x="44788" y="2908"/>
                  </a:cubicBezTo>
                  <a:cubicBezTo>
                    <a:pt x="42432" y="2908"/>
                    <a:pt x="40101" y="2783"/>
                    <a:pt x="37920" y="2031"/>
                  </a:cubicBezTo>
                  <a:cubicBezTo>
                    <a:pt x="36141" y="1429"/>
                    <a:pt x="34437" y="377"/>
                    <a:pt x="32507" y="76"/>
                  </a:cubicBezTo>
                  <a:cubicBezTo>
                    <a:pt x="32106" y="26"/>
                    <a:pt x="31730" y="1"/>
                    <a:pt x="3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75"/>
            <p:cNvSpPr/>
            <p:nvPr/>
          </p:nvSpPr>
          <p:spPr>
            <a:xfrm flipH="1">
              <a:off x="5362955" y="2190748"/>
              <a:ext cx="1425119" cy="46667"/>
            </a:xfrm>
            <a:custGeom>
              <a:avLst/>
              <a:gdLst/>
              <a:ahLst/>
              <a:cxnLst/>
              <a:rect l="l" t="t" r="r" b="b"/>
              <a:pathLst>
                <a:path w="94913" h="3108" extrusionOk="0">
                  <a:moveTo>
                    <a:pt x="13559" y="0"/>
                  </a:moveTo>
                  <a:cubicBezTo>
                    <a:pt x="9073" y="0"/>
                    <a:pt x="4562" y="577"/>
                    <a:pt x="201" y="1679"/>
                  </a:cubicBezTo>
                  <a:cubicBezTo>
                    <a:pt x="75" y="1730"/>
                    <a:pt x="0" y="1830"/>
                    <a:pt x="50" y="1955"/>
                  </a:cubicBezTo>
                  <a:cubicBezTo>
                    <a:pt x="72" y="2042"/>
                    <a:pt x="150" y="2110"/>
                    <a:pt x="253" y="2110"/>
                  </a:cubicBezTo>
                  <a:cubicBezTo>
                    <a:pt x="268" y="2110"/>
                    <a:pt x="284" y="2109"/>
                    <a:pt x="301" y="2105"/>
                  </a:cubicBezTo>
                  <a:cubicBezTo>
                    <a:pt x="4637" y="978"/>
                    <a:pt x="9098" y="426"/>
                    <a:pt x="13559" y="426"/>
                  </a:cubicBezTo>
                  <a:cubicBezTo>
                    <a:pt x="16441" y="426"/>
                    <a:pt x="19324" y="652"/>
                    <a:pt x="22181" y="1128"/>
                  </a:cubicBezTo>
                  <a:cubicBezTo>
                    <a:pt x="25815" y="1730"/>
                    <a:pt x="29474" y="2707"/>
                    <a:pt x="33183" y="2707"/>
                  </a:cubicBezTo>
                  <a:cubicBezTo>
                    <a:pt x="33509" y="2707"/>
                    <a:pt x="33860" y="2707"/>
                    <a:pt x="34211" y="2682"/>
                  </a:cubicBezTo>
                  <a:cubicBezTo>
                    <a:pt x="36943" y="2532"/>
                    <a:pt x="39624" y="1805"/>
                    <a:pt x="42306" y="1805"/>
                  </a:cubicBezTo>
                  <a:lnTo>
                    <a:pt x="42406" y="1805"/>
                  </a:lnTo>
                  <a:cubicBezTo>
                    <a:pt x="45840" y="1830"/>
                    <a:pt x="49274" y="3083"/>
                    <a:pt x="52782" y="3083"/>
                  </a:cubicBezTo>
                  <a:cubicBezTo>
                    <a:pt x="53183" y="3083"/>
                    <a:pt x="53609" y="3058"/>
                    <a:pt x="54035" y="3033"/>
                  </a:cubicBezTo>
                  <a:cubicBezTo>
                    <a:pt x="56692" y="2757"/>
                    <a:pt x="59173" y="1654"/>
                    <a:pt x="61755" y="1629"/>
                  </a:cubicBezTo>
                  <a:lnTo>
                    <a:pt x="61830" y="1629"/>
                  </a:lnTo>
                  <a:cubicBezTo>
                    <a:pt x="63910" y="1629"/>
                    <a:pt x="65965" y="2331"/>
                    <a:pt x="68096" y="2732"/>
                  </a:cubicBezTo>
                  <a:cubicBezTo>
                    <a:pt x="69625" y="3008"/>
                    <a:pt x="71379" y="3108"/>
                    <a:pt x="73284" y="3108"/>
                  </a:cubicBezTo>
                  <a:cubicBezTo>
                    <a:pt x="78798" y="3108"/>
                    <a:pt x="85464" y="2231"/>
                    <a:pt x="90752" y="2231"/>
                  </a:cubicBezTo>
                  <a:cubicBezTo>
                    <a:pt x="92181" y="2231"/>
                    <a:pt x="93509" y="2306"/>
                    <a:pt x="94662" y="2456"/>
                  </a:cubicBezTo>
                  <a:cubicBezTo>
                    <a:pt x="94676" y="2459"/>
                    <a:pt x="94688" y="2460"/>
                    <a:pt x="94701" y="2460"/>
                  </a:cubicBezTo>
                  <a:cubicBezTo>
                    <a:pt x="94808" y="2460"/>
                    <a:pt x="94890" y="2371"/>
                    <a:pt x="94913" y="2281"/>
                  </a:cubicBezTo>
                  <a:cubicBezTo>
                    <a:pt x="94913" y="2156"/>
                    <a:pt x="94838" y="2055"/>
                    <a:pt x="94737" y="2055"/>
                  </a:cubicBezTo>
                  <a:cubicBezTo>
                    <a:pt x="93534" y="1880"/>
                    <a:pt x="92181" y="1830"/>
                    <a:pt x="90752" y="1830"/>
                  </a:cubicBezTo>
                  <a:cubicBezTo>
                    <a:pt x="85414" y="1830"/>
                    <a:pt x="78772" y="2682"/>
                    <a:pt x="73284" y="2682"/>
                  </a:cubicBezTo>
                  <a:cubicBezTo>
                    <a:pt x="71404" y="2682"/>
                    <a:pt x="69650" y="2582"/>
                    <a:pt x="68171" y="2306"/>
                  </a:cubicBezTo>
                  <a:cubicBezTo>
                    <a:pt x="66091" y="1930"/>
                    <a:pt x="64010" y="1203"/>
                    <a:pt x="61830" y="1203"/>
                  </a:cubicBezTo>
                  <a:lnTo>
                    <a:pt x="61730" y="1203"/>
                  </a:lnTo>
                  <a:cubicBezTo>
                    <a:pt x="59048" y="1228"/>
                    <a:pt x="56567" y="2356"/>
                    <a:pt x="53985" y="2607"/>
                  </a:cubicBezTo>
                  <a:cubicBezTo>
                    <a:pt x="53584" y="2657"/>
                    <a:pt x="53183" y="2657"/>
                    <a:pt x="52782" y="2657"/>
                  </a:cubicBezTo>
                  <a:cubicBezTo>
                    <a:pt x="52749" y="2657"/>
                    <a:pt x="52716" y="2657"/>
                    <a:pt x="52683" y="2657"/>
                  </a:cubicBezTo>
                  <a:cubicBezTo>
                    <a:pt x="49307" y="2657"/>
                    <a:pt x="45906" y="1403"/>
                    <a:pt x="42406" y="1379"/>
                  </a:cubicBezTo>
                  <a:lnTo>
                    <a:pt x="42306" y="1379"/>
                  </a:lnTo>
                  <a:cubicBezTo>
                    <a:pt x="39549" y="1379"/>
                    <a:pt x="36867" y="2131"/>
                    <a:pt x="34186" y="2256"/>
                  </a:cubicBezTo>
                  <a:cubicBezTo>
                    <a:pt x="33835" y="2281"/>
                    <a:pt x="33509" y="2281"/>
                    <a:pt x="33183" y="2281"/>
                  </a:cubicBezTo>
                  <a:cubicBezTo>
                    <a:pt x="29524" y="2281"/>
                    <a:pt x="25915" y="1303"/>
                    <a:pt x="22256" y="702"/>
                  </a:cubicBezTo>
                  <a:cubicBezTo>
                    <a:pt x="19374" y="226"/>
                    <a:pt x="16466" y="0"/>
                    <a:pt x="13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75"/>
            <p:cNvSpPr/>
            <p:nvPr/>
          </p:nvSpPr>
          <p:spPr>
            <a:xfrm flipH="1">
              <a:off x="5333226" y="2313804"/>
              <a:ext cx="1479308" cy="56847"/>
            </a:xfrm>
            <a:custGeom>
              <a:avLst/>
              <a:gdLst/>
              <a:ahLst/>
              <a:cxnLst/>
              <a:rect l="l" t="t" r="r" b="b"/>
              <a:pathLst>
                <a:path w="98522" h="3786" extrusionOk="0">
                  <a:moveTo>
                    <a:pt x="27419" y="1"/>
                  </a:moveTo>
                  <a:cubicBezTo>
                    <a:pt x="25890" y="1"/>
                    <a:pt x="24361" y="126"/>
                    <a:pt x="22832" y="402"/>
                  </a:cubicBezTo>
                  <a:cubicBezTo>
                    <a:pt x="19524" y="1003"/>
                    <a:pt x="16241" y="2332"/>
                    <a:pt x="13058" y="2332"/>
                  </a:cubicBezTo>
                  <a:cubicBezTo>
                    <a:pt x="12256" y="2332"/>
                    <a:pt x="11454" y="2256"/>
                    <a:pt x="10677" y="2056"/>
                  </a:cubicBezTo>
                  <a:cubicBezTo>
                    <a:pt x="9223" y="1680"/>
                    <a:pt x="7820" y="928"/>
                    <a:pt x="6266" y="627"/>
                  </a:cubicBezTo>
                  <a:cubicBezTo>
                    <a:pt x="5815" y="527"/>
                    <a:pt x="5338" y="477"/>
                    <a:pt x="4862" y="477"/>
                  </a:cubicBezTo>
                  <a:cubicBezTo>
                    <a:pt x="3158" y="477"/>
                    <a:pt x="1454" y="1053"/>
                    <a:pt x="100" y="2131"/>
                  </a:cubicBezTo>
                  <a:cubicBezTo>
                    <a:pt x="25" y="2181"/>
                    <a:pt x="0" y="2332"/>
                    <a:pt x="75" y="2407"/>
                  </a:cubicBezTo>
                  <a:cubicBezTo>
                    <a:pt x="119" y="2465"/>
                    <a:pt x="181" y="2490"/>
                    <a:pt x="244" y="2490"/>
                  </a:cubicBezTo>
                  <a:cubicBezTo>
                    <a:pt x="289" y="2490"/>
                    <a:pt x="334" y="2478"/>
                    <a:pt x="376" y="2457"/>
                  </a:cubicBezTo>
                  <a:cubicBezTo>
                    <a:pt x="1629" y="1454"/>
                    <a:pt x="3258" y="903"/>
                    <a:pt x="4862" y="903"/>
                  </a:cubicBezTo>
                  <a:cubicBezTo>
                    <a:pt x="5313" y="903"/>
                    <a:pt x="5764" y="953"/>
                    <a:pt x="6191" y="1028"/>
                  </a:cubicBezTo>
                  <a:cubicBezTo>
                    <a:pt x="7669" y="1329"/>
                    <a:pt x="9048" y="2081"/>
                    <a:pt x="10577" y="2457"/>
                  </a:cubicBezTo>
                  <a:cubicBezTo>
                    <a:pt x="11404" y="2657"/>
                    <a:pt x="12231" y="2758"/>
                    <a:pt x="13058" y="2758"/>
                  </a:cubicBezTo>
                  <a:cubicBezTo>
                    <a:pt x="16366" y="2733"/>
                    <a:pt x="19649" y="1379"/>
                    <a:pt x="22907" y="803"/>
                  </a:cubicBezTo>
                  <a:cubicBezTo>
                    <a:pt x="24411" y="527"/>
                    <a:pt x="25915" y="427"/>
                    <a:pt x="27419" y="427"/>
                  </a:cubicBezTo>
                  <a:cubicBezTo>
                    <a:pt x="31103" y="427"/>
                    <a:pt x="34837" y="1078"/>
                    <a:pt x="38547" y="1630"/>
                  </a:cubicBezTo>
                  <a:cubicBezTo>
                    <a:pt x="48221" y="3033"/>
                    <a:pt x="60677" y="3785"/>
                    <a:pt x="72782" y="3785"/>
                  </a:cubicBezTo>
                  <a:cubicBezTo>
                    <a:pt x="81980" y="3785"/>
                    <a:pt x="90953" y="3359"/>
                    <a:pt x="98321" y="2457"/>
                  </a:cubicBezTo>
                  <a:cubicBezTo>
                    <a:pt x="98447" y="2432"/>
                    <a:pt x="98522" y="2332"/>
                    <a:pt x="98522" y="2231"/>
                  </a:cubicBezTo>
                  <a:cubicBezTo>
                    <a:pt x="98497" y="2106"/>
                    <a:pt x="98397" y="2031"/>
                    <a:pt x="98271" y="2031"/>
                  </a:cubicBezTo>
                  <a:cubicBezTo>
                    <a:pt x="90928" y="2933"/>
                    <a:pt x="81955" y="3359"/>
                    <a:pt x="72782" y="3359"/>
                  </a:cubicBezTo>
                  <a:cubicBezTo>
                    <a:pt x="60702" y="3359"/>
                    <a:pt x="48246" y="2632"/>
                    <a:pt x="38597" y="1204"/>
                  </a:cubicBezTo>
                  <a:cubicBezTo>
                    <a:pt x="34913" y="652"/>
                    <a:pt x="31153" y="1"/>
                    <a:pt x="27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75"/>
            <p:cNvSpPr/>
            <p:nvPr/>
          </p:nvSpPr>
          <p:spPr>
            <a:xfrm flipH="1">
              <a:off x="5321560" y="2445148"/>
              <a:ext cx="1498137" cy="49685"/>
            </a:xfrm>
            <a:custGeom>
              <a:avLst/>
              <a:gdLst/>
              <a:ahLst/>
              <a:cxnLst/>
              <a:rect l="l" t="t" r="r" b="b"/>
              <a:pathLst>
                <a:path w="99776" h="3309" extrusionOk="0">
                  <a:moveTo>
                    <a:pt x="11830" y="1"/>
                  </a:moveTo>
                  <a:cubicBezTo>
                    <a:pt x="7845" y="1"/>
                    <a:pt x="3835" y="828"/>
                    <a:pt x="151" y="2407"/>
                  </a:cubicBezTo>
                  <a:cubicBezTo>
                    <a:pt x="51" y="2457"/>
                    <a:pt x="1" y="2582"/>
                    <a:pt x="51" y="2682"/>
                  </a:cubicBezTo>
                  <a:cubicBezTo>
                    <a:pt x="88" y="2756"/>
                    <a:pt x="151" y="2802"/>
                    <a:pt x="232" y="2802"/>
                  </a:cubicBezTo>
                  <a:cubicBezTo>
                    <a:pt x="261" y="2802"/>
                    <a:pt x="293" y="2796"/>
                    <a:pt x="327" y="2783"/>
                  </a:cubicBezTo>
                  <a:cubicBezTo>
                    <a:pt x="3936" y="1229"/>
                    <a:pt x="7896" y="427"/>
                    <a:pt x="11830" y="427"/>
                  </a:cubicBezTo>
                  <a:cubicBezTo>
                    <a:pt x="12557" y="427"/>
                    <a:pt x="13284" y="452"/>
                    <a:pt x="13986" y="502"/>
                  </a:cubicBezTo>
                  <a:cubicBezTo>
                    <a:pt x="19049" y="878"/>
                    <a:pt x="24036" y="2582"/>
                    <a:pt x="29174" y="2607"/>
                  </a:cubicBezTo>
                  <a:cubicBezTo>
                    <a:pt x="29525" y="2607"/>
                    <a:pt x="29876" y="2582"/>
                    <a:pt x="30227" y="2582"/>
                  </a:cubicBezTo>
                  <a:cubicBezTo>
                    <a:pt x="33836" y="2407"/>
                    <a:pt x="37294" y="1279"/>
                    <a:pt x="40828" y="878"/>
                  </a:cubicBezTo>
                  <a:cubicBezTo>
                    <a:pt x="41981" y="753"/>
                    <a:pt x="43134" y="702"/>
                    <a:pt x="44312" y="702"/>
                  </a:cubicBezTo>
                  <a:cubicBezTo>
                    <a:pt x="47244" y="702"/>
                    <a:pt x="50202" y="1053"/>
                    <a:pt x="53134" y="1404"/>
                  </a:cubicBezTo>
                  <a:cubicBezTo>
                    <a:pt x="57996" y="1981"/>
                    <a:pt x="62858" y="2557"/>
                    <a:pt x="67721" y="3134"/>
                  </a:cubicBezTo>
                  <a:cubicBezTo>
                    <a:pt x="68873" y="3259"/>
                    <a:pt x="70753" y="3309"/>
                    <a:pt x="73009" y="3309"/>
                  </a:cubicBezTo>
                  <a:cubicBezTo>
                    <a:pt x="82658" y="3309"/>
                    <a:pt x="99575" y="2331"/>
                    <a:pt x="99575" y="2331"/>
                  </a:cubicBezTo>
                  <a:cubicBezTo>
                    <a:pt x="99701" y="2331"/>
                    <a:pt x="99776" y="2231"/>
                    <a:pt x="99776" y="2106"/>
                  </a:cubicBezTo>
                  <a:cubicBezTo>
                    <a:pt x="99776" y="2006"/>
                    <a:pt x="99676" y="1905"/>
                    <a:pt x="99550" y="1905"/>
                  </a:cubicBezTo>
                  <a:cubicBezTo>
                    <a:pt x="99550" y="1905"/>
                    <a:pt x="99300" y="1930"/>
                    <a:pt x="98823" y="1956"/>
                  </a:cubicBezTo>
                  <a:cubicBezTo>
                    <a:pt x="95440" y="2156"/>
                    <a:pt x="81430" y="2908"/>
                    <a:pt x="73009" y="2908"/>
                  </a:cubicBezTo>
                  <a:cubicBezTo>
                    <a:pt x="70753" y="2908"/>
                    <a:pt x="68898" y="2833"/>
                    <a:pt x="67771" y="2707"/>
                  </a:cubicBezTo>
                  <a:cubicBezTo>
                    <a:pt x="62908" y="2131"/>
                    <a:pt x="58046" y="1555"/>
                    <a:pt x="53184" y="978"/>
                  </a:cubicBezTo>
                  <a:cubicBezTo>
                    <a:pt x="50252" y="627"/>
                    <a:pt x="47269" y="276"/>
                    <a:pt x="44312" y="276"/>
                  </a:cubicBezTo>
                  <a:cubicBezTo>
                    <a:pt x="43134" y="276"/>
                    <a:pt x="41956" y="326"/>
                    <a:pt x="40778" y="477"/>
                  </a:cubicBezTo>
                  <a:cubicBezTo>
                    <a:pt x="37194" y="878"/>
                    <a:pt x="33735" y="1981"/>
                    <a:pt x="30202" y="2156"/>
                  </a:cubicBezTo>
                  <a:cubicBezTo>
                    <a:pt x="29851" y="2181"/>
                    <a:pt x="29525" y="2181"/>
                    <a:pt x="29174" y="2181"/>
                  </a:cubicBezTo>
                  <a:cubicBezTo>
                    <a:pt x="24136" y="2181"/>
                    <a:pt x="19149" y="477"/>
                    <a:pt x="14036" y="76"/>
                  </a:cubicBezTo>
                  <a:cubicBezTo>
                    <a:pt x="13309" y="26"/>
                    <a:pt x="12557" y="1"/>
                    <a:pt x="11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75"/>
            <p:cNvSpPr/>
            <p:nvPr/>
          </p:nvSpPr>
          <p:spPr>
            <a:xfrm flipH="1">
              <a:off x="5346021" y="2594181"/>
              <a:ext cx="1498512" cy="40661"/>
            </a:xfrm>
            <a:custGeom>
              <a:avLst/>
              <a:gdLst/>
              <a:ahLst/>
              <a:cxnLst/>
              <a:rect l="l" t="t" r="r" b="b"/>
              <a:pathLst>
                <a:path w="99801" h="2708" extrusionOk="0">
                  <a:moveTo>
                    <a:pt x="16442" y="1"/>
                  </a:moveTo>
                  <a:cubicBezTo>
                    <a:pt x="11028" y="1"/>
                    <a:pt x="5590" y="527"/>
                    <a:pt x="201" y="1053"/>
                  </a:cubicBezTo>
                  <a:cubicBezTo>
                    <a:pt x="76" y="1078"/>
                    <a:pt x="1" y="1178"/>
                    <a:pt x="1" y="1304"/>
                  </a:cubicBezTo>
                  <a:cubicBezTo>
                    <a:pt x="23" y="1393"/>
                    <a:pt x="106" y="1483"/>
                    <a:pt x="195" y="1483"/>
                  </a:cubicBezTo>
                  <a:cubicBezTo>
                    <a:pt x="205" y="1483"/>
                    <a:pt x="216" y="1482"/>
                    <a:pt x="226" y="1479"/>
                  </a:cubicBezTo>
                  <a:cubicBezTo>
                    <a:pt x="5615" y="953"/>
                    <a:pt x="11053" y="427"/>
                    <a:pt x="16442" y="427"/>
                  </a:cubicBezTo>
                  <a:cubicBezTo>
                    <a:pt x="19675" y="427"/>
                    <a:pt x="22908" y="602"/>
                    <a:pt x="26116" y="1103"/>
                  </a:cubicBezTo>
                  <a:cubicBezTo>
                    <a:pt x="29023" y="1554"/>
                    <a:pt x="31906" y="2256"/>
                    <a:pt x="34863" y="2457"/>
                  </a:cubicBezTo>
                  <a:cubicBezTo>
                    <a:pt x="35590" y="2532"/>
                    <a:pt x="36292" y="2532"/>
                    <a:pt x="37018" y="2532"/>
                  </a:cubicBezTo>
                  <a:cubicBezTo>
                    <a:pt x="40201" y="2532"/>
                    <a:pt x="43384" y="2106"/>
                    <a:pt x="46567" y="1880"/>
                  </a:cubicBezTo>
                  <a:cubicBezTo>
                    <a:pt x="49149" y="1680"/>
                    <a:pt x="51755" y="1630"/>
                    <a:pt x="54362" y="1630"/>
                  </a:cubicBezTo>
                  <a:cubicBezTo>
                    <a:pt x="56317" y="1630"/>
                    <a:pt x="58297" y="1655"/>
                    <a:pt x="60252" y="1680"/>
                  </a:cubicBezTo>
                  <a:cubicBezTo>
                    <a:pt x="67921" y="1805"/>
                    <a:pt x="91906" y="2582"/>
                    <a:pt x="99575" y="2707"/>
                  </a:cubicBezTo>
                  <a:cubicBezTo>
                    <a:pt x="99700" y="2707"/>
                    <a:pt x="99801" y="2632"/>
                    <a:pt x="99801" y="2507"/>
                  </a:cubicBezTo>
                  <a:cubicBezTo>
                    <a:pt x="99801" y="2381"/>
                    <a:pt x="99700" y="2306"/>
                    <a:pt x="99600" y="2281"/>
                  </a:cubicBezTo>
                  <a:cubicBezTo>
                    <a:pt x="91931" y="2156"/>
                    <a:pt x="67946" y="1404"/>
                    <a:pt x="60252" y="1279"/>
                  </a:cubicBezTo>
                  <a:cubicBezTo>
                    <a:pt x="58297" y="1229"/>
                    <a:pt x="56342" y="1204"/>
                    <a:pt x="54362" y="1204"/>
                  </a:cubicBezTo>
                  <a:cubicBezTo>
                    <a:pt x="51755" y="1204"/>
                    <a:pt x="49149" y="1254"/>
                    <a:pt x="46542" y="1454"/>
                  </a:cubicBezTo>
                  <a:cubicBezTo>
                    <a:pt x="43334" y="1680"/>
                    <a:pt x="40176" y="2131"/>
                    <a:pt x="37018" y="2131"/>
                  </a:cubicBezTo>
                  <a:cubicBezTo>
                    <a:pt x="36292" y="2131"/>
                    <a:pt x="35590" y="2106"/>
                    <a:pt x="34888" y="2056"/>
                  </a:cubicBezTo>
                  <a:cubicBezTo>
                    <a:pt x="31981" y="1855"/>
                    <a:pt x="29099" y="1153"/>
                    <a:pt x="26191" y="702"/>
                  </a:cubicBezTo>
                  <a:cubicBezTo>
                    <a:pt x="22958" y="201"/>
                    <a:pt x="19700" y="1"/>
                    <a:pt x="16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75"/>
            <p:cNvSpPr/>
            <p:nvPr/>
          </p:nvSpPr>
          <p:spPr>
            <a:xfrm flipH="1">
              <a:off x="5354296" y="2724024"/>
              <a:ext cx="1514323" cy="35390"/>
            </a:xfrm>
            <a:custGeom>
              <a:avLst/>
              <a:gdLst/>
              <a:ahLst/>
              <a:cxnLst/>
              <a:rect l="l" t="t" r="r" b="b"/>
              <a:pathLst>
                <a:path w="100854" h="2357" extrusionOk="0">
                  <a:moveTo>
                    <a:pt x="6793" y="0"/>
                  </a:moveTo>
                  <a:cubicBezTo>
                    <a:pt x="4437" y="0"/>
                    <a:pt x="2181" y="426"/>
                    <a:pt x="126" y="1730"/>
                  </a:cubicBezTo>
                  <a:cubicBezTo>
                    <a:pt x="26" y="1780"/>
                    <a:pt x="1" y="1930"/>
                    <a:pt x="51" y="2005"/>
                  </a:cubicBezTo>
                  <a:cubicBezTo>
                    <a:pt x="101" y="2072"/>
                    <a:pt x="173" y="2105"/>
                    <a:pt x="246" y="2105"/>
                  </a:cubicBezTo>
                  <a:cubicBezTo>
                    <a:pt x="282" y="2105"/>
                    <a:pt x="318" y="2097"/>
                    <a:pt x="352" y="2080"/>
                  </a:cubicBezTo>
                  <a:cubicBezTo>
                    <a:pt x="2306" y="827"/>
                    <a:pt x="4487" y="426"/>
                    <a:pt x="6793" y="426"/>
                  </a:cubicBezTo>
                  <a:cubicBezTo>
                    <a:pt x="10878" y="426"/>
                    <a:pt x="15339" y="1730"/>
                    <a:pt x="19600" y="1905"/>
                  </a:cubicBezTo>
                  <a:lnTo>
                    <a:pt x="20502" y="1905"/>
                  </a:lnTo>
                  <a:cubicBezTo>
                    <a:pt x="23008" y="1905"/>
                    <a:pt x="25490" y="1554"/>
                    <a:pt x="27946" y="1454"/>
                  </a:cubicBezTo>
                  <a:cubicBezTo>
                    <a:pt x="28522" y="1429"/>
                    <a:pt x="29074" y="1429"/>
                    <a:pt x="29650" y="1429"/>
                  </a:cubicBezTo>
                  <a:cubicBezTo>
                    <a:pt x="32808" y="1429"/>
                    <a:pt x="35966" y="1755"/>
                    <a:pt x="39149" y="2005"/>
                  </a:cubicBezTo>
                  <a:cubicBezTo>
                    <a:pt x="42457" y="2256"/>
                    <a:pt x="46868" y="2356"/>
                    <a:pt x="51831" y="2356"/>
                  </a:cubicBezTo>
                  <a:cubicBezTo>
                    <a:pt x="67871" y="2356"/>
                    <a:pt x="89901" y="1278"/>
                    <a:pt x="100628" y="852"/>
                  </a:cubicBezTo>
                  <a:cubicBezTo>
                    <a:pt x="100753" y="827"/>
                    <a:pt x="100853" y="752"/>
                    <a:pt x="100828" y="627"/>
                  </a:cubicBezTo>
                  <a:cubicBezTo>
                    <a:pt x="100828" y="501"/>
                    <a:pt x="100728" y="426"/>
                    <a:pt x="100628" y="426"/>
                  </a:cubicBezTo>
                  <a:cubicBezTo>
                    <a:pt x="89876" y="852"/>
                    <a:pt x="67871" y="1955"/>
                    <a:pt x="51831" y="1955"/>
                  </a:cubicBezTo>
                  <a:cubicBezTo>
                    <a:pt x="46868" y="1955"/>
                    <a:pt x="42482" y="1830"/>
                    <a:pt x="39174" y="1579"/>
                  </a:cubicBezTo>
                  <a:cubicBezTo>
                    <a:pt x="36016" y="1329"/>
                    <a:pt x="32833" y="1003"/>
                    <a:pt x="29650" y="1003"/>
                  </a:cubicBezTo>
                  <a:cubicBezTo>
                    <a:pt x="29074" y="1003"/>
                    <a:pt x="28497" y="1003"/>
                    <a:pt x="27946" y="1028"/>
                  </a:cubicBezTo>
                  <a:cubicBezTo>
                    <a:pt x="25439" y="1153"/>
                    <a:pt x="22958" y="1504"/>
                    <a:pt x="20502" y="1504"/>
                  </a:cubicBezTo>
                  <a:cubicBezTo>
                    <a:pt x="20201" y="1504"/>
                    <a:pt x="19901" y="1479"/>
                    <a:pt x="19600" y="1479"/>
                  </a:cubicBezTo>
                  <a:cubicBezTo>
                    <a:pt x="15439" y="1329"/>
                    <a:pt x="10953" y="0"/>
                    <a:pt x="6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75"/>
            <p:cNvSpPr/>
            <p:nvPr/>
          </p:nvSpPr>
          <p:spPr>
            <a:xfrm flipH="1">
              <a:off x="5384026" y="2875685"/>
              <a:ext cx="1497011" cy="47808"/>
            </a:xfrm>
            <a:custGeom>
              <a:avLst/>
              <a:gdLst/>
              <a:ahLst/>
              <a:cxnLst/>
              <a:rect l="l" t="t" r="r" b="b"/>
              <a:pathLst>
                <a:path w="99701" h="3184" extrusionOk="0">
                  <a:moveTo>
                    <a:pt x="11379" y="0"/>
                  </a:moveTo>
                  <a:cubicBezTo>
                    <a:pt x="7519" y="0"/>
                    <a:pt x="3735" y="502"/>
                    <a:pt x="151" y="2131"/>
                  </a:cubicBezTo>
                  <a:cubicBezTo>
                    <a:pt x="51" y="2181"/>
                    <a:pt x="1" y="2306"/>
                    <a:pt x="51" y="2407"/>
                  </a:cubicBezTo>
                  <a:cubicBezTo>
                    <a:pt x="90" y="2504"/>
                    <a:pt x="174" y="2541"/>
                    <a:pt x="256" y="2541"/>
                  </a:cubicBezTo>
                  <a:cubicBezTo>
                    <a:pt x="280" y="2541"/>
                    <a:pt x="304" y="2537"/>
                    <a:pt x="326" y="2532"/>
                  </a:cubicBezTo>
                  <a:cubicBezTo>
                    <a:pt x="3835" y="928"/>
                    <a:pt x="7545" y="427"/>
                    <a:pt x="11379" y="427"/>
                  </a:cubicBezTo>
                  <a:cubicBezTo>
                    <a:pt x="17419" y="427"/>
                    <a:pt x="23735" y="1655"/>
                    <a:pt x="29926" y="1655"/>
                  </a:cubicBezTo>
                  <a:cubicBezTo>
                    <a:pt x="30527" y="1655"/>
                    <a:pt x="31154" y="1630"/>
                    <a:pt x="31755" y="1605"/>
                  </a:cubicBezTo>
                  <a:cubicBezTo>
                    <a:pt x="36091" y="1429"/>
                    <a:pt x="40427" y="477"/>
                    <a:pt x="44713" y="477"/>
                  </a:cubicBezTo>
                  <a:cubicBezTo>
                    <a:pt x="45715" y="477"/>
                    <a:pt x="46718" y="527"/>
                    <a:pt x="47720" y="652"/>
                  </a:cubicBezTo>
                  <a:cubicBezTo>
                    <a:pt x="51028" y="1078"/>
                    <a:pt x="54236" y="2281"/>
                    <a:pt x="57570" y="2858"/>
                  </a:cubicBezTo>
                  <a:cubicBezTo>
                    <a:pt x="59074" y="3083"/>
                    <a:pt x="61705" y="3183"/>
                    <a:pt x="64988" y="3183"/>
                  </a:cubicBezTo>
                  <a:cubicBezTo>
                    <a:pt x="70577" y="3183"/>
                    <a:pt x="77971" y="2908"/>
                    <a:pt x="84588" y="2457"/>
                  </a:cubicBezTo>
                  <a:cubicBezTo>
                    <a:pt x="91229" y="2031"/>
                    <a:pt x="97044" y="1454"/>
                    <a:pt x="99525" y="903"/>
                  </a:cubicBezTo>
                  <a:cubicBezTo>
                    <a:pt x="99625" y="878"/>
                    <a:pt x="99700" y="777"/>
                    <a:pt x="99675" y="652"/>
                  </a:cubicBezTo>
                  <a:cubicBezTo>
                    <a:pt x="99654" y="565"/>
                    <a:pt x="99575" y="497"/>
                    <a:pt x="99473" y="497"/>
                  </a:cubicBezTo>
                  <a:cubicBezTo>
                    <a:pt x="99457" y="497"/>
                    <a:pt x="99441" y="498"/>
                    <a:pt x="99425" y="502"/>
                  </a:cubicBezTo>
                  <a:cubicBezTo>
                    <a:pt x="97019" y="1028"/>
                    <a:pt x="91179" y="1605"/>
                    <a:pt x="84562" y="2056"/>
                  </a:cubicBezTo>
                  <a:cubicBezTo>
                    <a:pt x="77946" y="2482"/>
                    <a:pt x="70552" y="2782"/>
                    <a:pt x="64988" y="2782"/>
                  </a:cubicBezTo>
                  <a:cubicBezTo>
                    <a:pt x="61730" y="2782"/>
                    <a:pt x="59074" y="2682"/>
                    <a:pt x="57645" y="2432"/>
                  </a:cubicBezTo>
                  <a:cubicBezTo>
                    <a:pt x="54362" y="1880"/>
                    <a:pt x="51154" y="677"/>
                    <a:pt x="47770" y="251"/>
                  </a:cubicBezTo>
                  <a:cubicBezTo>
                    <a:pt x="46743" y="126"/>
                    <a:pt x="45740" y="76"/>
                    <a:pt x="44713" y="76"/>
                  </a:cubicBezTo>
                  <a:cubicBezTo>
                    <a:pt x="40352" y="76"/>
                    <a:pt x="36041" y="1003"/>
                    <a:pt x="31730" y="1204"/>
                  </a:cubicBezTo>
                  <a:cubicBezTo>
                    <a:pt x="31129" y="1229"/>
                    <a:pt x="30527" y="1229"/>
                    <a:pt x="29926" y="1229"/>
                  </a:cubicBezTo>
                  <a:cubicBezTo>
                    <a:pt x="23810" y="1229"/>
                    <a:pt x="17469" y="0"/>
                    <a:pt x="11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75"/>
            <p:cNvSpPr/>
            <p:nvPr/>
          </p:nvSpPr>
          <p:spPr>
            <a:xfrm flipH="1">
              <a:off x="5451752" y="3023593"/>
              <a:ext cx="1311485" cy="24099"/>
            </a:xfrm>
            <a:custGeom>
              <a:avLst/>
              <a:gdLst/>
              <a:ahLst/>
              <a:cxnLst/>
              <a:rect l="l" t="t" r="r" b="b"/>
              <a:pathLst>
                <a:path w="87345" h="1605" extrusionOk="0">
                  <a:moveTo>
                    <a:pt x="12782" y="0"/>
                  </a:moveTo>
                  <a:cubicBezTo>
                    <a:pt x="8572" y="0"/>
                    <a:pt x="4361" y="226"/>
                    <a:pt x="201" y="1003"/>
                  </a:cubicBezTo>
                  <a:cubicBezTo>
                    <a:pt x="75" y="1028"/>
                    <a:pt x="0" y="1128"/>
                    <a:pt x="25" y="1253"/>
                  </a:cubicBezTo>
                  <a:cubicBezTo>
                    <a:pt x="47" y="1340"/>
                    <a:pt x="126" y="1409"/>
                    <a:pt x="228" y="1409"/>
                  </a:cubicBezTo>
                  <a:cubicBezTo>
                    <a:pt x="243" y="1409"/>
                    <a:pt x="259" y="1407"/>
                    <a:pt x="276" y="1404"/>
                  </a:cubicBezTo>
                  <a:cubicBezTo>
                    <a:pt x="4386" y="652"/>
                    <a:pt x="8597" y="426"/>
                    <a:pt x="12782" y="426"/>
                  </a:cubicBezTo>
                  <a:cubicBezTo>
                    <a:pt x="14837" y="426"/>
                    <a:pt x="16868" y="476"/>
                    <a:pt x="18923" y="526"/>
                  </a:cubicBezTo>
                  <a:cubicBezTo>
                    <a:pt x="29424" y="877"/>
                    <a:pt x="49574" y="1604"/>
                    <a:pt x="66392" y="1604"/>
                  </a:cubicBezTo>
                  <a:cubicBezTo>
                    <a:pt x="74612" y="1604"/>
                    <a:pt x="82006" y="1429"/>
                    <a:pt x="87144" y="953"/>
                  </a:cubicBezTo>
                  <a:cubicBezTo>
                    <a:pt x="87244" y="927"/>
                    <a:pt x="87344" y="827"/>
                    <a:pt x="87319" y="727"/>
                  </a:cubicBezTo>
                  <a:cubicBezTo>
                    <a:pt x="87319" y="602"/>
                    <a:pt x="87219" y="526"/>
                    <a:pt x="87093" y="526"/>
                  </a:cubicBezTo>
                  <a:cubicBezTo>
                    <a:pt x="82006" y="1028"/>
                    <a:pt x="74587" y="1203"/>
                    <a:pt x="66392" y="1203"/>
                  </a:cubicBezTo>
                  <a:cubicBezTo>
                    <a:pt x="49574" y="1203"/>
                    <a:pt x="29424" y="451"/>
                    <a:pt x="18923" y="125"/>
                  </a:cubicBezTo>
                  <a:cubicBezTo>
                    <a:pt x="16893" y="50"/>
                    <a:pt x="14837" y="0"/>
                    <a:pt x="12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75"/>
            <p:cNvSpPr/>
            <p:nvPr/>
          </p:nvSpPr>
          <p:spPr>
            <a:xfrm flipH="1">
              <a:off x="5558244" y="3165839"/>
              <a:ext cx="1047311" cy="46682"/>
            </a:xfrm>
            <a:custGeom>
              <a:avLst/>
              <a:gdLst/>
              <a:ahLst/>
              <a:cxnLst/>
              <a:rect l="l" t="t" r="r" b="b"/>
              <a:pathLst>
                <a:path w="69751" h="3109" extrusionOk="0">
                  <a:moveTo>
                    <a:pt x="6818" y="1"/>
                  </a:moveTo>
                  <a:cubicBezTo>
                    <a:pt x="4537" y="1"/>
                    <a:pt x="2281" y="377"/>
                    <a:pt x="151" y="1354"/>
                  </a:cubicBezTo>
                  <a:cubicBezTo>
                    <a:pt x="51" y="1404"/>
                    <a:pt x="1" y="1530"/>
                    <a:pt x="51" y="1630"/>
                  </a:cubicBezTo>
                  <a:cubicBezTo>
                    <a:pt x="87" y="1703"/>
                    <a:pt x="164" y="1750"/>
                    <a:pt x="242" y="1750"/>
                  </a:cubicBezTo>
                  <a:cubicBezTo>
                    <a:pt x="271" y="1750"/>
                    <a:pt x="300" y="1744"/>
                    <a:pt x="326" y="1730"/>
                  </a:cubicBezTo>
                  <a:cubicBezTo>
                    <a:pt x="2407" y="778"/>
                    <a:pt x="4562" y="427"/>
                    <a:pt x="6818" y="427"/>
                  </a:cubicBezTo>
                  <a:cubicBezTo>
                    <a:pt x="11905" y="427"/>
                    <a:pt x="17344" y="2257"/>
                    <a:pt x="22632" y="2833"/>
                  </a:cubicBezTo>
                  <a:cubicBezTo>
                    <a:pt x="24387" y="3033"/>
                    <a:pt x="26642" y="3109"/>
                    <a:pt x="29224" y="3109"/>
                  </a:cubicBezTo>
                  <a:cubicBezTo>
                    <a:pt x="41379" y="3109"/>
                    <a:pt x="60778" y="1354"/>
                    <a:pt x="69274" y="1354"/>
                  </a:cubicBezTo>
                  <a:lnTo>
                    <a:pt x="69550" y="1354"/>
                  </a:lnTo>
                  <a:cubicBezTo>
                    <a:pt x="69675" y="1354"/>
                    <a:pt x="69750" y="1279"/>
                    <a:pt x="69750" y="1154"/>
                  </a:cubicBezTo>
                  <a:cubicBezTo>
                    <a:pt x="69750" y="1028"/>
                    <a:pt x="69675" y="953"/>
                    <a:pt x="69550" y="953"/>
                  </a:cubicBezTo>
                  <a:lnTo>
                    <a:pt x="69274" y="953"/>
                  </a:lnTo>
                  <a:cubicBezTo>
                    <a:pt x="60753" y="953"/>
                    <a:pt x="41354" y="2708"/>
                    <a:pt x="29224" y="2708"/>
                  </a:cubicBezTo>
                  <a:cubicBezTo>
                    <a:pt x="26667" y="2708"/>
                    <a:pt x="24412" y="2607"/>
                    <a:pt x="22682" y="2432"/>
                  </a:cubicBezTo>
                  <a:cubicBezTo>
                    <a:pt x="17444" y="1856"/>
                    <a:pt x="12006" y="26"/>
                    <a:pt x="68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75"/>
            <p:cNvSpPr/>
            <p:nvPr/>
          </p:nvSpPr>
          <p:spPr>
            <a:xfrm flipH="1">
              <a:off x="5553700" y="3320518"/>
              <a:ext cx="625840" cy="26652"/>
            </a:xfrm>
            <a:custGeom>
              <a:avLst/>
              <a:gdLst/>
              <a:ahLst/>
              <a:cxnLst/>
              <a:rect l="l" t="t" r="r" b="b"/>
              <a:pathLst>
                <a:path w="41681" h="1775" extrusionOk="0">
                  <a:moveTo>
                    <a:pt x="12507" y="1"/>
                  </a:moveTo>
                  <a:cubicBezTo>
                    <a:pt x="7545" y="1"/>
                    <a:pt x="3108" y="301"/>
                    <a:pt x="176" y="1379"/>
                  </a:cubicBezTo>
                  <a:cubicBezTo>
                    <a:pt x="76" y="1404"/>
                    <a:pt x="1" y="1530"/>
                    <a:pt x="51" y="1630"/>
                  </a:cubicBezTo>
                  <a:cubicBezTo>
                    <a:pt x="88" y="1723"/>
                    <a:pt x="153" y="1774"/>
                    <a:pt x="235" y="1774"/>
                  </a:cubicBezTo>
                  <a:cubicBezTo>
                    <a:pt x="263" y="1774"/>
                    <a:pt x="294" y="1768"/>
                    <a:pt x="326" y="1755"/>
                  </a:cubicBezTo>
                  <a:cubicBezTo>
                    <a:pt x="3159" y="728"/>
                    <a:pt x="7570" y="427"/>
                    <a:pt x="12507" y="427"/>
                  </a:cubicBezTo>
                  <a:cubicBezTo>
                    <a:pt x="19750" y="427"/>
                    <a:pt x="28171" y="1078"/>
                    <a:pt x="34688" y="1078"/>
                  </a:cubicBezTo>
                  <a:cubicBezTo>
                    <a:pt x="37344" y="1078"/>
                    <a:pt x="39675" y="978"/>
                    <a:pt x="41505" y="652"/>
                  </a:cubicBezTo>
                  <a:cubicBezTo>
                    <a:pt x="41605" y="652"/>
                    <a:pt x="41680" y="527"/>
                    <a:pt x="41680" y="427"/>
                  </a:cubicBezTo>
                  <a:cubicBezTo>
                    <a:pt x="41658" y="318"/>
                    <a:pt x="41560" y="247"/>
                    <a:pt x="41469" y="247"/>
                  </a:cubicBezTo>
                  <a:cubicBezTo>
                    <a:pt x="41456" y="247"/>
                    <a:pt x="41442" y="248"/>
                    <a:pt x="41429" y="251"/>
                  </a:cubicBezTo>
                  <a:cubicBezTo>
                    <a:pt x="39650" y="552"/>
                    <a:pt x="37319" y="677"/>
                    <a:pt x="34688" y="677"/>
                  </a:cubicBezTo>
                  <a:cubicBezTo>
                    <a:pt x="28196" y="677"/>
                    <a:pt x="19775" y="1"/>
                    <a:pt x="1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75"/>
            <p:cNvSpPr/>
            <p:nvPr/>
          </p:nvSpPr>
          <p:spPr>
            <a:xfrm flipH="1">
              <a:off x="4677231" y="1718136"/>
              <a:ext cx="1018332" cy="1806259"/>
            </a:xfrm>
            <a:custGeom>
              <a:avLst/>
              <a:gdLst/>
              <a:ahLst/>
              <a:cxnLst/>
              <a:rect l="l" t="t" r="r" b="b"/>
              <a:pathLst>
                <a:path w="67821" h="120297" extrusionOk="0">
                  <a:moveTo>
                    <a:pt x="56178" y="0"/>
                  </a:moveTo>
                  <a:cubicBezTo>
                    <a:pt x="52211" y="0"/>
                    <a:pt x="48443" y="2340"/>
                    <a:pt x="45539" y="5033"/>
                  </a:cubicBezTo>
                  <a:cubicBezTo>
                    <a:pt x="45264" y="5284"/>
                    <a:pt x="45013" y="5534"/>
                    <a:pt x="44763" y="5785"/>
                  </a:cubicBezTo>
                  <a:cubicBezTo>
                    <a:pt x="44437" y="9619"/>
                    <a:pt x="44336" y="13479"/>
                    <a:pt x="44487" y="17339"/>
                  </a:cubicBezTo>
                  <a:cubicBezTo>
                    <a:pt x="43961" y="14005"/>
                    <a:pt x="43560" y="10672"/>
                    <a:pt x="43259" y="7339"/>
                  </a:cubicBezTo>
                  <a:cubicBezTo>
                    <a:pt x="42908" y="7715"/>
                    <a:pt x="42557" y="8116"/>
                    <a:pt x="42231" y="8492"/>
                  </a:cubicBezTo>
                  <a:cubicBezTo>
                    <a:pt x="42031" y="12301"/>
                    <a:pt x="41905" y="16136"/>
                    <a:pt x="41880" y="19945"/>
                  </a:cubicBezTo>
                  <a:cubicBezTo>
                    <a:pt x="40953" y="17188"/>
                    <a:pt x="40276" y="14356"/>
                    <a:pt x="39825" y="11474"/>
                  </a:cubicBezTo>
                  <a:cubicBezTo>
                    <a:pt x="36041" y="16587"/>
                    <a:pt x="33008" y="22276"/>
                    <a:pt x="29700" y="27715"/>
                  </a:cubicBezTo>
                  <a:cubicBezTo>
                    <a:pt x="27369" y="31524"/>
                    <a:pt x="24863" y="35284"/>
                    <a:pt x="22432" y="39043"/>
                  </a:cubicBezTo>
                  <a:cubicBezTo>
                    <a:pt x="21254" y="45033"/>
                    <a:pt x="20627" y="51123"/>
                    <a:pt x="20577" y="57239"/>
                  </a:cubicBezTo>
                  <a:cubicBezTo>
                    <a:pt x="19875" y="52878"/>
                    <a:pt x="19424" y="48467"/>
                    <a:pt x="19274" y="44081"/>
                  </a:cubicBezTo>
                  <a:cubicBezTo>
                    <a:pt x="18973" y="44557"/>
                    <a:pt x="18697" y="45033"/>
                    <a:pt x="18396" y="45534"/>
                  </a:cubicBezTo>
                  <a:cubicBezTo>
                    <a:pt x="18021" y="50923"/>
                    <a:pt x="17745" y="56311"/>
                    <a:pt x="17620" y="61725"/>
                  </a:cubicBezTo>
                  <a:cubicBezTo>
                    <a:pt x="16592" y="58091"/>
                    <a:pt x="15915" y="54357"/>
                    <a:pt x="15564" y="50647"/>
                  </a:cubicBezTo>
                  <a:cubicBezTo>
                    <a:pt x="14111" y="53454"/>
                    <a:pt x="11579" y="63254"/>
                    <a:pt x="11153" y="66387"/>
                  </a:cubicBezTo>
                  <a:cubicBezTo>
                    <a:pt x="9224" y="80672"/>
                    <a:pt x="7745" y="81274"/>
                    <a:pt x="8823" y="92502"/>
                  </a:cubicBezTo>
                  <a:cubicBezTo>
                    <a:pt x="7469" y="87640"/>
                    <a:pt x="6141" y="82778"/>
                    <a:pt x="4787" y="77941"/>
                  </a:cubicBezTo>
                  <a:lnTo>
                    <a:pt x="4787" y="77941"/>
                  </a:lnTo>
                  <a:cubicBezTo>
                    <a:pt x="4236" y="87815"/>
                    <a:pt x="4537" y="98392"/>
                    <a:pt x="10101" y="106988"/>
                  </a:cubicBezTo>
                  <a:cubicBezTo>
                    <a:pt x="5464" y="101274"/>
                    <a:pt x="2632" y="94231"/>
                    <a:pt x="2156" y="87114"/>
                  </a:cubicBezTo>
                  <a:lnTo>
                    <a:pt x="2156" y="87114"/>
                  </a:lnTo>
                  <a:cubicBezTo>
                    <a:pt x="0" y="94808"/>
                    <a:pt x="1930" y="103605"/>
                    <a:pt x="7168" y="110046"/>
                  </a:cubicBezTo>
                  <a:cubicBezTo>
                    <a:pt x="8672" y="111926"/>
                    <a:pt x="10401" y="113605"/>
                    <a:pt x="11880" y="115460"/>
                  </a:cubicBezTo>
                  <a:cubicBezTo>
                    <a:pt x="12983" y="116863"/>
                    <a:pt x="15640" y="120297"/>
                    <a:pt x="15640" y="120297"/>
                  </a:cubicBezTo>
                  <a:cubicBezTo>
                    <a:pt x="15640" y="120297"/>
                    <a:pt x="23685" y="116262"/>
                    <a:pt x="25940" y="114332"/>
                  </a:cubicBezTo>
                  <a:cubicBezTo>
                    <a:pt x="32682" y="108542"/>
                    <a:pt x="37795" y="100998"/>
                    <a:pt x="40602" y="92652"/>
                  </a:cubicBezTo>
                  <a:lnTo>
                    <a:pt x="40602" y="92652"/>
                  </a:lnTo>
                  <a:cubicBezTo>
                    <a:pt x="37444" y="96111"/>
                    <a:pt x="33785" y="99144"/>
                    <a:pt x="29750" y="101650"/>
                  </a:cubicBezTo>
                  <a:cubicBezTo>
                    <a:pt x="35063" y="95861"/>
                    <a:pt x="39098" y="88968"/>
                    <a:pt x="41580" y="81550"/>
                  </a:cubicBezTo>
                  <a:lnTo>
                    <a:pt x="41580" y="81550"/>
                  </a:lnTo>
                  <a:cubicBezTo>
                    <a:pt x="38622" y="84958"/>
                    <a:pt x="35690" y="88392"/>
                    <a:pt x="32732" y="91800"/>
                  </a:cubicBezTo>
                  <a:cubicBezTo>
                    <a:pt x="36367" y="79946"/>
                    <a:pt x="41254" y="68517"/>
                    <a:pt x="47294" y="57715"/>
                  </a:cubicBezTo>
                  <a:cubicBezTo>
                    <a:pt x="47996" y="56487"/>
                    <a:pt x="48697" y="55259"/>
                    <a:pt x="49399" y="54031"/>
                  </a:cubicBezTo>
                  <a:lnTo>
                    <a:pt x="49399" y="54031"/>
                  </a:lnTo>
                  <a:cubicBezTo>
                    <a:pt x="45765" y="56111"/>
                    <a:pt x="41905" y="57941"/>
                    <a:pt x="38096" y="59745"/>
                  </a:cubicBezTo>
                  <a:cubicBezTo>
                    <a:pt x="43133" y="56161"/>
                    <a:pt x="47996" y="52402"/>
                    <a:pt x="52733" y="48467"/>
                  </a:cubicBezTo>
                  <a:cubicBezTo>
                    <a:pt x="53159" y="47765"/>
                    <a:pt x="53560" y="47063"/>
                    <a:pt x="53986" y="46387"/>
                  </a:cubicBezTo>
                  <a:lnTo>
                    <a:pt x="53986" y="46387"/>
                  </a:lnTo>
                  <a:cubicBezTo>
                    <a:pt x="50301" y="48367"/>
                    <a:pt x="46492" y="50171"/>
                    <a:pt x="42582" y="51800"/>
                  </a:cubicBezTo>
                  <a:cubicBezTo>
                    <a:pt x="47845" y="47890"/>
                    <a:pt x="52958" y="43805"/>
                    <a:pt x="57946" y="39569"/>
                  </a:cubicBezTo>
                  <a:cubicBezTo>
                    <a:pt x="61154" y="33805"/>
                    <a:pt x="64036" y="27890"/>
                    <a:pt x="65890" y="21574"/>
                  </a:cubicBezTo>
                  <a:cubicBezTo>
                    <a:pt x="67068" y="17614"/>
                    <a:pt x="67820" y="13379"/>
                    <a:pt x="66818" y="9269"/>
                  </a:cubicBezTo>
                  <a:cubicBezTo>
                    <a:pt x="65815" y="5183"/>
                    <a:pt x="62708" y="1274"/>
                    <a:pt x="58472" y="271"/>
                  </a:cubicBezTo>
                  <a:cubicBezTo>
                    <a:pt x="57703" y="86"/>
                    <a:pt x="56937" y="0"/>
                    <a:pt x="561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75"/>
            <p:cNvSpPr/>
            <p:nvPr/>
          </p:nvSpPr>
          <p:spPr>
            <a:xfrm flipH="1">
              <a:off x="4837538" y="1784672"/>
              <a:ext cx="709744" cy="1697581"/>
            </a:xfrm>
            <a:custGeom>
              <a:avLst/>
              <a:gdLst/>
              <a:ahLst/>
              <a:cxnLst/>
              <a:rect l="l" t="t" r="r" b="b"/>
              <a:pathLst>
                <a:path w="47269" h="113059" extrusionOk="0">
                  <a:moveTo>
                    <a:pt x="47269" y="0"/>
                  </a:moveTo>
                  <a:lnTo>
                    <a:pt x="47269" y="0"/>
                  </a:lnTo>
                  <a:cubicBezTo>
                    <a:pt x="43860" y="5088"/>
                    <a:pt x="40777" y="10402"/>
                    <a:pt x="38045" y="15890"/>
                  </a:cubicBezTo>
                  <a:cubicBezTo>
                    <a:pt x="38446" y="14712"/>
                    <a:pt x="38847" y="13534"/>
                    <a:pt x="39223" y="12381"/>
                  </a:cubicBezTo>
                  <a:lnTo>
                    <a:pt x="39223" y="12381"/>
                  </a:lnTo>
                  <a:cubicBezTo>
                    <a:pt x="32782" y="19925"/>
                    <a:pt x="27619" y="28547"/>
                    <a:pt x="24060" y="37820"/>
                  </a:cubicBezTo>
                  <a:cubicBezTo>
                    <a:pt x="23935" y="33334"/>
                    <a:pt x="24938" y="28848"/>
                    <a:pt x="26893" y="24838"/>
                  </a:cubicBezTo>
                  <a:lnTo>
                    <a:pt x="26893" y="24838"/>
                  </a:lnTo>
                  <a:cubicBezTo>
                    <a:pt x="17745" y="37595"/>
                    <a:pt x="12807" y="53109"/>
                    <a:pt x="11429" y="68748"/>
                  </a:cubicBezTo>
                  <a:cubicBezTo>
                    <a:pt x="11704" y="64888"/>
                    <a:pt x="11153" y="60953"/>
                    <a:pt x="9825" y="57319"/>
                  </a:cubicBezTo>
                  <a:cubicBezTo>
                    <a:pt x="9023" y="64462"/>
                    <a:pt x="8221" y="71580"/>
                    <a:pt x="7419" y="78698"/>
                  </a:cubicBezTo>
                  <a:cubicBezTo>
                    <a:pt x="7569" y="74236"/>
                    <a:pt x="6917" y="69750"/>
                    <a:pt x="5489" y="65515"/>
                  </a:cubicBezTo>
                  <a:cubicBezTo>
                    <a:pt x="4812" y="73760"/>
                    <a:pt x="4537" y="82056"/>
                    <a:pt x="4637" y="90352"/>
                  </a:cubicBezTo>
                  <a:cubicBezTo>
                    <a:pt x="3258" y="85665"/>
                    <a:pt x="2381" y="80803"/>
                    <a:pt x="2055" y="75916"/>
                  </a:cubicBezTo>
                  <a:lnTo>
                    <a:pt x="2055" y="75916"/>
                  </a:lnTo>
                  <a:cubicBezTo>
                    <a:pt x="0" y="85690"/>
                    <a:pt x="1028" y="96091"/>
                    <a:pt x="4938" y="105314"/>
                  </a:cubicBezTo>
                  <a:cubicBezTo>
                    <a:pt x="3509" y="103685"/>
                    <a:pt x="2206" y="101956"/>
                    <a:pt x="1078" y="100126"/>
                  </a:cubicBezTo>
                  <a:lnTo>
                    <a:pt x="1078" y="100126"/>
                  </a:lnTo>
                  <a:cubicBezTo>
                    <a:pt x="1830" y="103635"/>
                    <a:pt x="3233" y="107019"/>
                    <a:pt x="5238" y="110001"/>
                  </a:cubicBezTo>
                  <a:lnTo>
                    <a:pt x="6191" y="113059"/>
                  </a:lnTo>
                  <a:cubicBezTo>
                    <a:pt x="8095" y="111755"/>
                    <a:pt x="9825" y="110252"/>
                    <a:pt x="11404" y="108572"/>
                  </a:cubicBezTo>
                  <a:lnTo>
                    <a:pt x="11404" y="108572"/>
                  </a:lnTo>
                  <a:cubicBezTo>
                    <a:pt x="11253" y="108648"/>
                    <a:pt x="11103" y="108748"/>
                    <a:pt x="10953" y="108823"/>
                  </a:cubicBezTo>
                  <a:cubicBezTo>
                    <a:pt x="11153" y="108698"/>
                    <a:pt x="11354" y="108547"/>
                    <a:pt x="11554" y="108397"/>
                  </a:cubicBezTo>
                  <a:cubicBezTo>
                    <a:pt x="12607" y="107269"/>
                    <a:pt x="13609" y="106041"/>
                    <a:pt x="14486" y="104763"/>
                  </a:cubicBezTo>
                  <a:cubicBezTo>
                    <a:pt x="14812" y="103986"/>
                    <a:pt x="15088" y="103209"/>
                    <a:pt x="15364" y="102407"/>
                  </a:cubicBezTo>
                  <a:lnTo>
                    <a:pt x="15364" y="102407"/>
                  </a:lnTo>
                  <a:cubicBezTo>
                    <a:pt x="15063" y="102733"/>
                    <a:pt x="14712" y="103009"/>
                    <a:pt x="14336" y="103259"/>
                  </a:cubicBezTo>
                  <a:cubicBezTo>
                    <a:pt x="13910" y="103685"/>
                    <a:pt x="13434" y="104086"/>
                    <a:pt x="12983" y="104512"/>
                  </a:cubicBezTo>
                  <a:cubicBezTo>
                    <a:pt x="12481" y="104913"/>
                    <a:pt x="11980" y="105314"/>
                    <a:pt x="11479" y="105690"/>
                  </a:cubicBezTo>
                  <a:cubicBezTo>
                    <a:pt x="10978" y="106066"/>
                    <a:pt x="10451" y="106442"/>
                    <a:pt x="9900" y="106768"/>
                  </a:cubicBezTo>
                  <a:cubicBezTo>
                    <a:pt x="10376" y="106342"/>
                    <a:pt x="10877" y="105941"/>
                    <a:pt x="11354" y="105515"/>
                  </a:cubicBezTo>
                  <a:cubicBezTo>
                    <a:pt x="11830" y="105114"/>
                    <a:pt x="12331" y="104713"/>
                    <a:pt x="12782" y="104287"/>
                  </a:cubicBezTo>
                  <a:lnTo>
                    <a:pt x="13484" y="103710"/>
                  </a:lnTo>
                  <a:lnTo>
                    <a:pt x="13484" y="103710"/>
                  </a:lnTo>
                  <a:cubicBezTo>
                    <a:pt x="13058" y="103886"/>
                    <a:pt x="12607" y="104011"/>
                    <a:pt x="12156" y="104061"/>
                  </a:cubicBezTo>
                  <a:cubicBezTo>
                    <a:pt x="13183" y="102908"/>
                    <a:pt x="14110" y="101655"/>
                    <a:pt x="14988" y="100352"/>
                  </a:cubicBezTo>
                  <a:lnTo>
                    <a:pt x="14988" y="100352"/>
                  </a:lnTo>
                  <a:cubicBezTo>
                    <a:pt x="13910" y="101054"/>
                    <a:pt x="12807" y="101730"/>
                    <a:pt x="11730" y="102407"/>
                  </a:cubicBezTo>
                  <a:cubicBezTo>
                    <a:pt x="12481" y="101379"/>
                    <a:pt x="13208" y="100352"/>
                    <a:pt x="13885" y="99274"/>
                  </a:cubicBezTo>
                  <a:lnTo>
                    <a:pt x="13885" y="99274"/>
                  </a:lnTo>
                  <a:cubicBezTo>
                    <a:pt x="13459" y="99525"/>
                    <a:pt x="13058" y="99800"/>
                    <a:pt x="12632" y="100051"/>
                  </a:cubicBezTo>
                  <a:cubicBezTo>
                    <a:pt x="13133" y="98948"/>
                    <a:pt x="13584" y="97846"/>
                    <a:pt x="14060" y="96743"/>
                  </a:cubicBezTo>
                  <a:lnTo>
                    <a:pt x="14060" y="96743"/>
                  </a:lnTo>
                  <a:cubicBezTo>
                    <a:pt x="13409" y="97319"/>
                    <a:pt x="12782" y="97871"/>
                    <a:pt x="12131" y="98422"/>
                  </a:cubicBezTo>
                  <a:cubicBezTo>
                    <a:pt x="12807" y="97745"/>
                    <a:pt x="13509" y="97069"/>
                    <a:pt x="14211" y="96392"/>
                  </a:cubicBezTo>
                  <a:cubicBezTo>
                    <a:pt x="14687" y="95239"/>
                    <a:pt x="15163" y="94086"/>
                    <a:pt x="15614" y="92933"/>
                  </a:cubicBezTo>
                  <a:lnTo>
                    <a:pt x="15614" y="92933"/>
                  </a:lnTo>
                  <a:cubicBezTo>
                    <a:pt x="14511" y="93886"/>
                    <a:pt x="13459" y="94913"/>
                    <a:pt x="12481" y="96016"/>
                  </a:cubicBezTo>
                  <a:cubicBezTo>
                    <a:pt x="14010" y="93635"/>
                    <a:pt x="15364" y="91154"/>
                    <a:pt x="16567" y="88572"/>
                  </a:cubicBezTo>
                  <a:lnTo>
                    <a:pt x="16567" y="88572"/>
                  </a:lnTo>
                  <a:cubicBezTo>
                    <a:pt x="16441" y="88698"/>
                    <a:pt x="16341" y="88823"/>
                    <a:pt x="16216" y="88948"/>
                  </a:cubicBezTo>
                  <a:cubicBezTo>
                    <a:pt x="15840" y="89324"/>
                    <a:pt x="15464" y="89700"/>
                    <a:pt x="15088" y="90051"/>
                  </a:cubicBezTo>
                  <a:cubicBezTo>
                    <a:pt x="14712" y="90427"/>
                    <a:pt x="14311" y="90778"/>
                    <a:pt x="13910" y="91104"/>
                  </a:cubicBezTo>
                  <a:cubicBezTo>
                    <a:pt x="14236" y="90703"/>
                    <a:pt x="14587" y="90302"/>
                    <a:pt x="14938" y="89901"/>
                  </a:cubicBezTo>
                  <a:cubicBezTo>
                    <a:pt x="15288" y="89525"/>
                    <a:pt x="15664" y="89149"/>
                    <a:pt x="16015" y="88748"/>
                  </a:cubicBezTo>
                  <a:cubicBezTo>
                    <a:pt x="16291" y="88472"/>
                    <a:pt x="16592" y="88196"/>
                    <a:pt x="16867" y="87921"/>
                  </a:cubicBezTo>
                  <a:cubicBezTo>
                    <a:pt x="17619" y="86292"/>
                    <a:pt x="18296" y="84612"/>
                    <a:pt x="18897" y="82933"/>
                  </a:cubicBezTo>
                  <a:lnTo>
                    <a:pt x="18897" y="82933"/>
                  </a:lnTo>
                  <a:cubicBezTo>
                    <a:pt x="18647" y="83184"/>
                    <a:pt x="18396" y="83409"/>
                    <a:pt x="18171" y="83660"/>
                  </a:cubicBezTo>
                  <a:cubicBezTo>
                    <a:pt x="17544" y="84236"/>
                    <a:pt x="16918" y="84838"/>
                    <a:pt x="16291" y="85414"/>
                  </a:cubicBezTo>
                  <a:cubicBezTo>
                    <a:pt x="15664" y="85991"/>
                    <a:pt x="15013" y="86567"/>
                    <a:pt x="14361" y="87119"/>
                  </a:cubicBezTo>
                  <a:cubicBezTo>
                    <a:pt x="14938" y="86467"/>
                    <a:pt x="15539" y="85866"/>
                    <a:pt x="16141" y="85264"/>
                  </a:cubicBezTo>
                  <a:cubicBezTo>
                    <a:pt x="16742" y="84638"/>
                    <a:pt x="17369" y="84061"/>
                    <a:pt x="17970" y="83460"/>
                  </a:cubicBezTo>
                  <a:cubicBezTo>
                    <a:pt x="18346" y="83109"/>
                    <a:pt x="18722" y="82758"/>
                    <a:pt x="19073" y="82407"/>
                  </a:cubicBezTo>
                  <a:cubicBezTo>
                    <a:pt x="19850" y="80226"/>
                    <a:pt x="20476" y="78021"/>
                    <a:pt x="21003" y="75765"/>
                  </a:cubicBezTo>
                  <a:lnTo>
                    <a:pt x="21003" y="75765"/>
                  </a:lnTo>
                  <a:cubicBezTo>
                    <a:pt x="19449" y="77996"/>
                    <a:pt x="17544" y="80001"/>
                    <a:pt x="15389" y="81680"/>
                  </a:cubicBezTo>
                  <a:cubicBezTo>
                    <a:pt x="16617" y="79149"/>
                    <a:pt x="17870" y="76617"/>
                    <a:pt x="19123" y="74086"/>
                  </a:cubicBezTo>
                  <a:lnTo>
                    <a:pt x="19123" y="74086"/>
                  </a:lnTo>
                  <a:cubicBezTo>
                    <a:pt x="18923" y="74236"/>
                    <a:pt x="18722" y="74387"/>
                    <a:pt x="18547" y="74562"/>
                  </a:cubicBezTo>
                  <a:cubicBezTo>
                    <a:pt x="17644" y="75264"/>
                    <a:pt x="16767" y="75966"/>
                    <a:pt x="15865" y="76668"/>
                  </a:cubicBezTo>
                  <a:cubicBezTo>
                    <a:pt x="16692" y="75891"/>
                    <a:pt x="17544" y="75139"/>
                    <a:pt x="18396" y="74387"/>
                  </a:cubicBezTo>
                  <a:cubicBezTo>
                    <a:pt x="18722" y="74111"/>
                    <a:pt x="19048" y="73835"/>
                    <a:pt x="19374" y="73560"/>
                  </a:cubicBezTo>
                  <a:cubicBezTo>
                    <a:pt x="20276" y="71730"/>
                    <a:pt x="21153" y="69926"/>
                    <a:pt x="22055" y="68096"/>
                  </a:cubicBezTo>
                  <a:lnTo>
                    <a:pt x="22055" y="68096"/>
                  </a:lnTo>
                  <a:cubicBezTo>
                    <a:pt x="21629" y="68397"/>
                    <a:pt x="21228" y="68698"/>
                    <a:pt x="20802" y="68973"/>
                  </a:cubicBezTo>
                  <a:cubicBezTo>
                    <a:pt x="19950" y="69550"/>
                    <a:pt x="19073" y="70126"/>
                    <a:pt x="18196" y="70652"/>
                  </a:cubicBezTo>
                  <a:lnTo>
                    <a:pt x="20677" y="68823"/>
                  </a:lnTo>
                  <a:cubicBezTo>
                    <a:pt x="21203" y="68397"/>
                    <a:pt x="21755" y="67996"/>
                    <a:pt x="22306" y="67595"/>
                  </a:cubicBezTo>
                  <a:cubicBezTo>
                    <a:pt x="22481" y="67244"/>
                    <a:pt x="22657" y="66868"/>
                    <a:pt x="22832" y="66517"/>
                  </a:cubicBezTo>
                  <a:lnTo>
                    <a:pt x="22832" y="66517"/>
                  </a:lnTo>
                  <a:cubicBezTo>
                    <a:pt x="22281" y="66843"/>
                    <a:pt x="21755" y="67169"/>
                    <a:pt x="21203" y="67495"/>
                  </a:cubicBezTo>
                  <a:cubicBezTo>
                    <a:pt x="21604" y="66166"/>
                    <a:pt x="22005" y="64838"/>
                    <a:pt x="22456" y="63535"/>
                  </a:cubicBezTo>
                  <a:lnTo>
                    <a:pt x="22456" y="63535"/>
                  </a:lnTo>
                  <a:cubicBezTo>
                    <a:pt x="21905" y="63860"/>
                    <a:pt x="21354" y="64186"/>
                    <a:pt x="20802" y="64487"/>
                  </a:cubicBezTo>
                  <a:cubicBezTo>
                    <a:pt x="21379" y="64086"/>
                    <a:pt x="21955" y="63685"/>
                    <a:pt x="22532" y="63284"/>
                  </a:cubicBezTo>
                  <a:cubicBezTo>
                    <a:pt x="22782" y="62482"/>
                    <a:pt x="23058" y="61680"/>
                    <a:pt x="23334" y="60903"/>
                  </a:cubicBezTo>
                  <a:lnTo>
                    <a:pt x="23334" y="60903"/>
                  </a:lnTo>
                  <a:cubicBezTo>
                    <a:pt x="22657" y="61329"/>
                    <a:pt x="21980" y="61730"/>
                    <a:pt x="21253" y="62106"/>
                  </a:cubicBezTo>
                  <a:cubicBezTo>
                    <a:pt x="22456" y="60226"/>
                    <a:pt x="23710" y="58397"/>
                    <a:pt x="25013" y="56617"/>
                  </a:cubicBezTo>
                  <a:cubicBezTo>
                    <a:pt x="25715" y="54963"/>
                    <a:pt x="26466" y="53359"/>
                    <a:pt x="27319" y="51780"/>
                  </a:cubicBezTo>
                  <a:cubicBezTo>
                    <a:pt x="27519" y="51379"/>
                    <a:pt x="27720" y="51003"/>
                    <a:pt x="27945" y="50627"/>
                  </a:cubicBezTo>
                  <a:lnTo>
                    <a:pt x="27945" y="50627"/>
                  </a:lnTo>
                  <a:cubicBezTo>
                    <a:pt x="27820" y="50702"/>
                    <a:pt x="27669" y="50778"/>
                    <a:pt x="27544" y="50828"/>
                  </a:cubicBezTo>
                  <a:cubicBezTo>
                    <a:pt x="27845" y="50477"/>
                    <a:pt x="28146" y="50101"/>
                    <a:pt x="28446" y="49725"/>
                  </a:cubicBezTo>
                  <a:cubicBezTo>
                    <a:pt x="29800" y="47469"/>
                    <a:pt x="31279" y="45289"/>
                    <a:pt x="32832" y="43184"/>
                  </a:cubicBezTo>
                  <a:lnTo>
                    <a:pt x="32832" y="43184"/>
                  </a:lnTo>
                  <a:cubicBezTo>
                    <a:pt x="32782" y="43209"/>
                    <a:pt x="32732" y="43259"/>
                    <a:pt x="32657" y="43284"/>
                  </a:cubicBezTo>
                  <a:cubicBezTo>
                    <a:pt x="31955" y="43710"/>
                    <a:pt x="31253" y="44136"/>
                    <a:pt x="30527" y="44512"/>
                  </a:cubicBezTo>
                  <a:cubicBezTo>
                    <a:pt x="29800" y="44888"/>
                    <a:pt x="29073" y="45239"/>
                    <a:pt x="28321" y="45540"/>
                  </a:cubicBezTo>
                  <a:lnTo>
                    <a:pt x="30426" y="44311"/>
                  </a:lnTo>
                  <a:cubicBezTo>
                    <a:pt x="31128" y="43910"/>
                    <a:pt x="31830" y="43484"/>
                    <a:pt x="32507" y="43058"/>
                  </a:cubicBezTo>
                  <a:cubicBezTo>
                    <a:pt x="32782" y="42908"/>
                    <a:pt x="33033" y="42733"/>
                    <a:pt x="33284" y="42582"/>
                  </a:cubicBezTo>
                  <a:cubicBezTo>
                    <a:pt x="34612" y="40803"/>
                    <a:pt x="35990" y="39048"/>
                    <a:pt x="37394" y="37294"/>
                  </a:cubicBezTo>
                  <a:lnTo>
                    <a:pt x="37394" y="37294"/>
                  </a:lnTo>
                  <a:cubicBezTo>
                    <a:pt x="36266" y="37946"/>
                    <a:pt x="35113" y="38597"/>
                    <a:pt x="33960" y="39199"/>
                  </a:cubicBezTo>
                  <a:cubicBezTo>
                    <a:pt x="33183" y="39600"/>
                    <a:pt x="32381" y="40001"/>
                    <a:pt x="31579" y="40402"/>
                  </a:cubicBezTo>
                  <a:cubicBezTo>
                    <a:pt x="30777" y="40778"/>
                    <a:pt x="29975" y="41154"/>
                    <a:pt x="29173" y="41504"/>
                  </a:cubicBezTo>
                  <a:cubicBezTo>
                    <a:pt x="29950" y="41103"/>
                    <a:pt x="30752" y="40702"/>
                    <a:pt x="31529" y="40276"/>
                  </a:cubicBezTo>
                  <a:cubicBezTo>
                    <a:pt x="32306" y="39850"/>
                    <a:pt x="33083" y="39449"/>
                    <a:pt x="33860" y="38998"/>
                  </a:cubicBezTo>
                  <a:cubicBezTo>
                    <a:pt x="35163" y="38296"/>
                    <a:pt x="36441" y="37545"/>
                    <a:pt x="37720" y="36793"/>
                  </a:cubicBezTo>
                  <a:cubicBezTo>
                    <a:pt x="39223" y="34412"/>
                    <a:pt x="40627" y="31956"/>
                    <a:pt x="41980" y="29474"/>
                  </a:cubicBezTo>
                  <a:lnTo>
                    <a:pt x="41980" y="29474"/>
                  </a:lnTo>
                  <a:cubicBezTo>
                    <a:pt x="40702" y="30377"/>
                    <a:pt x="39424" y="31229"/>
                    <a:pt x="38096" y="32056"/>
                  </a:cubicBezTo>
                  <a:cubicBezTo>
                    <a:pt x="37319" y="32507"/>
                    <a:pt x="36542" y="32983"/>
                    <a:pt x="35765" y="33434"/>
                  </a:cubicBezTo>
                  <a:cubicBezTo>
                    <a:pt x="34963" y="33885"/>
                    <a:pt x="34161" y="34311"/>
                    <a:pt x="33359" y="34712"/>
                  </a:cubicBezTo>
                  <a:cubicBezTo>
                    <a:pt x="34136" y="34261"/>
                    <a:pt x="34913" y="33785"/>
                    <a:pt x="35690" y="33309"/>
                  </a:cubicBezTo>
                  <a:cubicBezTo>
                    <a:pt x="36467" y="32833"/>
                    <a:pt x="37218" y="32357"/>
                    <a:pt x="37995" y="31855"/>
                  </a:cubicBezTo>
                  <a:cubicBezTo>
                    <a:pt x="39424" y="30928"/>
                    <a:pt x="40852" y="29950"/>
                    <a:pt x="42256" y="28948"/>
                  </a:cubicBezTo>
                  <a:cubicBezTo>
                    <a:pt x="43233" y="27093"/>
                    <a:pt x="44186" y="25214"/>
                    <a:pt x="45088" y="23309"/>
                  </a:cubicBezTo>
                  <a:lnTo>
                    <a:pt x="45088" y="23309"/>
                  </a:lnTo>
                  <a:cubicBezTo>
                    <a:pt x="42081" y="26091"/>
                    <a:pt x="39073" y="28873"/>
                    <a:pt x="36065" y="31655"/>
                  </a:cubicBezTo>
                  <a:cubicBezTo>
                    <a:pt x="38045" y="28898"/>
                    <a:pt x="39649" y="25940"/>
                    <a:pt x="41003" y="22858"/>
                  </a:cubicBezTo>
                  <a:lnTo>
                    <a:pt x="41003" y="22858"/>
                  </a:lnTo>
                  <a:cubicBezTo>
                    <a:pt x="40025" y="23309"/>
                    <a:pt x="39048" y="23710"/>
                    <a:pt x="38045" y="24061"/>
                  </a:cubicBezTo>
                  <a:cubicBezTo>
                    <a:pt x="39073" y="23610"/>
                    <a:pt x="40101" y="23108"/>
                    <a:pt x="41103" y="22582"/>
                  </a:cubicBezTo>
                  <a:cubicBezTo>
                    <a:pt x="44136" y="15464"/>
                    <a:pt x="45740" y="7645"/>
                    <a:pt x="47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75"/>
            <p:cNvSpPr/>
            <p:nvPr/>
          </p:nvSpPr>
          <p:spPr>
            <a:xfrm flipH="1">
              <a:off x="4916937" y="1999565"/>
              <a:ext cx="633738" cy="1892145"/>
            </a:xfrm>
            <a:custGeom>
              <a:avLst/>
              <a:gdLst/>
              <a:ahLst/>
              <a:cxnLst/>
              <a:rect l="l" t="t" r="r" b="b"/>
              <a:pathLst>
                <a:path w="42207" h="126017" extrusionOk="0">
                  <a:moveTo>
                    <a:pt x="42206" y="0"/>
                  </a:moveTo>
                  <a:lnTo>
                    <a:pt x="42206" y="0"/>
                  </a:lnTo>
                  <a:cubicBezTo>
                    <a:pt x="36342" y="8271"/>
                    <a:pt x="31229" y="17093"/>
                    <a:pt x="26818" y="26266"/>
                  </a:cubicBezTo>
                  <a:cubicBezTo>
                    <a:pt x="22382" y="35414"/>
                    <a:pt x="18647" y="44913"/>
                    <a:pt x="15489" y="54562"/>
                  </a:cubicBezTo>
                  <a:cubicBezTo>
                    <a:pt x="12306" y="64236"/>
                    <a:pt x="9675" y="74086"/>
                    <a:pt x="7469" y="84011"/>
                  </a:cubicBezTo>
                  <a:cubicBezTo>
                    <a:pt x="5239" y="93936"/>
                    <a:pt x="1554" y="115966"/>
                    <a:pt x="1" y="126016"/>
                  </a:cubicBezTo>
                  <a:lnTo>
                    <a:pt x="3033" y="120151"/>
                  </a:lnTo>
                  <a:cubicBezTo>
                    <a:pt x="4412" y="110101"/>
                    <a:pt x="6818" y="94236"/>
                    <a:pt x="8873" y="84312"/>
                  </a:cubicBezTo>
                  <a:cubicBezTo>
                    <a:pt x="10928" y="74387"/>
                    <a:pt x="13384" y="64537"/>
                    <a:pt x="16392" y="54863"/>
                  </a:cubicBezTo>
                  <a:cubicBezTo>
                    <a:pt x="19424" y="45189"/>
                    <a:pt x="22983" y="35665"/>
                    <a:pt x="27244" y="26467"/>
                  </a:cubicBezTo>
                  <a:cubicBezTo>
                    <a:pt x="31505" y="17269"/>
                    <a:pt x="36467" y="8371"/>
                    <a:pt x="42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75"/>
            <p:cNvSpPr/>
            <p:nvPr/>
          </p:nvSpPr>
          <p:spPr>
            <a:xfrm flipH="1">
              <a:off x="4919580" y="1986021"/>
              <a:ext cx="633723" cy="1892130"/>
            </a:xfrm>
            <a:custGeom>
              <a:avLst/>
              <a:gdLst/>
              <a:ahLst/>
              <a:cxnLst/>
              <a:rect l="l" t="t" r="r" b="b"/>
              <a:pathLst>
                <a:path w="42206" h="126016" extrusionOk="0">
                  <a:moveTo>
                    <a:pt x="42206" y="0"/>
                  </a:moveTo>
                  <a:lnTo>
                    <a:pt x="42206" y="0"/>
                  </a:lnTo>
                  <a:cubicBezTo>
                    <a:pt x="36341" y="8296"/>
                    <a:pt x="31228" y="17118"/>
                    <a:pt x="26817" y="26266"/>
                  </a:cubicBezTo>
                  <a:cubicBezTo>
                    <a:pt x="22381" y="35439"/>
                    <a:pt x="18672" y="44913"/>
                    <a:pt x="15489" y="54587"/>
                  </a:cubicBezTo>
                  <a:cubicBezTo>
                    <a:pt x="12306" y="64236"/>
                    <a:pt x="9674" y="74086"/>
                    <a:pt x="7469" y="84011"/>
                  </a:cubicBezTo>
                  <a:cubicBezTo>
                    <a:pt x="5238" y="93935"/>
                    <a:pt x="1554" y="115966"/>
                    <a:pt x="0" y="126016"/>
                  </a:cubicBezTo>
                  <a:lnTo>
                    <a:pt x="3033" y="120151"/>
                  </a:lnTo>
                  <a:cubicBezTo>
                    <a:pt x="4411" y="110126"/>
                    <a:pt x="6817" y="94236"/>
                    <a:pt x="8872" y="84311"/>
                  </a:cubicBezTo>
                  <a:cubicBezTo>
                    <a:pt x="10928" y="74386"/>
                    <a:pt x="13384" y="64562"/>
                    <a:pt x="16391" y="54862"/>
                  </a:cubicBezTo>
                  <a:cubicBezTo>
                    <a:pt x="19424" y="45188"/>
                    <a:pt x="22983" y="35689"/>
                    <a:pt x="27243" y="26466"/>
                  </a:cubicBezTo>
                  <a:cubicBezTo>
                    <a:pt x="31504" y="17268"/>
                    <a:pt x="36466" y="8371"/>
                    <a:pt x="4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75"/>
            <p:cNvSpPr/>
            <p:nvPr/>
          </p:nvSpPr>
          <p:spPr>
            <a:xfrm flipH="1">
              <a:off x="5263889" y="2228753"/>
              <a:ext cx="32372" cy="380855"/>
            </a:xfrm>
            <a:custGeom>
              <a:avLst/>
              <a:gdLst/>
              <a:ahLst/>
              <a:cxnLst/>
              <a:rect l="l" t="t" r="r" b="b"/>
              <a:pathLst>
                <a:path w="2156" h="25365" extrusionOk="0">
                  <a:moveTo>
                    <a:pt x="2155" y="1"/>
                  </a:moveTo>
                  <a:lnTo>
                    <a:pt x="1704" y="1554"/>
                  </a:lnTo>
                  <a:lnTo>
                    <a:pt x="1303" y="3108"/>
                  </a:lnTo>
                  <a:lnTo>
                    <a:pt x="977" y="4662"/>
                  </a:lnTo>
                  <a:lnTo>
                    <a:pt x="677" y="6241"/>
                  </a:lnTo>
                  <a:cubicBezTo>
                    <a:pt x="326" y="8372"/>
                    <a:pt x="125" y="10502"/>
                    <a:pt x="50" y="12632"/>
                  </a:cubicBezTo>
                  <a:cubicBezTo>
                    <a:pt x="0" y="14788"/>
                    <a:pt x="50" y="16918"/>
                    <a:pt x="276" y="19048"/>
                  </a:cubicBezTo>
                  <a:lnTo>
                    <a:pt x="451" y="20652"/>
                  </a:lnTo>
                  <a:lnTo>
                    <a:pt x="677" y="22231"/>
                  </a:lnTo>
                  <a:lnTo>
                    <a:pt x="977" y="23810"/>
                  </a:lnTo>
                  <a:lnTo>
                    <a:pt x="1303" y="25364"/>
                  </a:lnTo>
                  <a:lnTo>
                    <a:pt x="1028" y="23785"/>
                  </a:lnTo>
                  <a:lnTo>
                    <a:pt x="802" y="22206"/>
                  </a:lnTo>
                  <a:lnTo>
                    <a:pt x="627" y="20627"/>
                  </a:lnTo>
                  <a:lnTo>
                    <a:pt x="476" y="19023"/>
                  </a:lnTo>
                  <a:cubicBezTo>
                    <a:pt x="301" y="16918"/>
                    <a:pt x="251" y="14788"/>
                    <a:pt x="326" y="12657"/>
                  </a:cubicBezTo>
                  <a:cubicBezTo>
                    <a:pt x="401" y="10527"/>
                    <a:pt x="602" y="8397"/>
                    <a:pt x="902" y="6291"/>
                  </a:cubicBezTo>
                  <a:lnTo>
                    <a:pt x="1153" y="4712"/>
                  </a:lnTo>
                  <a:lnTo>
                    <a:pt x="1429" y="3133"/>
                  </a:lnTo>
                  <a:lnTo>
                    <a:pt x="1779" y="1580"/>
                  </a:lnTo>
                  <a:lnTo>
                    <a:pt x="2155" y="1"/>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75"/>
            <p:cNvSpPr/>
            <p:nvPr/>
          </p:nvSpPr>
          <p:spPr>
            <a:xfrm flipH="1">
              <a:off x="5205928" y="2116224"/>
              <a:ext cx="44805" cy="371066"/>
            </a:xfrm>
            <a:custGeom>
              <a:avLst/>
              <a:gdLst/>
              <a:ahLst/>
              <a:cxnLst/>
              <a:rect l="l" t="t" r="r" b="b"/>
              <a:pathLst>
                <a:path w="2984" h="24713" extrusionOk="0">
                  <a:moveTo>
                    <a:pt x="2983" y="1"/>
                  </a:moveTo>
                  <a:lnTo>
                    <a:pt x="2457" y="1479"/>
                  </a:lnTo>
                  <a:lnTo>
                    <a:pt x="2006" y="2983"/>
                  </a:lnTo>
                  <a:lnTo>
                    <a:pt x="1605" y="4487"/>
                  </a:lnTo>
                  <a:lnTo>
                    <a:pt x="1229" y="6016"/>
                  </a:lnTo>
                  <a:cubicBezTo>
                    <a:pt x="778" y="8071"/>
                    <a:pt x="477" y="10126"/>
                    <a:pt x="251" y="12231"/>
                  </a:cubicBezTo>
                  <a:cubicBezTo>
                    <a:pt x="76" y="14312"/>
                    <a:pt x="1" y="16392"/>
                    <a:pt x="76" y="18497"/>
                  </a:cubicBezTo>
                  <a:lnTo>
                    <a:pt x="151" y="20051"/>
                  </a:lnTo>
                  <a:lnTo>
                    <a:pt x="276" y="21630"/>
                  </a:lnTo>
                  <a:lnTo>
                    <a:pt x="452" y="23184"/>
                  </a:lnTo>
                  <a:lnTo>
                    <a:pt x="677" y="24713"/>
                  </a:lnTo>
                  <a:lnTo>
                    <a:pt x="527" y="23159"/>
                  </a:lnTo>
                  <a:lnTo>
                    <a:pt x="402" y="21605"/>
                  </a:lnTo>
                  <a:lnTo>
                    <a:pt x="326" y="20051"/>
                  </a:lnTo>
                  <a:lnTo>
                    <a:pt x="276" y="18472"/>
                  </a:lnTo>
                  <a:cubicBezTo>
                    <a:pt x="251" y="16392"/>
                    <a:pt x="326" y="14312"/>
                    <a:pt x="527" y="12256"/>
                  </a:cubicBezTo>
                  <a:cubicBezTo>
                    <a:pt x="727" y="10176"/>
                    <a:pt x="1028" y="8121"/>
                    <a:pt x="1429" y="6066"/>
                  </a:cubicBezTo>
                  <a:lnTo>
                    <a:pt x="1755" y="4537"/>
                  </a:lnTo>
                  <a:lnTo>
                    <a:pt x="2131" y="3008"/>
                  </a:lnTo>
                  <a:lnTo>
                    <a:pt x="2532" y="1505"/>
                  </a:lnTo>
                  <a:lnTo>
                    <a:pt x="2983" y="1"/>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75"/>
            <p:cNvSpPr/>
            <p:nvPr/>
          </p:nvSpPr>
          <p:spPr>
            <a:xfrm flipH="1">
              <a:off x="5133670" y="2071446"/>
              <a:ext cx="11682" cy="223543"/>
            </a:xfrm>
            <a:custGeom>
              <a:avLst/>
              <a:gdLst/>
              <a:ahLst/>
              <a:cxnLst/>
              <a:rect l="l" t="t" r="r" b="b"/>
              <a:pathLst>
                <a:path w="778" h="14888" extrusionOk="0">
                  <a:moveTo>
                    <a:pt x="777" y="0"/>
                  </a:moveTo>
                  <a:cubicBezTo>
                    <a:pt x="552" y="1228"/>
                    <a:pt x="376" y="2456"/>
                    <a:pt x="251" y="3710"/>
                  </a:cubicBezTo>
                  <a:cubicBezTo>
                    <a:pt x="126" y="4938"/>
                    <a:pt x="75" y="6191"/>
                    <a:pt x="25" y="7444"/>
                  </a:cubicBezTo>
                  <a:cubicBezTo>
                    <a:pt x="0" y="8672"/>
                    <a:pt x="0" y="9925"/>
                    <a:pt x="75" y="11178"/>
                  </a:cubicBezTo>
                  <a:cubicBezTo>
                    <a:pt x="151" y="12406"/>
                    <a:pt x="251" y="13660"/>
                    <a:pt x="401" y="14888"/>
                  </a:cubicBezTo>
                  <a:cubicBezTo>
                    <a:pt x="351" y="13660"/>
                    <a:pt x="301" y="12406"/>
                    <a:pt x="276" y="11153"/>
                  </a:cubicBezTo>
                  <a:cubicBezTo>
                    <a:pt x="276" y="9925"/>
                    <a:pt x="251" y="8672"/>
                    <a:pt x="301" y="7444"/>
                  </a:cubicBezTo>
                  <a:cubicBezTo>
                    <a:pt x="326" y="6191"/>
                    <a:pt x="401" y="4963"/>
                    <a:pt x="476" y="3710"/>
                  </a:cubicBezTo>
                  <a:cubicBezTo>
                    <a:pt x="552" y="2482"/>
                    <a:pt x="677" y="1253"/>
                    <a:pt x="777"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75"/>
            <p:cNvSpPr/>
            <p:nvPr/>
          </p:nvSpPr>
          <p:spPr>
            <a:xfrm flipH="1">
              <a:off x="5094914" y="2069945"/>
              <a:ext cx="12808" cy="179895"/>
            </a:xfrm>
            <a:custGeom>
              <a:avLst/>
              <a:gdLst/>
              <a:ahLst/>
              <a:cxnLst/>
              <a:rect l="l" t="t" r="r" b="b"/>
              <a:pathLst>
                <a:path w="853" h="11981" extrusionOk="0">
                  <a:moveTo>
                    <a:pt x="853" y="0"/>
                  </a:moveTo>
                  <a:lnTo>
                    <a:pt x="853" y="0"/>
                  </a:lnTo>
                  <a:cubicBezTo>
                    <a:pt x="652" y="977"/>
                    <a:pt x="502" y="1955"/>
                    <a:pt x="376" y="2957"/>
                  </a:cubicBezTo>
                  <a:cubicBezTo>
                    <a:pt x="251" y="3960"/>
                    <a:pt x="176" y="4962"/>
                    <a:pt x="101" y="5965"/>
                  </a:cubicBezTo>
                  <a:cubicBezTo>
                    <a:pt x="51" y="6968"/>
                    <a:pt x="0" y="7970"/>
                    <a:pt x="26" y="8973"/>
                  </a:cubicBezTo>
                  <a:cubicBezTo>
                    <a:pt x="26" y="9975"/>
                    <a:pt x="76" y="10978"/>
                    <a:pt x="151" y="11980"/>
                  </a:cubicBezTo>
                  <a:cubicBezTo>
                    <a:pt x="176" y="10978"/>
                    <a:pt x="201" y="9975"/>
                    <a:pt x="226" y="8973"/>
                  </a:cubicBezTo>
                  <a:cubicBezTo>
                    <a:pt x="276" y="7970"/>
                    <a:pt x="301" y="6968"/>
                    <a:pt x="376" y="5990"/>
                  </a:cubicBezTo>
                  <a:cubicBezTo>
                    <a:pt x="427" y="4988"/>
                    <a:pt x="502" y="3985"/>
                    <a:pt x="577" y="2983"/>
                  </a:cubicBezTo>
                  <a:cubicBezTo>
                    <a:pt x="677" y="1980"/>
                    <a:pt x="777" y="977"/>
                    <a:pt x="853"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75"/>
            <p:cNvSpPr/>
            <p:nvPr/>
          </p:nvSpPr>
          <p:spPr>
            <a:xfrm flipH="1">
              <a:off x="4926694" y="1803862"/>
              <a:ext cx="63604" cy="270210"/>
            </a:xfrm>
            <a:custGeom>
              <a:avLst/>
              <a:gdLst/>
              <a:ahLst/>
              <a:cxnLst/>
              <a:rect l="l" t="t" r="r" b="b"/>
              <a:pathLst>
                <a:path w="4236" h="17996" extrusionOk="0">
                  <a:moveTo>
                    <a:pt x="4236" y="1"/>
                  </a:moveTo>
                  <a:lnTo>
                    <a:pt x="4236" y="1"/>
                  </a:lnTo>
                  <a:cubicBezTo>
                    <a:pt x="3759" y="1479"/>
                    <a:pt x="3308" y="2958"/>
                    <a:pt x="2882" y="4437"/>
                  </a:cubicBezTo>
                  <a:cubicBezTo>
                    <a:pt x="2456" y="5915"/>
                    <a:pt x="2080" y="7419"/>
                    <a:pt x="1729" y="8898"/>
                  </a:cubicBezTo>
                  <a:cubicBezTo>
                    <a:pt x="1379" y="10402"/>
                    <a:pt x="1053" y="11905"/>
                    <a:pt x="752" y="13434"/>
                  </a:cubicBezTo>
                  <a:cubicBezTo>
                    <a:pt x="451" y="14938"/>
                    <a:pt x="201" y="16467"/>
                    <a:pt x="0" y="17996"/>
                  </a:cubicBezTo>
                  <a:lnTo>
                    <a:pt x="952" y="13484"/>
                  </a:lnTo>
                  <a:cubicBezTo>
                    <a:pt x="1303" y="11981"/>
                    <a:pt x="1629" y="10477"/>
                    <a:pt x="1980" y="8973"/>
                  </a:cubicBezTo>
                  <a:cubicBezTo>
                    <a:pt x="2331" y="7469"/>
                    <a:pt x="2707" y="5991"/>
                    <a:pt x="3083" y="4487"/>
                  </a:cubicBezTo>
                  <a:lnTo>
                    <a:pt x="4236" y="1"/>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75"/>
            <p:cNvSpPr/>
            <p:nvPr/>
          </p:nvSpPr>
          <p:spPr>
            <a:xfrm flipH="1">
              <a:off x="4810023" y="1827948"/>
              <a:ext cx="91847" cy="151667"/>
            </a:xfrm>
            <a:custGeom>
              <a:avLst/>
              <a:gdLst/>
              <a:ahLst/>
              <a:cxnLst/>
              <a:rect l="l" t="t" r="r" b="b"/>
              <a:pathLst>
                <a:path w="6117" h="10101" extrusionOk="0">
                  <a:moveTo>
                    <a:pt x="6116" y="1"/>
                  </a:moveTo>
                  <a:cubicBezTo>
                    <a:pt x="5565" y="803"/>
                    <a:pt x="5013" y="1630"/>
                    <a:pt x="4487" y="2457"/>
                  </a:cubicBezTo>
                  <a:cubicBezTo>
                    <a:pt x="3961" y="3284"/>
                    <a:pt x="3459" y="4136"/>
                    <a:pt x="2933" y="4988"/>
                  </a:cubicBezTo>
                  <a:cubicBezTo>
                    <a:pt x="2457" y="5815"/>
                    <a:pt x="1931" y="6667"/>
                    <a:pt x="1454" y="7520"/>
                  </a:cubicBezTo>
                  <a:cubicBezTo>
                    <a:pt x="953" y="8372"/>
                    <a:pt x="477" y="9224"/>
                    <a:pt x="1" y="10101"/>
                  </a:cubicBezTo>
                  <a:cubicBezTo>
                    <a:pt x="577" y="9299"/>
                    <a:pt x="1104" y="8472"/>
                    <a:pt x="1630" y="7645"/>
                  </a:cubicBezTo>
                  <a:cubicBezTo>
                    <a:pt x="2156" y="6793"/>
                    <a:pt x="2657" y="5966"/>
                    <a:pt x="3184" y="5113"/>
                  </a:cubicBezTo>
                  <a:cubicBezTo>
                    <a:pt x="3685" y="4261"/>
                    <a:pt x="4186" y="3434"/>
                    <a:pt x="4688" y="2582"/>
                  </a:cubicBezTo>
                  <a:cubicBezTo>
                    <a:pt x="5164" y="1730"/>
                    <a:pt x="5665" y="853"/>
                    <a:pt x="6116"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75"/>
            <p:cNvSpPr/>
            <p:nvPr/>
          </p:nvSpPr>
          <p:spPr>
            <a:xfrm flipH="1">
              <a:off x="4748686" y="1901706"/>
              <a:ext cx="153934" cy="157703"/>
            </a:xfrm>
            <a:custGeom>
              <a:avLst/>
              <a:gdLst/>
              <a:ahLst/>
              <a:cxnLst/>
              <a:rect l="l" t="t" r="r" b="b"/>
              <a:pathLst>
                <a:path w="10252" h="10503" extrusionOk="0">
                  <a:moveTo>
                    <a:pt x="10251" y="1"/>
                  </a:moveTo>
                  <a:lnTo>
                    <a:pt x="10251" y="1"/>
                  </a:lnTo>
                  <a:cubicBezTo>
                    <a:pt x="9424" y="903"/>
                    <a:pt x="8597" y="1806"/>
                    <a:pt x="7770" y="2708"/>
                  </a:cubicBezTo>
                  <a:cubicBezTo>
                    <a:pt x="6943" y="3585"/>
                    <a:pt x="6091" y="4487"/>
                    <a:pt x="5239" y="5339"/>
                  </a:cubicBezTo>
                  <a:cubicBezTo>
                    <a:pt x="4387" y="6242"/>
                    <a:pt x="3509" y="7094"/>
                    <a:pt x="2657" y="7946"/>
                  </a:cubicBezTo>
                  <a:cubicBezTo>
                    <a:pt x="1780" y="8823"/>
                    <a:pt x="878" y="9650"/>
                    <a:pt x="1" y="10502"/>
                  </a:cubicBezTo>
                  <a:cubicBezTo>
                    <a:pt x="953" y="9750"/>
                    <a:pt x="1880" y="8923"/>
                    <a:pt x="2783" y="8096"/>
                  </a:cubicBezTo>
                  <a:cubicBezTo>
                    <a:pt x="3685" y="7269"/>
                    <a:pt x="4562" y="6417"/>
                    <a:pt x="5439" y="5540"/>
                  </a:cubicBezTo>
                  <a:cubicBezTo>
                    <a:pt x="6291" y="4663"/>
                    <a:pt x="7119" y="3760"/>
                    <a:pt x="7921" y="2833"/>
                  </a:cubicBezTo>
                  <a:cubicBezTo>
                    <a:pt x="8723" y="1906"/>
                    <a:pt x="9525" y="978"/>
                    <a:pt x="1025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75"/>
            <p:cNvSpPr/>
            <p:nvPr/>
          </p:nvSpPr>
          <p:spPr>
            <a:xfrm flipH="1">
              <a:off x="4775042" y="2007839"/>
              <a:ext cx="200961" cy="138123"/>
            </a:xfrm>
            <a:custGeom>
              <a:avLst/>
              <a:gdLst/>
              <a:ahLst/>
              <a:cxnLst/>
              <a:rect l="l" t="t" r="r" b="b"/>
              <a:pathLst>
                <a:path w="13384" h="9199" extrusionOk="0">
                  <a:moveTo>
                    <a:pt x="13384" y="1"/>
                  </a:moveTo>
                  <a:cubicBezTo>
                    <a:pt x="12432" y="978"/>
                    <a:pt x="11429" y="1905"/>
                    <a:pt x="10402" y="2783"/>
                  </a:cubicBezTo>
                  <a:cubicBezTo>
                    <a:pt x="9349" y="3660"/>
                    <a:pt x="8271" y="4512"/>
                    <a:pt x="7143" y="5264"/>
                  </a:cubicBezTo>
                  <a:cubicBezTo>
                    <a:pt x="6041" y="6041"/>
                    <a:pt x="4863" y="6743"/>
                    <a:pt x="3660" y="7394"/>
                  </a:cubicBezTo>
                  <a:cubicBezTo>
                    <a:pt x="2482" y="8046"/>
                    <a:pt x="1254" y="8647"/>
                    <a:pt x="0" y="9199"/>
                  </a:cubicBezTo>
                  <a:cubicBezTo>
                    <a:pt x="1279" y="8748"/>
                    <a:pt x="2557" y="8196"/>
                    <a:pt x="3760" y="7595"/>
                  </a:cubicBezTo>
                  <a:cubicBezTo>
                    <a:pt x="4988" y="6968"/>
                    <a:pt x="6166" y="6266"/>
                    <a:pt x="7294" y="5489"/>
                  </a:cubicBezTo>
                  <a:cubicBezTo>
                    <a:pt x="8422" y="4712"/>
                    <a:pt x="9524" y="3860"/>
                    <a:pt x="10527" y="2958"/>
                  </a:cubicBezTo>
                  <a:cubicBezTo>
                    <a:pt x="11554" y="2031"/>
                    <a:pt x="12507" y="1053"/>
                    <a:pt x="13384"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75"/>
            <p:cNvSpPr/>
            <p:nvPr/>
          </p:nvSpPr>
          <p:spPr>
            <a:xfrm flipH="1">
              <a:off x="4782569" y="2115098"/>
              <a:ext cx="263814" cy="190811"/>
            </a:xfrm>
            <a:custGeom>
              <a:avLst/>
              <a:gdLst/>
              <a:ahLst/>
              <a:cxnLst/>
              <a:rect l="l" t="t" r="r" b="b"/>
              <a:pathLst>
                <a:path w="17570" h="12708" extrusionOk="0">
                  <a:moveTo>
                    <a:pt x="17570" y="1"/>
                  </a:moveTo>
                  <a:lnTo>
                    <a:pt x="17570" y="1"/>
                  </a:lnTo>
                  <a:cubicBezTo>
                    <a:pt x="16893" y="602"/>
                    <a:pt x="16216" y="1204"/>
                    <a:pt x="15515" y="1780"/>
                  </a:cubicBezTo>
                  <a:cubicBezTo>
                    <a:pt x="14813" y="2356"/>
                    <a:pt x="14111" y="2933"/>
                    <a:pt x="13409" y="3509"/>
                  </a:cubicBezTo>
                  <a:cubicBezTo>
                    <a:pt x="12006" y="4637"/>
                    <a:pt x="10577" y="5740"/>
                    <a:pt x="9099" y="6793"/>
                  </a:cubicBezTo>
                  <a:cubicBezTo>
                    <a:pt x="7645" y="7870"/>
                    <a:pt x="6141" y="8873"/>
                    <a:pt x="4637" y="9850"/>
                  </a:cubicBezTo>
                  <a:cubicBezTo>
                    <a:pt x="3860" y="10352"/>
                    <a:pt x="3109" y="10828"/>
                    <a:pt x="2332" y="11304"/>
                  </a:cubicBezTo>
                  <a:cubicBezTo>
                    <a:pt x="1555" y="11780"/>
                    <a:pt x="778" y="12256"/>
                    <a:pt x="1" y="12707"/>
                  </a:cubicBezTo>
                  <a:cubicBezTo>
                    <a:pt x="803" y="12306"/>
                    <a:pt x="1605" y="11880"/>
                    <a:pt x="2407" y="11429"/>
                  </a:cubicBezTo>
                  <a:cubicBezTo>
                    <a:pt x="3184" y="10978"/>
                    <a:pt x="3961" y="10502"/>
                    <a:pt x="4738" y="10051"/>
                  </a:cubicBezTo>
                  <a:cubicBezTo>
                    <a:pt x="6291" y="9098"/>
                    <a:pt x="7795" y="8071"/>
                    <a:pt x="9274" y="7018"/>
                  </a:cubicBezTo>
                  <a:cubicBezTo>
                    <a:pt x="10728" y="5940"/>
                    <a:pt x="12156" y="4838"/>
                    <a:pt x="13560" y="3660"/>
                  </a:cubicBezTo>
                  <a:cubicBezTo>
                    <a:pt x="14236" y="3083"/>
                    <a:pt x="14938" y="2482"/>
                    <a:pt x="15590" y="1880"/>
                  </a:cubicBezTo>
                  <a:cubicBezTo>
                    <a:pt x="16266" y="1254"/>
                    <a:pt x="16918" y="627"/>
                    <a:pt x="17570"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75"/>
            <p:cNvSpPr/>
            <p:nvPr/>
          </p:nvSpPr>
          <p:spPr>
            <a:xfrm flipH="1">
              <a:off x="4836386" y="2242298"/>
              <a:ext cx="272838" cy="165600"/>
            </a:xfrm>
            <a:custGeom>
              <a:avLst/>
              <a:gdLst/>
              <a:ahLst/>
              <a:cxnLst/>
              <a:rect l="l" t="t" r="r" b="b"/>
              <a:pathLst>
                <a:path w="18171" h="11029" extrusionOk="0">
                  <a:moveTo>
                    <a:pt x="18171" y="1"/>
                  </a:moveTo>
                  <a:lnTo>
                    <a:pt x="18171" y="1"/>
                  </a:lnTo>
                  <a:cubicBezTo>
                    <a:pt x="17444" y="527"/>
                    <a:pt x="16717" y="1028"/>
                    <a:pt x="15965" y="1530"/>
                  </a:cubicBezTo>
                  <a:cubicBezTo>
                    <a:pt x="15238" y="2031"/>
                    <a:pt x="14512" y="2532"/>
                    <a:pt x="13785" y="3008"/>
                  </a:cubicBezTo>
                  <a:cubicBezTo>
                    <a:pt x="12306" y="3986"/>
                    <a:pt x="10802" y="4963"/>
                    <a:pt x="9273" y="5865"/>
                  </a:cubicBezTo>
                  <a:cubicBezTo>
                    <a:pt x="7770" y="6793"/>
                    <a:pt x="6241" y="7670"/>
                    <a:pt x="4687" y="8522"/>
                  </a:cubicBezTo>
                  <a:cubicBezTo>
                    <a:pt x="3910" y="8973"/>
                    <a:pt x="3133" y="9374"/>
                    <a:pt x="2356" y="9800"/>
                  </a:cubicBezTo>
                  <a:cubicBezTo>
                    <a:pt x="1579" y="10226"/>
                    <a:pt x="777" y="10627"/>
                    <a:pt x="0" y="11028"/>
                  </a:cubicBezTo>
                  <a:cubicBezTo>
                    <a:pt x="802" y="10678"/>
                    <a:pt x="1604" y="10302"/>
                    <a:pt x="2406" y="9926"/>
                  </a:cubicBezTo>
                  <a:cubicBezTo>
                    <a:pt x="3208" y="9525"/>
                    <a:pt x="4010" y="9124"/>
                    <a:pt x="4787" y="8723"/>
                  </a:cubicBezTo>
                  <a:cubicBezTo>
                    <a:pt x="6366" y="7896"/>
                    <a:pt x="7895" y="7018"/>
                    <a:pt x="9424" y="6091"/>
                  </a:cubicBezTo>
                  <a:cubicBezTo>
                    <a:pt x="10928" y="5164"/>
                    <a:pt x="12431" y="4211"/>
                    <a:pt x="13885" y="3184"/>
                  </a:cubicBezTo>
                  <a:cubicBezTo>
                    <a:pt x="14612" y="2683"/>
                    <a:pt x="15339" y="2156"/>
                    <a:pt x="16065" y="1630"/>
                  </a:cubicBezTo>
                  <a:cubicBezTo>
                    <a:pt x="16767" y="1104"/>
                    <a:pt x="17469" y="552"/>
                    <a:pt x="1817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75"/>
            <p:cNvSpPr/>
            <p:nvPr/>
          </p:nvSpPr>
          <p:spPr>
            <a:xfrm flipH="1">
              <a:off x="4997453" y="2390956"/>
              <a:ext cx="124564" cy="77537"/>
            </a:xfrm>
            <a:custGeom>
              <a:avLst/>
              <a:gdLst/>
              <a:ahLst/>
              <a:cxnLst/>
              <a:rect l="l" t="t" r="r" b="b"/>
              <a:pathLst>
                <a:path w="8296" h="5164" extrusionOk="0">
                  <a:moveTo>
                    <a:pt x="8296" y="1"/>
                  </a:moveTo>
                  <a:lnTo>
                    <a:pt x="6266" y="1354"/>
                  </a:lnTo>
                  <a:cubicBezTo>
                    <a:pt x="5564" y="1805"/>
                    <a:pt x="4887" y="2256"/>
                    <a:pt x="4186" y="2682"/>
                  </a:cubicBezTo>
                  <a:cubicBezTo>
                    <a:pt x="3509" y="3108"/>
                    <a:pt x="2807" y="3534"/>
                    <a:pt x="2105" y="3935"/>
                  </a:cubicBezTo>
                  <a:lnTo>
                    <a:pt x="0" y="5164"/>
                  </a:lnTo>
                  <a:cubicBezTo>
                    <a:pt x="752" y="4863"/>
                    <a:pt x="1479" y="4512"/>
                    <a:pt x="2206" y="4136"/>
                  </a:cubicBezTo>
                  <a:cubicBezTo>
                    <a:pt x="2932" y="3760"/>
                    <a:pt x="3634" y="3334"/>
                    <a:pt x="4336" y="2908"/>
                  </a:cubicBezTo>
                  <a:cubicBezTo>
                    <a:pt x="5038" y="2457"/>
                    <a:pt x="5714" y="2006"/>
                    <a:pt x="6366" y="1529"/>
                  </a:cubicBezTo>
                  <a:cubicBezTo>
                    <a:pt x="7043" y="1053"/>
                    <a:pt x="7669" y="552"/>
                    <a:pt x="8296"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75"/>
            <p:cNvSpPr/>
            <p:nvPr/>
          </p:nvSpPr>
          <p:spPr>
            <a:xfrm flipH="1">
              <a:off x="5089651" y="2653645"/>
              <a:ext cx="145270" cy="99369"/>
            </a:xfrm>
            <a:custGeom>
              <a:avLst/>
              <a:gdLst/>
              <a:ahLst/>
              <a:cxnLst/>
              <a:rect l="l" t="t" r="r" b="b"/>
              <a:pathLst>
                <a:path w="9675" h="6618" extrusionOk="0">
                  <a:moveTo>
                    <a:pt x="9674" y="0"/>
                  </a:moveTo>
                  <a:cubicBezTo>
                    <a:pt x="8847" y="527"/>
                    <a:pt x="8045" y="1078"/>
                    <a:pt x="7243" y="1630"/>
                  </a:cubicBezTo>
                  <a:lnTo>
                    <a:pt x="4812" y="3284"/>
                  </a:lnTo>
                  <a:lnTo>
                    <a:pt x="2406" y="4938"/>
                  </a:lnTo>
                  <a:cubicBezTo>
                    <a:pt x="1604" y="5489"/>
                    <a:pt x="802" y="6041"/>
                    <a:pt x="0" y="6617"/>
                  </a:cubicBezTo>
                  <a:cubicBezTo>
                    <a:pt x="852" y="6141"/>
                    <a:pt x="1705" y="5640"/>
                    <a:pt x="2532" y="5113"/>
                  </a:cubicBezTo>
                  <a:cubicBezTo>
                    <a:pt x="3359" y="4587"/>
                    <a:pt x="4161" y="4061"/>
                    <a:pt x="4988" y="3509"/>
                  </a:cubicBezTo>
                  <a:cubicBezTo>
                    <a:pt x="5790" y="2958"/>
                    <a:pt x="6592" y="2381"/>
                    <a:pt x="7369" y="1805"/>
                  </a:cubicBezTo>
                  <a:cubicBezTo>
                    <a:pt x="8146" y="1229"/>
                    <a:pt x="8923" y="627"/>
                    <a:pt x="9674"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75"/>
            <p:cNvSpPr/>
            <p:nvPr/>
          </p:nvSpPr>
          <p:spPr>
            <a:xfrm flipH="1">
              <a:off x="5126906" y="2734175"/>
              <a:ext cx="147162" cy="111411"/>
            </a:xfrm>
            <a:custGeom>
              <a:avLst/>
              <a:gdLst/>
              <a:ahLst/>
              <a:cxnLst/>
              <a:rect l="l" t="t" r="r" b="b"/>
              <a:pathLst>
                <a:path w="9801" h="7420" extrusionOk="0">
                  <a:moveTo>
                    <a:pt x="9800" y="1"/>
                  </a:moveTo>
                  <a:lnTo>
                    <a:pt x="7369" y="1881"/>
                  </a:lnTo>
                  <a:cubicBezTo>
                    <a:pt x="6567" y="2482"/>
                    <a:pt x="5740" y="3134"/>
                    <a:pt x="4938" y="3735"/>
                  </a:cubicBezTo>
                  <a:cubicBezTo>
                    <a:pt x="4111" y="4362"/>
                    <a:pt x="3284" y="4963"/>
                    <a:pt x="2482" y="5590"/>
                  </a:cubicBezTo>
                  <a:lnTo>
                    <a:pt x="1" y="7419"/>
                  </a:lnTo>
                  <a:cubicBezTo>
                    <a:pt x="878" y="6893"/>
                    <a:pt x="1755" y="6317"/>
                    <a:pt x="2607" y="5740"/>
                  </a:cubicBezTo>
                  <a:cubicBezTo>
                    <a:pt x="3434" y="5164"/>
                    <a:pt x="4261" y="4562"/>
                    <a:pt x="5088" y="3961"/>
                  </a:cubicBezTo>
                  <a:cubicBezTo>
                    <a:pt x="5916" y="3334"/>
                    <a:pt x="6718" y="2683"/>
                    <a:pt x="7495" y="2031"/>
                  </a:cubicBezTo>
                  <a:cubicBezTo>
                    <a:pt x="8297" y="1379"/>
                    <a:pt x="9073" y="703"/>
                    <a:pt x="9800"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75"/>
            <p:cNvSpPr/>
            <p:nvPr/>
          </p:nvSpPr>
          <p:spPr>
            <a:xfrm flipH="1">
              <a:off x="5151743" y="2804180"/>
              <a:ext cx="157327" cy="131727"/>
            </a:xfrm>
            <a:custGeom>
              <a:avLst/>
              <a:gdLst/>
              <a:ahLst/>
              <a:cxnLst/>
              <a:rect l="l" t="t" r="r" b="b"/>
              <a:pathLst>
                <a:path w="10478" h="8773" extrusionOk="0">
                  <a:moveTo>
                    <a:pt x="10477" y="1"/>
                  </a:moveTo>
                  <a:lnTo>
                    <a:pt x="10477" y="1"/>
                  </a:lnTo>
                  <a:cubicBezTo>
                    <a:pt x="9575" y="677"/>
                    <a:pt x="8673" y="1404"/>
                    <a:pt x="7795" y="2106"/>
                  </a:cubicBezTo>
                  <a:cubicBezTo>
                    <a:pt x="6893" y="2833"/>
                    <a:pt x="6016" y="3559"/>
                    <a:pt x="5139" y="4286"/>
                  </a:cubicBezTo>
                  <a:cubicBezTo>
                    <a:pt x="4287" y="5013"/>
                    <a:pt x="3409" y="5740"/>
                    <a:pt x="2532" y="6492"/>
                  </a:cubicBezTo>
                  <a:cubicBezTo>
                    <a:pt x="1680" y="7244"/>
                    <a:pt x="828" y="7996"/>
                    <a:pt x="1" y="8773"/>
                  </a:cubicBezTo>
                  <a:cubicBezTo>
                    <a:pt x="903" y="8071"/>
                    <a:pt x="1780" y="7369"/>
                    <a:pt x="2683" y="6667"/>
                  </a:cubicBezTo>
                  <a:cubicBezTo>
                    <a:pt x="3560" y="5940"/>
                    <a:pt x="4437" y="5214"/>
                    <a:pt x="5314" y="4487"/>
                  </a:cubicBezTo>
                  <a:cubicBezTo>
                    <a:pt x="6191" y="3760"/>
                    <a:pt x="7069" y="3008"/>
                    <a:pt x="7921" y="2281"/>
                  </a:cubicBezTo>
                  <a:cubicBezTo>
                    <a:pt x="8773" y="1529"/>
                    <a:pt x="9650" y="778"/>
                    <a:pt x="10477"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75"/>
            <p:cNvSpPr/>
            <p:nvPr/>
          </p:nvSpPr>
          <p:spPr>
            <a:xfrm flipH="1">
              <a:off x="5220242" y="2985948"/>
              <a:ext cx="111396" cy="106892"/>
            </a:xfrm>
            <a:custGeom>
              <a:avLst/>
              <a:gdLst/>
              <a:ahLst/>
              <a:cxnLst/>
              <a:rect l="l" t="t" r="r" b="b"/>
              <a:pathLst>
                <a:path w="7419" h="7119" extrusionOk="0">
                  <a:moveTo>
                    <a:pt x="7419" y="1"/>
                  </a:moveTo>
                  <a:cubicBezTo>
                    <a:pt x="6767" y="552"/>
                    <a:pt x="6115" y="1129"/>
                    <a:pt x="5489" y="1705"/>
                  </a:cubicBezTo>
                  <a:cubicBezTo>
                    <a:pt x="4862" y="2282"/>
                    <a:pt x="4236" y="2858"/>
                    <a:pt x="3609" y="3460"/>
                  </a:cubicBezTo>
                  <a:cubicBezTo>
                    <a:pt x="3008" y="4061"/>
                    <a:pt x="2381" y="4638"/>
                    <a:pt x="1780" y="5264"/>
                  </a:cubicBezTo>
                  <a:cubicBezTo>
                    <a:pt x="1178" y="5866"/>
                    <a:pt x="577" y="6467"/>
                    <a:pt x="0" y="7119"/>
                  </a:cubicBezTo>
                  <a:cubicBezTo>
                    <a:pt x="652" y="6567"/>
                    <a:pt x="1303" y="5991"/>
                    <a:pt x="1930" y="5414"/>
                  </a:cubicBezTo>
                  <a:cubicBezTo>
                    <a:pt x="2557" y="4838"/>
                    <a:pt x="3183" y="4236"/>
                    <a:pt x="3810" y="3660"/>
                  </a:cubicBezTo>
                  <a:cubicBezTo>
                    <a:pt x="4411" y="3059"/>
                    <a:pt x="5038" y="2457"/>
                    <a:pt x="5639" y="1856"/>
                  </a:cubicBezTo>
                  <a:cubicBezTo>
                    <a:pt x="6241" y="1229"/>
                    <a:pt x="6842" y="627"/>
                    <a:pt x="7419"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75"/>
            <p:cNvSpPr/>
            <p:nvPr/>
          </p:nvSpPr>
          <p:spPr>
            <a:xfrm flipH="1">
              <a:off x="5272165" y="3084933"/>
              <a:ext cx="66261" cy="67748"/>
            </a:xfrm>
            <a:custGeom>
              <a:avLst/>
              <a:gdLst/>
              <a:ahLst/>
              <a:cxnLst/>
              <a:rect l="l" t="t" r="r" b="b"/>
              <a:pathLst>
                <a:path w="4413" h="4512" extrusionOk="0">
                  <a:moveTo>
                    <a:pt x="4412" y="0"/>
                  </a:moveTo>
                  <a:lnTo>
                    <a:pt x="4412" y="0"/>
                  </a:lnTo>
                  <a:cubicBezTo>
                    <a:pt x="4011" y="351"/>
                    <a:pt x="3610" y="702"/>
                    <a:pt x="3234" y="1053"/>
                  </a:cubicBezTo>
                  <a:cubicBezTo>
                    <a:pt x="2858" y="1429"/>
                    <a:pt x="2482" y="1805"/>
                    <a:pt x="2106" y="2156"/>
                  </a:cubicBezTo>
                  <a:cubicBezTo>
                    <a:pt x="1755" y="2557"/>
                    <a:pt x="1379" y="2933"/>
                    <a:pt x="1029" y="3309"/>
                  </a:cubicBezTo>
                  <a:cubicBezTo>
                    <a:pt x="678" y="3710"/>
                    <a:pt x="327" y="4111"/>
                    <a:pt x="1" y="4512"/>
                  </a:cubicBezTo>
                  <a:cubicBezTo>
                    <a:pt x="402" y="4186"/>
                    <a:pt x="803" y="3835"/>
                    <a:pt x="1179" y="3459"/>
                  </a:cubicBezTo>
                  <a:cubicBezTo>
                    <a:pt x="1555" y="3108"/>
                    <a:pt x="1931" y="2732"/>
                    <a:pt x="2307" y="2356"/>
                  </a:cubicBezTo>
                  <a:cubicBezTo>
                    <a:pt x="2658" y="1980"/>
                    <a:pt x="3034" y="1604"/>
                    <a:pt x="3384" y="1203"/>
                  </a:cubicBezTo>
                  <a:cubicBezTo>
                    <a:pt x="3735" y="827"/>
                    <a:pt x="4086" y="426"/>
                    <a:pt x="4412"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75"/>
            <p:cNvSpPr/>
            <p:nvPr/>
          </p:nvSpPr>
          <p:spPr>
            <a:xfrm flipH="1">
              <a:off x="5181476" y="3093582"/>
              <a:ext cx="183663" cy="168994"/>
            </a:xfrm>
            <a:custGeom>
              <a:avLst/>
              <a:gdLst/>
              <a:ahLst/>
              <a:cxnLst/>
              <a:rect l="l" t="t" r="r" b="b"/>
              <a:pathLst>
                <a:path w="12232" h="11255" extrusionOk="0">
                  <a:moveTo>
                    <a:pt x="12231" y="1"/>
                  </a:moveTo>
                  <a:cubicBezTo>
                    <a:pt x="11179" y="903"/>
                    <a:pt x="10126" y="1805"/>
                    <a:pt x="9098" y="2733"/>
                  </a:cubicBezTo>
                  <a:lnTo>
                    <a:pt x="6016" y="5540"/>
                  </a:lnTo>
                  <a:lnTo>
                    <a:pt x="2983" y="8372"/>
                  </a:lnTo>
                  <a:cubicBezTo>
                    <a:pt x="1980" y="9324"/>
                    <a:pt x="978" y="10277"/>
                    <a:pt x="1" y="11254"/>
                  </a:cubicBezTo>
                  <a:cubicBezTo>
                    <a:pt x="1053" y="10352"/>
                    <a:pt x="2081" y="9450"/>
                    <a:pt x="3133" y="8522"/>
                  </a:cubicBezTo>
                  <a:lnTo>
                    <a:pt x="6216" y="5740"/>
                  </a:lnTo>
                  <a:lnTo>
                    <a:pt x="9249" y="2883"/>
                  </a:lnTo>
                  <a:cubicBezTo>
                    <a:pt x="10251" y="1931"/>
                    <a:pt x="11254" y="978"/>
                    <a:pt x="1223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75"/>
            <p:cNvSpPr/>
            <p:nvPr/>
          </p:nvSpPr>
          <p:spPr>
            <a:xfrm flipH="1">
              <a:off x="5311688" y="3313746"/>
              <a:ext cx="86952" cy="74144"/>
            </a:xfrm>
            <a:custGeom>
              <a:avLst/>
              <a:gdLst/>
              <a:ahLst/>
              <a:cxnLst/>
              <a:rect l="l" t="t" r="r" b="b"/>
              <a:pathLst>
                <a:path w="5791" h="4938" extrusionOk="0">
                  <a:moveTo>
                    <a:pt x="5790" y="1"/>
                  </a:moveTo>
                  <a:cubicBezTo>
                    <a:pt x="5314" y="402"/>
                    <a:pt x="4838" y="828"/>
                    <a:pt x="4337" y="1229"/>
                  </a:cubicBezTo>
                  <a:lnTo>
                    <a:pt x="2883" y="2457"/>
                  </a:lnTo>
                  <a:cubicBezTo>
                    <a:pt x="2432" y="2883"/>
                    <a:pt x="1931" y="3284"/>
                    <a:pt x="1455" y="3685"/>
                  </a:cubicBezTo>
                  <a:cubicBezTo>
                    <a:pt x="978" y="4111"/>
                    <a:pt x="477" y="4512"/>
                    <a:pt x="1" y="4938"/>
                  </a:cubicBezTo>
                  <a:cubicBezTo>
                    <a:pt x="552" y="4612"/>
                    <a:pt x="1079" y="4236"/>
                    <a:pt x="1580" y="3860"/>
                  </a:cubicBezTo>
                  <a:cubicBezTo>
                    <a:pt x="2081" y="3484"/>
                    <a:pt x="2582" y="3083"/>
                    <a:pt x="3084" y="2682"/>
                  </a:cubicBezTo>
                  <a:cubicBezTo>
                    <a:pt x="3560" y="2256"/>
                    <a:pt x="4036" y="1830"/>
                    <a:pt x="4487" y="1379"/>
                  </a:cubicBezTo>
                  <a:cubicBezTo>
                    <a:pt x="4938" y="953"/>
                    <a:pt x="5389" y="477"/>
                    <a:pt x="5790"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75"/>
            <p:cNvSpPr/>
            <p:nvPr/>
          </p:nvSpPr>
          <p:spPr>
            <a:xfrm flipH="1">
              <a:off x="5210831" y="3285140"/>
              <a:ext cx="171997" cy="133618"/>
            </a:xfrm>
            <a:custGeom>
              <a:avLst/>
              <a:gdLst/>
              <a:ahLst/>
              <a:cxnLst/>
              <a:rect l="l" t="t" r="r" b="b"/>
              <a:pathLst>
                <a:path w="11455" h="8899" extrusionOk="0">
                  <a:moveTo>
                    <a:pt x="11454" y="1"/>
                  </a:moveTo>
                  <a:lnTo>
                    <a:pt x="11454" y="1"/>
                  </a:lnTo>
                  <a:cubicBezTo>
                    <a:pt x="10527" y="778"/>
                    <a:pt x="9600" y="1555"/>
                    <a:pt x="8672" y="2332"/>
                  </a:cubicBezTo>
                  <a:cubicBezTo>
                    <a:pt x="7745" y="3084"/>
                    <a:pt x="6793" y="3860"/>
                    <a:pt x="5840" y="4587"/>
                  </a:cubicBezTo>
                  <a:cubicBezTo>
                    <a:pt x="4888" y="5339"/>
                    <a:pt x="3910" y="6066"/>
                    <a:pt x="2958" y="6768"/>
                  </a:cubicBezTo>
                  <a:cubicBezTo>
                    <a:pt x="1981" y="7495"/>
                    <a:pt x="1003" y="8196"/>
                    <a:pt x="1" y="8898"/>
                  </a:cubicBezTo>
                  <a:cubicBezTo>
                    <a:pt x="1053" y="8297"/>
                    <a:pt x="2081" y="7645"/>
                    <a:pt x="3083" y="6943"/>
                  </a:cubicBezTo>
                  <a:cubicBezTo>
                    <a:pt x="4086" y="6267"/>
                    <a:pt x="5038" y="5540"/>
                    <a:pt x="6016" y="4813"/>
                  </a:cubicBezTo>
                  <a:cubicBezTo>
                    <a:pt x="6968" y="4061"/>
                    <a:pt x="7895" y="3284"/>
                    <a:pt x="8798" y="2482"/>
                  </a:cubicBezTo>
                  <a:cubicBezTo>
                    <a:pt x="9725" y="1680"/>
                    <a:pt x="10602" y="853"/>
                    <a:pt x="11454"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75"/>
            <p:cNvSpPr/>
            <p:nvPr/>
          </p:nvSpPr>
          <p:spPr>
            <a:xfrm flipH="1">
              <a:off x="5320348" y="2555035"/>
              <a:ext cx="25976" cy="155435"/>
            </a:xfrm>
            <a:custGeom>
              <a:avLst/>
              <a:gdLst/>
              <a:ahLst/>
              <a:cxnLst/>
              <a:rect l="l" t="t" r="r" b="b"/>
              <a:pathLst>
                <a:path w="1730" h="10352" extrusionOk="0">
                  <a:moveTo>
                    <a:pt x="1" y="1"/>
                  </a:moveTo>
                  <a:cubicBezTo>
                    <a:pt x="1" y="878"/>
                    <a:pt x="51" y="1755"/>
                    <a:pt x="126" y="2633"/>
                  </a:cubicBezTo>
                  <a:cubicBezTo>
                    <a:pt x="201" y="3510"/>
                    <a:pt x="326" y="4362"/>
                    <a:pt x="452" y="5239"/>
                  </a:cubicBezTo>
                  <a:cubicBezTo>
                    <a:pt x="602" y="6116"/>
                    <a:pt x="778" y="6968"/>
                    <a:pt x="978" y="7821"/>
                  </a:cubicBezTo>
                  <a:cubicBezTo>
                    <a:pt x="1204" y="8673"/>
                    <a:pt x="1454" y="9525"/>
                    <a:pt x="1730" y="10352"/>
                  </a:cubicBezTo>
                  <a:cubicBezTo>
                    <a:pt x="1555" y="9475"/>
                    <a:pt x="1354" y="8623"/>
                    <a:pt x="1204" y="7770"/>
                  </a:cubicBezTo>
                  <a:cubicBezTo>
                    <a:pt x="1028" y="6918"/>
                    <a:pt x="853" y="6066"/>
                    <a:pt x="727" y="5189"/>
                  </a:cubicBezTo>
                  <a:cubicBezTo>
                    <a:pt x="577" y="4337"/>
                    <a:pt x="452" y="3460"/>
                    <a:pt x="326" y="2608"/>
                  </a:cubicBezTo>
                  <a:cubicBezTo>
                    <a:pt x="201" y="1730"/>
                    <a:pt x="101" y="878"/>
                    <a:pt x="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75"/>
            <p:cNvSpPr/>
            <p:nvPr/>
          </p:nvSpPr>
          <p:spPr>
            <a:xfrm flipH="1">
              <a:off x="5387711" y="2693542"/>
              <a:ext cx="54955" cy="184399"/>
            </a:xfrm>
            <a:custGeom>
              <a:avLst/>
              <a:gdLst/>
              <a:ahLst/>
              <a:cxnLst/>
              <a:rect l="l" t="t" r="r" b="b"/>
              <a:pathLst>
                <a:path w="3660" h="12281" extrusionOk="0">
                  <a:moveTo>
                    <a:pt x="1" y="0"/>
                  </a:moveTo>
                  <a:cubicBezTo>
                    <a:pt x="126" y="1053"/>
                    <a:pt x="276" y="2130"/>
                    <a:pt x="452" y="3183"/>
                  </a:cubicBezTo>
                  <a:cubicBezTo>
                    <a:pt x="652" y="4236"/>
                    <a:pt x="878" y="5288"/>
                    <a:pt x="1153" y="6341"/>
                  </a:cubicBezTo>
                  <a:cubicBezTo>
                    <a:pt x="1429" y="7394"/>
                    <a:pt x="1755" y="8421"/>
                    <a:pt x="2156" y="9424"/>
                  </a:cubicBezTo>
                  <a:cubicBezTo>
                    <a:pt x="2582" y="10401"/>
                    <a:pt x="3058" y="11379"/>
                    <a:pt x="3660" y="12281"/>
                  </a:cubicBezTo>
                  <a:cubicBezTo>
                    <a:pt x="3159" y="11328"/>
                    <a:pt x="2732" y="10351"/>
                    <a:pt x="2356" y="9323"/>
                  </a:cubicBezTo>
                  <a:cubicBezTo>
                    <a:pt x="2006" y="8321"/>
                    <a:pt x="1680" y="7318"/>
                    <a:pt x="1404" y="6266"/>
                  </a:cubicBezTo>
                  <a:cubicBezTo>
                    <a:pt x="1128" y="5238"/>
                    <a:pt x="903" y="4186"/>
                    <a:pt x="677" y="3133"/>
                  </a:cubicBezTo>
                  <a:lnTo>
                    <a:pt x="1" y="0"/>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75"/>
            <p:cNvSpPr/>
            <p:nvPr/>
          </p:nvSpPr>
          <p:spPr>
            <a:xfrm flipH="1">
              <a:off x="5450928" y="2670207"/>
              <a:ext cx="48183" cy="331546"/>
            </a:xfrm>
            <a:custGeom>
              <a:avLst/>
              <a:gdLst/>
              <a:ahLst/>
              <a:cxnLst/>
              <a:rect l="l" t="t" r="r" b="b"/>
              <a:pathLst>
                <a:path w="3209" h="22081" extrusionOk="0">
                  <a:moveTo>
                    <a:pt x="602" y="0"/>
                  </a:moveTo>
                  <a:lnTo>
                    <a:pt x="401" y="1404"/>
                  </a:lnTo>
                  <a:lnTo>
                    <a:pt x="226" y="2782"/>
                  </a:lnTo>
                  <a:lnTo>
                    <a:pt x="125" y="4186"/>
                  </a:lnTo>
                  <a:lnTo>
                    <a:pt x="50" y="5589"/>
                  </a:lnTo>
                  <a:cubicBezTo>
                    <a:pt x="0" y="7469"/>
                    <a:pt x="100" y="9349"/>
                    <a:pt x="301" y="11228"/>
                  </a:cubicBezTo>
                  <a:cubicBezTo>
                    <a:pt x="526" y="13083"/>
                    <a:pt x="877" y="14938"/>
                    <a:pt x="1354" y="16767"/>
                  </a:cubicBezTo>
                  <a:lnTo>
                    <a:pt x="1755" y="18121"/>
                  </a:lnTo>
                  <a:lnTo>
                    <a:pt x="2181" y="19449"/>
                  </a:lnTo>
                  <a:lnTo>
                    <a:pt x="2657" y="20777"/>
                  </a:lnTo>
                  <a:lnTo>
                    <a:pt x="3208" y="22081"/>
                  </a:lnTo>
                  <a:lnTo>
                    <a:pt x="2732" y="20752"/>
                  </a:lnTo>
                  <a:lnTo>
                    <a:pt x="2306" y="19424"/>
                  </a:lnTo>
                  <a:lnTo>
                    <a:pt x="1905" y="18070"/>
                  </a:lnTo>
                  <a:lnTo>
                    <a:pt x="1579" y="16717"/>
                  </a:lnTo>
                  <a:cubicBezTo>
                    <a:pt x="1128" y="14888"/>
                    <a:pt x="777" y="13058"/>
                    <a:pt x="577" y="11203"/>
                  </a:cubicBezTo>
                  <a:cubicBezTo>
                    <a:pt x="351" y="9349"/>
                    <a:pt x="251" y="7469"/>
                    <a:pt x="251" y="5614"/>
                  </a:cubicBezTo>
                  <a:lnTo>
                    <a:pt x="276" y="4211"/>
                  </a:lnTo>
                  <a:lnTo>
                    <a:pt x="351" y="2807"/>
                  </a:lnTo>
                  <a:lnTo>
                    <a:pt x="451" y="1404"/>
                  </a:lnTo>
                  <a:lnTo>
                    <a:pt x="602" y="0"/>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75"/>
            <p:cNvSpPr/>
            <p:nvPr/>
          </p:nvSpPr>
          <p:spPr>
            <a:xfrm flipH="1">
              <a:off x="5476529" y="3051808"/>
              <a:ext cx="43664" cy="113288"/>
            </a:xfrm>
            <a:custGeom>
              <a:avLst/>
              <a:gdLst/>
              <a:ahLst/>
              <a:cxnLst/>
              <a:rect l="l" t="t" r="r" b="b"/>
              <a:pathLst>
                <a:path w="2908" h="7545" extrusionOk="0">
                  <a:moveTo>
                    <a:pt x="1" y="1"/>
                  </a:moveTo>
                  <a:lnTo>
                    <a:pt x="1" y="1"/>
                  </a:lnTo>
                  <a:cubicBezTo>
                    <a:pt x="101" y="653"/>
                    <a:pt x="251" y="1329"/>
                    <a:pt x="427" y="1981"/>
                  </a:cubicBezTo>
                  <a:cubicBezTo>
                    <a:pt x="602" y="2632"/>
                    <a:pt x="828" y="3284"/>
                    <a:pt x="1053" y="3911"/>
                  </a:cubicBezTo>
                  <a:cubicBezTo>
                    <a:pt x="1329" y="4537"/>
                    <a:pt x="1580" y="5164"/>
                    <a:pt x="1880" y="5790"/>
                  </a:cubicBezTo>
                  <a:cubicBezTo>
                    <a:pt x="2206" y="6392"/>
                    <a:pt x="2532" y="6993"/>
                    <a:pt x="2908" y="7545"/>
                  </a:cubicBezTo>
                  <a:cubicBezTo>
                    <a:pt x="2632" y="6918"/>
                    <a:pt x="2357" y="6317"/>
                    <a:pt x="2081" y="5690"/>
                  </a:cubicBezTo>
                  <a:cubicBezTo>
                    <a:pt x="1830" y="5064"/>
                    <a:pt x="1555" y="4462"/>
                    <a:pt x="1329" y="3810"/>
                  </a:cubicBezTo>
                  <a:cubicBezTo>
                    <a:pt x="1078" y="3184"/>
                    <a:pt x="853" y="2557"/>
                    <a:pt x="627" y="1931"/>
                  </a:cubicBezTo>
                  <a:cubicBezTo>
                    <a:pt x="402" y="1279"/>
                    <a:pt x="201" y="627"/>
                    <a:pt x="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75"/>
            <p:cNvSpPr/>
            <p:nvPr/>
          </p:nvSpPr>
          <p:spPr>
            <a:xfrm flipH="1">
              <a:off x="5478410" y="3080037"/>
              <a:ext cx="114790" cy="206621"/>
            </a:xfrm>
            <a:custGeom>
              <a:avLst/>
              <a:gdLst/>
              <a:ahLst/>
              <a:cxnLst/>
              <a:rect l="l" t="t" r="r" b="b"/>
              <a:pathLst>
                <a:path w="7645" h="13761" extrusionOk="0">
                  <a:moveTo>
                    <a:pt x="0" y="1"/>
                  </a:moveTo>
                  <a:lnTo>
                    <a:pt x="0" y="1"/>
                  </a:lnTo>
                  <a:cubicBezTo>
                    <a:pt x="201" y="1304"/>
                    <a:pt x="552" y="2607"/>
                    <a:pt x="1003" y="3860"/>
                  </a:cubicBezTo>
                  <a:cubicBezTo>
                    <a:pt x="1454" y="5138"/>
                    <a:pt x="2031" y="6341"/>
                    <a:pt x="2682" y="7519"/>
                  </a:cubicBezTo>
                  <a:cubicBezTo>
                    <a:pt x="3334" y="8672"/>
                    <a:pt x="4061" y="9800"/>
                    <a:pt x="4913" y="10853"/>
                  </a:cubicBezTo>
                  <a:cubicBezTo>
                    <a:pt x="5740" y="11905"/>
                    <a:pt x="6642" y="12883"/>
                    <a:pt x="7645" y="13760"/>
                  </a:cubicBezTo>
                  <a:cubicBezTo>
                    <a:pt x="6742" y="12808"/>
                    <a:pt x="5865" y="11780"/>
                    <a:pt x="5063" y="10727"/>
                  </a:cubicBezTo>
                  <a:cubicBezTo>
                    <a:pt x="4286" y="9650"/>
                    <a:pt x="3534" y="8547"/>
                    <a:pt x="2908" y="7394"/>
                  </a:cubicBezTo>
                  <a:cubicBezTo>
                    <a:pt x="2256" y="6241"/>
                    <a:pt x="1705" y="5038"/>
                    <a:pt x="1203" y="3785"/>
                  </a:cubicBezTo>
                  <a:cubicBezTo>
                    <a:pt x="727" y="2557"/>
                    <a:pt x="326" y="1279"/>
                    <a:pt x="0"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75"/>
            <p:cNvSpPr/>
            <p:nvPr/>
          </p:nvSpPr>
          <p:spPr>
            <a:xfrm flipH="1">
              <a:off x="5517165" y="3277993"/>
              <a:ext cx="91471" cy="120811"/>
            </a:xfrm>
            <a:custGeom>
              <a:avLst/>
              <a:gdLst/>
              <a:ahLst/>
              <a:cxnLst/>
              <a:rect l="l" t="t" r="r" b="b"/>
              <a:pathLst>
                <a:path w="6092" h="8046" extrusionOk="0">
                  <a:moveTo>
                    <a:pt x="1" y="1"/>
                  </a:moveTo>
                  <a:lnTo>
                    <a:pt x="1" y="1"/>
                  </a:lnTo>
                  <a:cubicBezTo>
                    <a:pt x="302" y="778"/>
                    <a:pt x="678" y="1555"/>
                    <a:pt x="1104" y="2281"/>
                  </a:cubicBezTo>
                  <a:cubicBezTo>
                    <a:pt x="1530" y="3033"/>
                    <a:pt x="2006" y="3735"/>
                    <a:pt x="2532" y="4412"/>
                  </a:cubicBezTo>
                  <a:cubicBezTo>
                    <a:pt x="3059" y="5088"/>
                    <a:pt x="3585" y="5740"/>
                    <a:pt x="4186" y="6367"/>
                  </a:cubicBezTo>
                  <a:cubicBezTo>
                    <a:pt x="4788" y="6968"/>
                    <a:pt x="5414" y="7545"/>
                    <a:pt x="6091" y="8046"/>
                  </a:cubicBezTo>
                  <a:cubicBezTo>
                    <a:pt x="5490" y="7444"/>
                    <a:pt x="4913" y="6843"/>
                    <a:pt x="4337" y="6216"/>
                  </a:cubicBezTo>
                  <a:cubicBezTo>
                    <a:pt x="3785" y="5590"/>
                    <a:pt x="3234" y="4938"/>
                    <a:pt x="2733" y="4261"/>
                  </a:cubicBezTo>
                  <a:cubicBezTo>
                    <a:pt x="2231" y="3585"/>
                    <a:pt x="1755" y="2883"/>
                    <a:pt x="1304" y="2181"/>
                  </a:cubicBezTo>
                  <a:cubicBezTo>
                    <a:pt x="828" y="1479"/>
                    <a:pt x="402" y="727"/>
                    <a:pt x="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75"/>
            <p:cNvSpPr/>
            <p:nvPr/>
          </p:nvSpPr>
          <p:spPr>
            <a:xfrm flipH="1">
              <a:off x="5306037" y="3434924"/>
              <a:ext cx="766" cy="766"/>
            </a:xfrm>
            <a:custGeom>
              <a:avLst/>
              <a:gdLst/>
              <a:ahLst/>
              <a:cxnLst/>
              <a:rect l="l" t="t" r="r" b="b"/>
              <a:pathLst>
                <a:path w="51" h="51" extrusionOk="0">
                  <a:moveTo>
                    <a:pt x="0" y="51"/>
                  </a:moveTo>
                  <a:cubicBezTo>
                    <a:pt x="0" y="51"/>
                    <a:pt x="0" y="51"/>
                    <a:pt x="0" y="51"/>
                  </a:cubicBezTo>
                  <a:cubicBezTo>
                    <a:pt x="0" y="51"/>
                    <a:pt x="0" y="51"/>
                    <a:pt x="0" y="51"/>
                  </a:cubicBezTo>
                  <a:close/>
                  <a:moveTo>
                    <a:pt x="0" y="51"/>
                  </a:moveTo>
                  <a:cubicBezTo>
                    <a:pt x="0" y="51"/>
                    <a:pt x="0" y="51"/>
                    <a:pt x="0" y="51"/>
                  </a:cubicBezTo>
                  <a:cubicBezTo>
                    <a:pt x="0" y="51"/>
                    <a:pt x="0" y="51"/>
                    <a:pt x="0" y="51"/>
                  </a:cubicBezTo>
                  <a:close/>
                  <a:moveTo>
                    <a:pt x="25" y="26"/>
                  </a:moveTo>
                  <a:lnTo>
                    <a:pt x="25" y="26"/>
                  </a:lnTo>
                  <a:lnTo>
                    <a:pt x="25" y="26"/>
                  </a:lnTo>
                  <a:close/>
                  <a:moveTo>
                    <a:pt x="25" y="26"/>
                  </a:moveTo>
                  <a:cubicBezTo>
                    <a:pt x="25" y="26"/>
                    <a:pt x="25" y="26"/>
                    <a:pt x="25" y="26"/>
                  </a:cubicBezTo>
                  <a:cubicBezTo>
                    <a:pt x="25" y="26"/>
                    <a:pt x="25" y="26"/>
                    <a:pt x="25" y="26"/>
                  </a:cubicBezTo>
                  <a:close/>
                  <a:moveTo>
                    <a:pt x="50" y="1"/>
                  </a:moveTo>
                  <a:cubicBezTo>
                    <a:pt x="50" y="1"/>
                    <a:pt x="50" y="1"/>
                    <a:pt x="50" y="1"/>
                  </a:cubicBezTo>
                  <a:cubicBezTo>
                    <a:pt x="50" y="1"/>
                    <a:pt x="50" y="1"/>
                    <a:pt x="50" y="1"/>
                  </a:cubicBezTo>
                  <a:close/>
                  <a:moveTo>
                    <a:pt x="50" y="1"/>
                  </a:moveTo>
                  <a:lnTo>
                    <a:pt x="50" y="1"/>
                  </a:lnTo>
                  <a:lnTo>
                    <a:pt x="50" y="1"/>
                  </a:lnTo>
                  <a:close/>
                </a:path>
              </a:pathLst>
            </a:custGeom>
            <a:solidFill>
              <a:srgbClr val="58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75"/>
            <p:cNvSpPr/>
            <p:nvPr/>
          </p:nvSpPr>
          <p:spPr>
            <a:xfrm flipH="1">
              <a:off x="4685503" y="1763589"/>
              <a:ext cx="727432" cy="1735974"/>
            </a:xfrm>
            <a:custGeom>
              <a:avLst/>
              <a:gdLst/>
              <a:ahLst/>
              <a:cxnLst/>
              <a:rect l="l" t="t" r="r" b="b"/>
              <a:pathLst>
                <a:path w="48447" h="115616" extrusionOk="0">
                  <a:moveTo>
                    <a:pt x="44462" y="1"/>
                  </a:moveTo>
                  <a:lnTo>
                    <a:pt x="44462" y="1"/>
                  </a:lnTo>
                  <a:cubicBezTo>
                    <a:pt x="45615" y="5615"/>
                    <a:pt x="44713" y="11630"/>
                    <a:pt x="42607" y="17019"/>
                  </a:cubicBezTo>
                  <a:cubicBezTo>
                    <a:pt x="41129" y="20828"/>
                    <a:pt x="39073" y="24362"/>
                    <a:pt x="36793" y="27745"/>
                  </a:cubicBezTo>
                  <a:cubicBezTo>
                    <a:pt x="37144" y="27470"/>
                    <a:pt x="37469" y="27194"/>
                    <a:pt x="37820" y="26918"/>
                  </a:cubicBezTo>
                  <a:cubicBezTo>
                    <a:pt x="38522" y="26342"/>
                    <a:pt x="39224" y="25765"/>
                    <a:pt x="39926" y="25189"/>
                  </a:cubicBezTo>
                  <a:cubicBezTo>
                    <a:pt x="40627" y="24613"/>
                    <a:pt x="41304" y="24011"/>
                    <a:pt x="41981" y="23410"/>
                  </a:cubicBezTo>
                  <a:lnTo>
                    <a:pt x="41981" y="23410"/>
                  </a:lnTo>
                  <a:cubicBezTo>
                    <a:pt x="41329" y="24036"/>
                    <a:pt x="40677" y="24663"/>
                    <a:pt x="40001" y="25289"/>
                  </a:cubicBezTo>
                  <a:cubicBezTo>
                    <a:pt x="39349" y="25891"/>
                    <a:pt x="38647" y="26492"/>
                    <a:pt x="37971" y="27069"/>
                  </a:cubicBezTo>
                  <a:cubicBezTo>
                    <a:pt x="37419" y="27520"/>
                    <a:pt x="36868" y="27971"/>
                    <a:pt x="36317" y="28422"/>
                  </a:cubicBezTo>
                  <a:cubicBezTo>
                    <a:pt x="34637" y="30828"/>
                    <a:pt x="32858" y="33159"/>
                    <a:pt x="31028" y="35440"/>
                  </a:cubicBezTo>
                  <a:cubicBezTo>
                    <a:pt x="30327" y="36342"/>
                    <a:pt x="29600" y="37219"/>
                    <a:pt x="28898" y="38121"/>
                  </a:cubicBezTo>
                  <a:cubicBezTo>
                    <a:pt x="29098" y="37996"/>
                    <a:pt x="29299" y="37871"/>
                    <a:pt x="29499" y="37745"/>
                  </a:cubicBezTo>
                  <a:cubicBezTo>
                    <a:pt x="31028" y="36843"/>
                    <a:pt x="32532" y="35866"/>
                    <a:pt x="34011" y="34888"/>
                  </a:cubicBezTo>
                  <a:cubicBezTo>
                    <a:pt x="34738" y="34412"/>
                    <a:pt x="35464" y="33911"/>
                    <a:pt x="36191" y="33410"/>
                  </a:cubicBezTo>
                  <a:cubicBezTo>
                    <a:pt x="36943" y="32908"/>
                    <a:pt x="37670" y="32407"/>
                    <a:pt x="38397" y="31881"/>
                  </a:cubicBezTo>
                  <a:lnTo>
                    <a:pt x="38397" y="31881"/>
                  </a:lnTo>
                  <a:cubicBezTo>
                    <a:pt x="37695" y="32432"/>
                    <a:pt x="36993" y="32984"/>
                    <a:pt x="36291" y="33510"/>
                  </a:cubicBezTo>
                  <a:cubicBezTo>
                    <a:pt x="35565" y="34036"/>
                    <a:pt x="34838" y="34563"/>
                    <a:pt x="34111" y="35064"/>
                  </a:cubicBezTo>
                  <a:cubicBezTo>
                    <a:pt x="32657" y="36091"/>
                    <a:pt x="31154" y="37044"/>
                    <a:pt x="29650" y="37971"/>
                  </a:cubicBezTo>
                  <a:cubicBezTo>
                    <a:pt x="29249" y="38222"/>
                    <a:pt x="28848" y="38447"/>
                    <a:pt x="28472" y="38673"/>
                  </a:cubicBezTo>
                  <a:cubicBezTo>
                    <a:pt x="27469" y="40227"/>
                    <a:pt x="26467" y="41781"/>
                    <a:pt x="25414" y="43284"/>
                  </a:cubicBezTo>
                  <a:cubicBezTo>
                    <a:pt x="25489" y="43234"/>
                    <a:pt x="25565" y="43184"/>
                    <a:pt x="25640" y="43134"/>
                  </a:cubicBezTo>
                  <a:lnTo>
                    <a:pt x="27670" y="41781"/>
                  </a:lnTo>
                  <a:lnTo>
                    <a:pt x="27670" y="41781"/>
                  </a:lnTo>
                  <a:cubicBezTo>
                    <a:pt x="27043" y="42332"/>
                    <a:pt x="26417" y="42833"/>
                    <a:pt x="25740" y="43309"/>
                  </a:cubicBezTo>
                  <a:cubicBezTo>
                    <a:pt x="25514" y="43485"/>
                    <a:pt x="25289" y="43660"/>
                    <a:pt x="25038" y="43811"/>
                  </a:cubicBezTo>
                  <a:cubicBezTo>
                    <a:pt x="23284" y="46317"/>
                    <a:pt x="21429" y="48773"/>
                    <a:pt x="19499" y="51129"/>
                  </a:cubicBezTo>
                  <a:cubicBezTo>
                    <a:pt x="19349" y="51430"/>
                    <a:pt x="19174" y="51731"/>
                    <a:pt x="18998" y="52031"/>
                  </a:cubicBezTo>
                  <a:cubicBezTo>
                    <a:pt x="20051" y="51455"/>
                    <a:pt x="21078" y="50878"/>
                    <a:pt x="22131" y="50302"/>
                  </a:cubicBezTo>
                  <a:lnTo>
                    <a:pt x="22131" y="50302"/>
                  </a:lnTo>
                  <a:cubicBezTo>
                    <a:pt x="20001" y="52783"/>
                    <a:pt x="17971" y="55365"/>
                    <a:pt x="16066" y="58021"/>
                  </a:cubicBezTo>
                  <a:cubicBezTo>
                    <a:pt x="15464" y="59425"/>
                    <a:pt x="14913" y="60853"/>
                    <a:pt x="14387" y="62307"/>
                  </a:cubicBezTo>
                  <a:cubicBezTo>
                    <a:pt x="15665" y="61505"/>
                    <a:pt x="16868" y="60578"/>
                    <a:pt x="17971" y="59575"/>
                  </a:cubicBezTo>
                  <a:lnTo>
                    <a:pt x="17971" y="59575"/>
                  </a:lnTo>
                  <a:cubicBezTo>
                    <a:pt x="17469" y="60628"/>
                    <a:pt x="16943" y="61680"/>
                    <a:pt x="16442" y="62733"/>
                  </a:cubicBezTo>
                  <a:lnTo>
                    <a:pt x="16667" y="62558"/>
                  </a:lnTo>
                  <a:lnTo>
                    <a:pt x="19098" y="60904"/>
                  </a:lnTo>
                  <a:cubicBezTo>
                    <a:pt x="19900" y="60352"/>
                    <a:pt x="20702" y="59801"/>
                    <a:pt x="21529" y="59274"/>
                  </a:cubicBezTo>
                  <a:lnTo>
                    <a:pt x="21529" y="59274"/>
                  </a:lnTo>
                  <a:cubicBezTo>
                    <a:pt x="20778" y="59901"/>
                    <a:pt x="20001" y="60503"/>
                    <a:pt x="19224" y="61079"/>
                  </a:cubicBezTo>
                  <a:cubicBezTo>
                    <a:pt x="18447" y="61655"/>
                    <a:pt x="17645" y="62232"/>
                    <a:pt x="16843" y="62783"/>
                  </a:cubicBezTo>
                  <a:cubicBezTo>
                    <a:pt x="16617" y="62934"/>
                    <a:pt x="16417" y="63059"/>
                    <a:pt x="16191" y="63209"/>
                  </a:cubicBezTo>
                  <a:cubicBezTo>
                    <a:pt x="15414" y="64788"/>
                    <a:pt x="14662" y="66342"/>
                    <a:pt x="13885" y="67921"/>
                  </a:cubicBezTo>
                  <a:cubicBezTo>
                    <a:pt x="15289" y="67069"/>
                    <a:pt x="16667" y="66242"/>
                    <a:pt x="18071" y="65390"/>
                  </a:cubicBezTo>
                  <a:lnTo>
                    <a:pt x="19048" y="64638"/>
                  </a:lnTo>
                  <a:lnTo>
                    <a:pt x="19048" y="64638"/>
                  </a:lnTo>
                  <a:cubicBezTo>
                    <a:pt x="18898" y="64788"/>
                    <a:pt x="18722" y="64939"/>
                    <a:pt x="18572" y="65089"/>
                  </a:cubicBezTo>
                  <a:cubicBezTo>
                    <a:pt x="18697" y="65014"/>
                    <a:pt x="18823" y="64939"/>
                    <a:pt x="18948" y="64863"/>
                  </a:cubicBezTo>
                  <a:lnTo>
                    <a:pt x="18948" y="64863"/>
                  </a:lnTo>
                  <a:cubicBezTo>
                    <a:pt x="17093" y="67395"/>
                    <a:pt x="15239" y="69951"/>
                    <a:pt x="13359" y="72508"/>
                  </a:cubicBezTo>
                  <a:cubicBezTo>
                    <a:pt x="13810" y="72132"/>
                    <a:pt x="14261" y="71756"/>
                    <a:pt x="14712" y="71405"/>
                  </a:cubicBezTo>
                  <a:cubicBezTo>
                    <a:pt x="15590" y="70703"/>
                    <a:pt x="16492" y="69976"/>
                    <a:pt x="17394" y="69300"/>
                  </a:cubicBezTo>
                  <a:lnTo>
                    <a:pt x="17394" y="69300"/>
                  </a:lnTo>
                  <a:cubicBezTo>
                    <a:pt x="16567" y="70077"/>
                    <a:pt x="15690" y="70828"/>
                    <a:pt x="14838" y="71580"/>
                  </a:cubicBezTo>
                  <a:cubicBezTo>
                    <a:pt x="14136" y="72182"/>
                    <a:pt x="13434" y="72783"/>
                    <a:pt x="12732" y="73360"/>
                  </a:cubicBezTo>
                  <a:lnTo>
                    <a:pt x="10377" y="76593"/>
                  </a:lnTo>
                  <a:cubicBezTo>
                    <a:pt x="11304" y="76192"/>
                    <a:pt x="12256" y="75791"/>
                    <a:pt x="13184" y="75390"/>
                  </a:cubicBezTo>
                  <a:lnTo>
                    <a:pt x="13184" y="75390"/>
                  </a:lnTo>
                  <a:cubicBezTo>
                    <a:pt x="12407" y="78021"/>
                    <a:pt x="11580" y="80653"/>
                    <a:pt x="10727" y="83260"/>
                  </a:cubicBezTo>
                  <a:cubicBezTo>
                    <a:pt x="10778" y="83209"/>
                    <a:pt x="10853" y="83159"/>
                    <a:pt x="10903" y="83109"/>
                  </a:cubicBezTo>
                  <a:cubicBezTo>
                    <a:pt x="11529" y="82533"/>
                    <a:pt x="12181" y="81956"/>
                    <a:pt x="12833" y="81405"/>
                  </a:cubicBezTo>
                  <a:lnTo>
                    <a:pt x="12833" y="81405"/>
                  </a:lnTo>
                  <a:cubicBezTo>
                    <a:pt x="12256" y="82031"/>
                    <a:pt x="11655" y="82633"/>
                    <a:pt x="11053" y="83260"/>
                  </a:cubicBezTo>
                  <a:cubicBezTo>
                    <a:pt x="10878" y="83410"/>
                    <a:pt x="10727" y="83585"/>
                    <a:pt x="10552" y="83736"/>
                  </a:cubicBezTo>
                  <a:cubicBezTo>
                    <a:pt x="10026" y="85290"/>
                    <a:pt x="9499" y="86844"/>
                    <a:pt x="8948" y="88372"/>
                  </a:cubicBezTo>
                  <a:cubicBezTo>
                    <a:pt x="9073" y="88247"/>
                    <a:pt x="9224" y="88122"/>
                    <a:pt x="9374" y="87996"/>
                  </a:cubicBezTo>
                  <a:lnTo>
                    <a:pt x="9374" y="87996"/>
                  </a:lnTo>
                  <a:cubicBezTo>
                    <a:pt x="9199" y="88222"/>
                    <a:pt x="9023" y="88448"/>
                    <a:pt x="8848" y="88648"/>
                  </a:cubicBezTo>
                  <a:cubicBezTo>
                    <a:pt x="8146" y="90553"/>
                    <a:pt x="7419" y="92458"/>
                    <a:pt x="6667" y="94337"/>
                  </a:cubicBezTo>
                  <a:cubicBezTo>
                    <a:pt x="7469" y="93661"/>
                    <a:pt x="8321" y="92984"/>
                    <a:pt x="9199" y="92357"/>
                  </a:cubicBezTo>
                  <a:lnTo>
                    <a:pt x="9199" y="92357"/>
                  </a:lnTo>
                  <a:cubicBezTo>
                    <a:pt x="8773" y="93360"/>
                    <a:pt x="8346" y="94362"/>
                    <a:pt x="7870" y="95340"/>
                  </a:cubicBezTo>
                  <a:lnTo>
                    <a:pt x="9199" y="94112"/>
                  </a:lnTo>
                  <a:lnTo>
                    <a:pt x="12281" y="91305"/>
                  </a:lnTo>
                  <a:cubicBezTo>
                    <a:pt x="13309" y="90377"/>
                    <a:pt x="14362" y="89475"/>
                    <a:pt x="15414" y="88573"/>
                  </a:cubicBezTo>
                  <a:lnTo>
                    <a:pt x="15414" y="88573"/>
                  </a:lnTo>
                  <a:cubicBezTo>
                    <a:pt x="14437" y="89550"/>
                    <a:pt x="13434" y="90503"/>
                    <a:pt x="12432" y="91455"/>
                  </a:cubicBezTo>
                  <a:lnTo>
                    <a:pt x="9399" y="94312"/>
                  </a:lnTo>
                  <a:lnTo>
                    <a:pt x="7570" y="95941"/>
                  </a:lnTo>
                  <a:cubicBezTo>
                    <a:pt x="6768" y="97570"/>
                    <a:pt x="5890" y="99149"/>
                    <a:pt x="4938" y="100678"/>
                  </a:cubicBezTo>
                  <a:cubicBezTo>
                    <a:pt x="5865" y="100077"/>
                    <a:pt x="6818" y="99475"/>
                    <a:pt x="7745" y="98874"/>
                  </a:cubicBezTo>
                  <a:lnTo>
                    <a:pt x="7745" y="98874"/>
                  </a:lnTo>
                  <a:cubicBezTo>
                    <a:pt x="7219" y="99876"/>
                    <a:pt x="6642" y="100829"/>
                    <a:pt x="6041" y="101756"/>
                  </a:cubicBezTo>
                  <a:cubicBezTo>
                    <a:pt x="7018" y="101154"/>
                    <a:pt x="8021" y="100528"/>
                    <a:pt x="8998" y="99901"/>
                  </a:cubicBezTo>
                  <a:lnTo>
                    <a:pt x="8998" y="99901"/>
                  </a:lnTo>
                  <a:cubicBezTo>
                    <a:pt x="8071" y="102107"/>
                    <a:pt x="6918" y="104212"/>
                    <a:pt x="5539" y="106167"/>
                  </a:cubicBezTo>
                  <a:cubicBezTo>
                    <a:pt x="5239" y="106919"/>
                    <a:pt x="4913" y="107671"/>
                    <a:pt x="4562" y="108398"/>
                  </a:cubicBezTo>
                  <a:cubicBezTo>
                    <a:pt x="4687" y="108297"/>
                    <a:pt x="4813" y="108197"/>
                    <a:pt x="4963" y="108097"/>
                  </a:cubicBezTo>
                  <a:cubicBezTo>
                    <a:pt x="5915" y="107395"/>
                    <a:pt x="6893" y="106668"/>
                    <a:pt x="7845" y="105916"/>
                  </a:cubicBezTo>
                  <a:cubicBezTo>
                    <a:pt x="8798" y="105189"/>
                    <a:pt x="9750" y="104413"/>
                    <a:pt x="10677" y="103661"/>
                  </a:cubicBezTo>
                  <a:cubicBezTo>
                    <a:pt x="11605" y="102884"/>
                    <a:pt x="12532" y="102107"/>
                    <a:pt x="13459" y="101330"/>
                  </a:cubicBezTo>
                  <a:lnTo>
                    <a:pt x="13459" y="101330"/>
                  </a:lnTo>
                  <a:cubicBezTo>
                    <a:pt x="12607" y="102182"/>
                    <a:pt x="11730" y="103009"/>
                    <a:pt x="10803" y="103811"/>
                  </a:cubicBezTo>
                  <a:cubicBezTo>
                    <a:pt x="9900" y="104613"/>
                    <a:pt x="8973" y="105390"/>
                    <a:pt x="8021" y="106142"/>
                  </a:cubicBezTo>
                  <a:cubicBezTo>
                    <a:pt x="7043" y="106869"/>
                    <a:pt x="6091" y="107596"/>
                    <a:pt x="5088" y="108272"/>
                  </a:cubicBezTo>
                  <a:cubicBezTo>
                    <a:pt x="4838" y="108448"/>
                    <a:pt x="4612" y="108598"/>
                    <a:pt x="4387" y="108748"/>
                  </a:cubicBezTo>
                  <a:cubicBezTo>
                    <a:pt x="3184" y="111179"/>
                    <a:pt x="1705" y="113485"/>
                    <a:pt x="1" y="115616"/>
                  </a:cubicBezTo>
                  <a:cubicBezTo>
                    <a:pt x="2457" y="114312"/>
                    <a:pt x="5690" y="112508"/>
                    <a:pt x="7068" y="111355"/>
                  </a:cubicBezTo>
                  <a:lnTo>
                    <a:pt x="7093" y="111330"/>
                  </a:lnTo>
                  <a:cubicBezTo>
                    <a:pt x="7118" y="111305"/>
                    <a:pt x="7118" y="111305"/>
                    <a:pt x="7118" y="111305"/>
                  </a:cubicBezTo>
                  <a:cubicBezTo>
                    <a:pt x="13860" y="105515"/>
                    <a:pt x="18973" y="97971"/>
                    <a:pt x="21780" y="89625"/>
                  </a:cubicBezTo>
                  <a:lnTo>
                    <a:pt x="21780" y="89625"/>
                  </a:lnTo>
                  <a:cubicBezTo>
                    <a:pt x="18622" y="93084"/>
                    <a:pt x="14963" y="96117"/>
                    <a:pt x="10928" y="98623"/>
                  </a:cubicBezTo>
                  <a:cubicBezTo>
                    <a:pt x="16241" y="92834"/>
                    <a:pt x="20276" y="85941"/>
                    <a:pt x="22758" y="78523"/>
                  </a:cubicBezTo>
                  <a:lnTo>
                    <a:pt x="22758" y="78523"/>
                  </a:lnTo>
                  <a:cubicBezTo>
                    <a:pt x="19800" y="81931"/>
                    <a:pt x="16868" y="85365"/>
                    <a:pt x="13910" y="88773"/>
                  </a:cubicBezTo>
                  <a:cubicBezTo>
                    <a:pt x="17545" y="76919"/>
                    <a:pt x="22432" y="65490"/>
                    <a:pt x="28472" y="54688"/>
                  </a:cubicBezTo>
                  <a:cubicBezTo>
                    <a:pt x="29174" y="53460"/>
                    <a:pt x="29875" y="52232"/>
                    <a:pt x="30577" y="51004"/>
                  </a:cubicBezTo>
                  <a:lnTo>
                    <a:pt x="30577" y="51004"/>
                  </a:lnTo>
                  <a:cubicBezTo>
                    <a:pt x="26943" y="53084"/>
                    <a:pt x="23083" y="54914"/>
                    <a:pt x="19274" y="56718"/>
                  </a:cubicBezTo>
                  <a:cubicBezTo>
                    <a:pt x="24311" y="53134"/>
                    <a:pt x="29174" y="49375"/>
                    <a:pt x="33911" y="45440"/>
                  </a:cubicBezTo>
                  <a:cubicBezTo>
                    <a:pt x="34337" y="44738"/>
                    <a:pt x="34738" y="44036"/>
                    <a:pt x="35164" y="43360"/>
                  </a:cubicBezTo>
                  <a:lnTo>
                    <a:pt x="35164" y="43360"/>
                  </a:lnTo>
                  <a:cubicBezTo>
                    <a:pt x="31479" y="45340"/>
                    <a:pt x="27670" y="47144"/>
                    <a:pt x="23760" y="48773"/>
                  </a:cubicBezTo>
                  <a:cubicBezTo>
                    <a:pt x="29023" y="44863"/>
                    <a:pt x="34136" y="40778"/>
                    <a:pt x="39124" y="36542"/>
                  </a:cubicBezTo>
                  <a:cubicBezTo>
                    <a:pt x="42332" y="30778"/>
                    <a:pt x="45214" y="24863"/>
                    <a:pt x="47068" y="18547"/>
                  </a:cubicBezTo>
                  <a:cubicBezTo>
                    <a:pt x="47870" y="15866"/>
                    <a:pt x="48447" y="13084"/>
                    <a:pt x="48447" y="10302"/>
                  </a:cubicBezTo>
                  <a:cubicBezTo>
                    <a:pt x="48447" y="8948"/>
                    <a:pt x="48322" y="7595"/>
                    <a:pt x="47996" y="6242"/>
                  </a:cubicBezTo>
                  <a:cubicBezTo>
                    <a:pt x="47419" y="3936"/>
                    <a:pt x="46191" y="1705"/>
                    <a:pt x="444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75"/>
            <p:cNvSpPr/>
            <p:nvPr/>
          </p:nvSpPr>
          <p:spPr>
            <a:xfrm flipH="1">
              <a:off x="4985425" y="2344286"/>
              <a:ext cx="379339" cy="1013437"/>
            </a:xfrm>
            <a:custGeom>
              <a:avLst/>
              <a:gdLst/>
              <a:ahLst/>
              <a:cxnLst/>
              <a:rect l="l" t="t" r="r" b="b"/>
              <a:pathLst>
                <a:path w="25264" h="67495" extrusionOk="0">
                  <a:moveTo>
                    <a:pt x="25264" y="1"/>
                  </a:moveTo>
                  <a:lnTo>
                    <a:pt x="25264" y="1"/>
                  </a:lnTo>
                  <a:cubicBezTo>
                    <a:pt x="25239" y="26"/>
                    <a:pt x="25239" y="26"/>
                    <a:pt x="25239" y="26"/>
                  </a:cubicBezTo>
                  <a:cubicBezTo>
                    <a:pt x="23835" y="1780"/>
                    <a:pt x="22457" y="3535"/>
                    <a:pt x="21129" y="5314"/>
                  </a:cubicBezTo>
                  <a:cubicBezTo>
                    <a:pt x="21479" y="5089"/>
                    <a:pt x="21855" y="4838"/>
                    <a:pt x="22206" y="4612"/>
                  </a:cubicBezTo>
                  <a:cubicBezTo>
                    <a:pt x="23259" y="3109"/>
                    <a:pt x="24261" y="1555"/>
                    <a:pt x="25264" y="1"/>
                  </a:cubicBezTo>
                  <a:close/>
                  <a:moveTo>
                    <a:pt x="21830" y="5139"/>
                  </a:moveTo>
                  <a:lnTo>
                    <a:pt x="21830" y="5139"/>
                  </a:lnTo>
                  <a:cubicBezTo>
                    <a:pt x="21454" y="5414"/>
                    <a:pt x="21078" y="5665"/>
                    <a:pt x="20677" y="5916"/>
                  </a:cubicBezTo>
                  <a:cubicBezTo>
                    <a:pt x="19124" y="8021"/>
                    <a:pt x="17645" y="10201"/>
                    <a:pt x="16291" y="12457"/>
                  </a:cubicBezTo>
                  <a:cubicBezTo>
                    <a:pt x="18221" y="10101"/>
                    <a:pt x="20076" y="7645"/>
                    <a:pt x="21830" y="5139"/>
                  </a:cubicBezTo>
                  <a:close/>
                  <a:moveTo>
                    <a:pt x="18923" y="11630"/>
                  </a:moveTo>
                  <a:lnTo>
                    <a:pt x="18923" y="11630"/>
                  </a:lnTo>
                  <a:cubicBezTo>
                    <a:pt x="17870" y="12206"/>
                    <a:pt x="16843" y="12783"/>
                    <a:pt x="15790" y="13359"/>
                  </a:cubicBezTo>
                  <a:cubicBezTo>
                    <a:pt x="15565" y="13735"/>
                    <a:pt x="15364" y="14111"/>
                    <a:pt x="15164" y="14512"/>
                  </a:cubicBezTo>
                  <a:cubicBezTo>
                    <a:pt x="14311" y="16091"/>
                    <a:pt x="13560" y="17695"/>
                    <a:pt x="12858" y="19349"/>
                  </a:cubicBezTo>
                  <a:cubicBezTo>
                    <a:pt x="14763" y="16693"/>
                    <a:pt x="16793" y="14111"/>
                    <a:pt x="18923" y="11630"/>
                  </a:cubicBezTo>
                  <a:close/>
                  <a:moveTo>
                    <a:pt x="14763" y="20903"/>
                  </a:moveTo>
                  <a:lnTo>
                    <a:pt x="14763" y="20903"/>
                  </a:lnTo>
                  <a:cubicBezTo>
                    <a:pt x="13660" y="21906"/>
                    <a:pt x="12457" y="22833"/>
                    <a:pt x="11179" y="23635"/>
                  </a:cubicBezTo>
                  <a:cubicBezTo>
                    <a:pt x="10903" y="24412"/>
                    <a:pt x="10627" y="25214"/>
                    <a:pt x="10377" y="26016"/>
                  </a:cubicBezTo>
                  <a:lnTo>
                    <a:pt x="11053" y="25540"/>
                  </a:lnTo>
                  <a:lnTo>
                    <a:pt x="13234" y="24061"/>
                  </a:lnTo>
                  <a:cubicBezTo>
                    <a:pt x="13735" y="23008"/>
                    <a:pt x="14261" y="21956"/>
                    <a:pt x="14763" y="20903"/>
                  </a:cubicBezTo>
                  <a:close/>
                  <a:moveTo>
                    <a:pt x="12983" y="24537"/>
                  </a:moveTo>
                  <a:lnTo>
                    <a:pt x="12983" y="24537"/>
                  </a:lnTo>
                  <a:cubicBezTo>
                    <a:pt x="12382" y="24938"/>
                    <a:pt x="11780" y="25339"/>
                    <a:pt x="11179" y="25715"/>
                  </a:cubicBezTo>
                  <a:cubicBezTo>
                    <a:pt x="10878" y="25891"/>
                    <a:pt x="10577" y="26091"/>
                    <a:pt x="10301" y="26267"/>
                  </a:cubicBezTo>
                  <a:cubicBezTo>
                    <a:pt x="9850" y="27570"/>
                    <a:pt x="9449" y="28898"/>
                    <a:pt x="9048" y="30227"/>
                  </a:cubicBezTo>
                  <a:cubicBezTo>
                    <a:pt x="9600" y="29901"/>
                    <a:pt x="10126" y="29575"/>
                    <a:pt x="10677" y="29249"/>
                  </a:cubicBezTo>
                  <a:cubicBezTo>
                    <a:pt x="11454" y="27670"/>
                    <a:pt x="12206" y="26116"/>
                    <a:pt x="12983" y="24537"/>
                  </a:cubicBezTo>
                  <a:close/>
                  <a:moveTo>
                    <a:pt x="5991" y="53685"/>
                  </a:moveTo>
                  <a:cubicBezTo>
                    <a:pt x="5113" y="54312"/>
                    <a:pt x="4261" y="54989"/>
                    <a:pt x="3459" y="55665"/>
                  </a:cubicBezTo>
                  <a:cubicBezTo>
                    <a:pt x="3008" y="56818"/>
                    <a:pt x="2532" y="57971"/>
                    <a:pt x="2056" y="59124"/>
                  </a:cubicBezTo>
                  <a:cubicBezTo>
                    <a:pt x="2356" y="58848"/>
                    <a:pt x="2657" y="58548"/>
                    <a:pt x="2958" y="58272"/>
                  </a:cubicBezTo>
                  <a:lnTo>
                    <a:pt x="4662" y="56668"/>
                  </a:lnTo>
                  <a:cubicBezTo>
                    <a:pt x="5138" y="55690"/>
                    <a:pt x="5565" y="54688"/>
                    <a:pt x="5991" y="53685"/>
                  </a:cubicBezTo>
                  <a:close/>
                  <a:moveTo>
                    <a:pt x="4362" y="57269"/>
                  </a:moveTo>
                  <a:lnTo>
                    <a:pt x="3108" y="58422"/>
                  </a:lnTo>
                  <a:cubicBezTo>
                    <a:pt x="2707" y="58773"/>
                    <a:pt x="2306" y="59124"/>
                    <a:pt x="1905" y="59475"/>
                  </a:cubicBezTo>
                  <a:cubicBezTo>
                    <a:pt x="1429" y="60578"/>
                    <a:pt x="978" y="61680"/>
                    <a:pt x="477" y="62783"/>
                  </a:cubicBezTo>
                  <a:cubicBezTo>
                    <a:pt x="903" y="62532"/>
                    <a:pt x="1304" y="62257"/>
                    <a:pt x="1730" y="62006"/>
                  </a:cubicBezTo>
                  <a:cubicBezTo>
                    <a:pt x="2682" y="60477"/>
                    <a:pt x="3560" y="58898"/>
                    <a:pt x="4362" y="57269"/>
                  </a:cubicBezTo>
                  <a:close/>
                  <a:moveTo>
                    <a:pt x="5790" y="61229"/>
                  </a:moveTo>
                  <a:lnTo>
                    <a:pt x="5790" y="61229"/>
                  </a:lnTo>
                  <a:cubicBezTo>
                    <a:pt x="4813" y="61856"/>
                    <a:pt x="3810" y="62482"/>
                    <a:pt x="2833" y="63084"/>
                  </a:cubicBezTo>
                  <a:cubicBezTo>
                    <a:pt x="1955" y="64387"/>
                    <a:pt x="1028" y="65640"/>
                    <a:pt x="1" y="66793"/>
                  </a:cubicBezTo>
                  <a:cubicBezTo>
                    <a:pt x="452" y="66743"/>
                    <a:pt x="903" y="66618"/>
                    <a:pt x="1329" y="66442"/>
                  </a:cubicBezTo>
                  <a:lnTo>
                    <a:pt x="2081" y="65791"/>
                  </a:lnTo>
                  <a:cubicBezTo>
                    <a:pt x="2582" y="65390"/>
                    <a:pt x="3058" y="64964"/>
                    <a:pt x="3534" y="64563"/>
                  </a:cubicBezTo>
                  <a:lnTo>
                    <a:pt x="3534" y="64563"/>
                  </a:lnTo>
                  <a:cubicBezTo>
                    <a:pt x="3133" y="65039"/>
                    <a:pt x="2682" y="65515"/>
                    <a:pt x="2231" y="65941"/>
                  </a:cubicBezTo>
                  <a:cubicBezTo>
                    <a:pt x="2206" y="65966"/>
                    <a:pt x="2206" y="65966"/>
                    <a:pt x="2181" y="65991"/>
                  </a:cubicBezTo>
                  <a:cubicBezTo>
                    <a:pt x="2557" y="65741"/>
                    <a:pt x="2908" y="65465"/>
                    <a:pt x="3209" y="65139"/>
                  </a:cubicBezTo>
                  <a:lnTo>
                    <a:pt x="3209" y="65139"/>
                  </a:lnTo>
                  <a:cubicBezTo>
                    <a:pt x="2933" y="65941"/>
                    <a:pt x="2657" y="66718"/>
                    <a:pt x="2331" y="67495"/>
                  </a:cubicBezTo>
                  <a:cubicBezTo>
                    <a:pt x="3710" y="65540"/>
                    <a:pt x="4863" y="63435"/>
                    <a:pt x="5790" y="612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75"/>
            <p:cNvSpPr/>
            <p:nvPr/>
          </p:nvSpPr>
          <p:spPr>
            <a:xfrm flipH="1">
              <a:off x="4782558" y="2115098"/>
              <a:ext cx="85060" cy="75285"/>
            </a:xfrm>
            <a:custGeom>
              <a:avLst/>
              <a:gdLst/>
              <a:ahLst/>
              <a:cxnLst/>
              <a:rect l="l" t="t" r="r" b="b"/>
              <a:pathLst>
                <a:path w="5665" h="5014" extrusionOk="0">
                  <a:moveTo>
                    <a:pt x="5665" y="1"/>
                  </a:moveTo>
                  <a:lnTo>
                    <a:pt x="5665" y="1"/>
                  </a:lnTo>
                  <a:cubicBezTo>
                    <a:pt x="4988" y="602"/>
                    <a:pt x="4311" y="1204"/>
                    <a:pt x="3610" y="1780"/>
                  </a:cubicBezTo>
                  <a:cubicBezTo>
                    <a:pt x="2908" y="2356"/>
                    <a:pt x="2206" y="2933"/>
                    <a:pt x="1504" y="3509"/>
                  </a:cubicBezTo>
                  <a:cubicBezTo>
                    <a:pt x="1153" y="3785"/>
                    <a:pt x="828" y="4061"/>
                    <a:pt x="477" y="4336"/>
                  </a:cubicBezTo>
                  <a:cubicBezTo>
                    <a:pt x="301" y="4562"/>
                    <a:pt x="151" y="4788"/>
                    <a:pt x="1" y="5013"/>
                  </a:cubicBezTo>
                  <a:cubicBezTo>
                    <a:pt x="552" y="4562"/>
                    <a:pt x="1103" y="4111"/>
                    <a:pt x="1655" y="3660"/>
                  </a:cubicBezTo>
                  <a:cubicBezTo>
                    <a:pt x="2331" y="3083"/>
                    <a:pt x="3033" y="2482"/>
                    <a:pt x="3685" y="1880"/>
                  </a:cubicBezTo>
                  <a:cubicBezTo>
                    <a:pt x="4361" y="1254"/>
                    <a:pt x="5013" y="627"/>
                    <a:pt x="5665"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75"/>
            <p:cNvSpPr/>
            <p:nvPr/>
          </p:nvSpPr>
          <p:spPr>
            <a:xfrm flipH="1">
              <a:off x="4836379" y="2242298"/>
              <a:ext cx="149414" cy="102372"/>
            </a:xfrm>
            <a:custGeom>
              <a:avLst/>
              <a:gdLst/>
              <a:ahLst/>
              <a:cxnLst/>
              <a:rect l="l" t="t" r="r" b="b"/>
              <a:pathLst>
                <a:path w="9951" h="6818" extrusionOk="0">
                  <a:moveTo>
                    <a:pt x="9951" y="1"/>
                  </a:moveTo>
                  <a:lnTo>
                    <a:pt x="9951" y="1"/>
                  </a:lnTo>
                  <a:cubicBezTo>
                    <a:pt x="9224" y="527"/>
                    <a:pt x="8497" y="1028"/>
                    <a:pt x="7745" y="1530"/>
                  </a:cubicBezTo>
                  <a:cubicBezTo>
                    <a:pt x="7018" y="2031"/>
                    <a:pt x="6292" y="2532"/>
                    <a:pt x="5565" y="3008"/>
                  </a:cubicBezTo>
                  <a:cubicBezTo>
                    <a:pt x="4086" y="3986"/>
                    <a:pt x="2582" y="4963"/>
                    <a:pt x="1053" y="5865"/>
                  </a:cubicBezTo>
                  <a:cubicBezTo>
                    <a:pt x="853" y="5991"/>
                    <a:pt x="652" y="6116"/>
                    <a:pt x="452" y="6241"/>
                  </a:cubicBezTo>
                  <a:cubicBezTo>
                    <a:pt x="302" y="6417"/>
                    <a:pt x="151" y="6617"/>
                    <a:pt x="1" y="6818"/>
                  </a:cubicBezTo>
                  <a:cubicBezTo>
                    <a:pt x="1" y="6818"/>
                    <a:pt x="1" y="6818"/>
                    <a:pt x="26" y="6793"/>
                  </a:cubicBezTo>
                  <a:cubicBezTo>
                    <a:pt x="402" y="6567"/>
                    <a:pt x="803" y="6342"/>
                    <a:pt x="1204" y="6091"/>
                  </a:cubicBezTo>
                  <a:cubicBezTo>
                    <a:pt x="2708" y="5164"/>
                    <a:pt x="4211" y="4211"/>
                    <a:pt x="5665" y="3184"/>
                  </a:cubicBezTo>
                  <a:cubicBezTo>
                    <a:pt x="6392" y="2683"/>
                    <a:pt x="7119" y="2156"/>
                    <a:pt x="7845" y="1630"/>
                  </a:cubicBezTo>
                  <a:cubicBezTo>
                    <a:pt x="8547" y="1104"/>
                    <a:pt x="9249" y="552"/>
                    <a:pt x="9951"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75"/>
            <p:cNvSpPr/>
            <p:nvPr/>
          </p:nvSpPr>
          <p:spPr>
            <a:xfrm flipH="1">
              <a:off x="4997449" y="2390956"/>
              <a:ext cx="56832" cy="42162"/>
            </a:xfrm>
            <a:custGeom>
              <a:avLst/>
              <a:gdLst/>
              <a:ahLst/>
              <a:cxnLst/>
              <a:rect l="l" t="t" r="r" b="b"/>
              <a:pathLst>
                <a:path w="3785" h="2808" extrusionOk="0">
                  <a:moveTo>
                    <a:pt x="3785" y="1"/>
                  </a:moveTo>
                  <a:lnTo>
                    <a:pt x="1755" y="1354"/>
                  </a:lnTo>
                  <a:cubicBezTo>
                    <a:pt x="1680" y="1404"/>
                    <a:pt x="1604" y="1454"/>
                    <a:pt x="1529" y="1504"/>
                  </a:cubicBezTo>
                  <a:cubicBezTo>
                    <a:pt x="1178" y="1730"/>
                    <a:pt x="802" y="1981"/>
                    <a:pt x="452" y="2206"/>
                  </a:cubicBezTo>
                  <a:cubicBezTo>
                    <a:pt x="301" y="2407"/>
                    <a:pt x="151" y="2607"/>
                    <a:pt x="0" y="2808"/>
                  </a:cubicBezTo>
                  <a:cubicBezTo>
                    <a:pt x="401" y="2557"/>
                    <a:pt x="777" y="2306"/>
                    <a:pt x="1153" y="2031"/>
                  </a:cubicBezTo>
                  <a:cubicBezTo>
                    <a:pt x="1404" y="1880"/>
                    <a:pt x="1629" y="1705"/>
                    <a:pt x="1855" y="1529"/>
                  </a:cubicBezTo>
                  <a:cubicBezTo>
                    <a:pt x="2532" y="1053"/>
                    <a:pt x="3158" y="552"/>
                    <a:pt x="3785"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75"/>
            <p:cNvSpPr/>
            <p:nvPr/>
          </p:nvSpPr>
          <p:spPr>
            <a:xfrm flipH="1">
              <a:off x="5089650" y="2653645"/>
              <a:ext cx="120435" cy="85060"/>
            </a:xfrm>
            <a:custGeom>
              <a:avLst/>
              <a:gdLst/>
              <a:ahLst/>
              <a:cxnLst/>
              <a:rect l="l" t="t" r="r" b="b"/>
              <a:pathLst>
                <a:path w="8021" h="5665" extrusionOk="0">
                  <a:moveTo>
                    <a:pt x="8020" y="0"/>
                  </a:moveTo>
                  <a:cubicBezTo>
                    <a:pt x="7193" y="527"/>
                    <a:pt x="6391" y="1078"/>
                    <a:pt x="5589" y="1630"/>
                  </a:cubicBezTo>
                  <a:lnTo>
                    <a:pt x="3158" y="3284"/>
                  </a:lnTo>
                  <a:lnTo>
                    <a:pt x="2933" y="3459"/>
                  </a:lnTo>
                  <a:lnTo>
                    <a:pt x="752" y="4938"/>
                  </a:lnTo>
                  <a:lnTo>
                    <a:pt x="76" y="5414"/>
                  </a:lnTo>
                  <a:cubicBezTo>
                    <a:pt x="51" y="5489"/>
                    <a:pt x="25" y="5564"/>
                    <a:pt x="0" y="5665"/>
                  </a:cubicBezTo>
                  <a:cubicBezTo>
                    <a:pt x="276" y="5489"/>
                    <a:pt x="577" y="5289"/>
                    <a:pt x="878" y="5113"/>
                  </a:cubicBezTo>
                  <a:cubicBezTo>
                    <a:pt x="1479" y="4737"/>
                    <a:pt x="2081" y="4336"/>
                    <a:pt x="2682" y="3935"/>
                  </a:cubicBezTo>
                  <a:cubicBezTo>
                    <a:pt x="2908" y="3785"/>
                    <a:pt x="3108" y="3660"/>
                    <a:pt x="3334" y="3509"/>
                  </a:cubicBezTo>
                  <a:cubicBezTo>
                    <a:pt x="4136" y="2958"/>
                    <a:pt x="4938" y="2381"/>
                    <a:pt x="5715" y="1805"/>
                  </a:cubicBezTo>
                  <a:cubicBezTo>
                    <a:pt x="6492" y="1229"/>
                    <a:pt x="7269" y="627"/>
                    <a:pt x="8020" y="0"/>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75"/>
            <p:cNvSpPr/>
            <p:nvPr/>
          </p:nvSpPr>
          <p:spPr>
            <a:xfrm flipH="1">
              <a:off x="5126898" y="2734175"/>
              <a:ext cx="14700" cy="11306"/>
            </a:xfrm>
            <a:custGeom>
              <a:avLst/>
              <a:gdLst/>
              <a:ahLst/>
              <a:cxnLst/>
              <a:rect l="l" t="t" r="r" b="b"/>
              <a:pathLst>
                <a:path w="979" h="753" extrusionOk="0">
                  <a:moveTo>
                    <a:pt x="978" y="1"/>
                  </a:moveTo>
                  <a:lnTo>
                    <a:pt x="1" y="753"/>
                  </a:lnTo>
                  <a:cubicBezTo>
                    <a:pt x="176" y="653"/>
                    <a:pt x="327" y="552"/>
                    <a:pt x="502" y="452"/>
                  </a:cubicBezTo>
                  <a:cubicBezTo>
                    <a:pt x="652" y="302"/>
                    <a:pt x="828" y="151"/>
                    <a:pt x="978"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75"/>
            <p:cNvSpPr/>
            <p:nvPr/>
          </p:nvSpPr>
          <p:spPr>
            <a:xfrm flipH="1">
              <a:off x="5151738" y="2804180"/>
              <a:ext cx="70015" cy="60976"/>
            </a:xfrm>
            <a:custGeom>
              <a:avLst/>
              <a:gdLst/>
              <a:ahLst/>
              <a:cxnLst/>
              <a:rect l="l" t="t" r="r" b="b"/>
              <a:pathLst>
                <a:path w="4663" h="4061" extrusionOk="0">
                  <a:moveTo>
                    <a:pt x="4662" y="1"/>
                  </a:moveTo>
                  <a:lnTo>
                    <a:pt x="4662" y="1"/>
                  </a:lnTo>
                  <a:cubicBezTo>
                    <a:pt x="3760" y="677"/>
                    <a:pt x="2858" y="1404"/>
                    <a:pt x="1980" y="2106"/>
                  </a:cubicBezTo>
                  <a:cubicBezTo>
                    <a:pt x="1529" y="2457"/>
                    <a:pt x="1078" y="2833"/>
                    <a:pt x="627" y="3209"/>
                  </a:cubicBezTo>
                  <a:cubicBezTo>
                    <a:pt x="427" y="3484"/>
                    <a:pt x="201" y="3785"/>
                    <a:pt x="0" y="4061"/>
                  </a:cubicBezTo>
                  <a:cubicBezTo>
                    <a:pt x="702" y="3484"/>
                    <a:pt x="1404" y="2883"/>
                    <a:pt x="2106" y="2281"/>
                  </a:cubicBezTo>
                  <a:cubicBezTo>
                    <a:pt x="2958" y="1529"/>
                    <a:pt x="3835" y="778"/>
                    <a:pt x="4662"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75"/>
            <p:cNvSpPr/>
            <p:nvPr/>
          </p:nvSpPr>
          <p:spPr>
            <a:xfrm flipH="1">
              <a:off x="5220238" y="2985948"/>
              <a:ext cx="34264" cy="35015"/>
            </a:xfrm>
            <a:custGeom>
              <a:avLst/>
              <a:gdLst/>
              <a:ahLst/>
              <a:cxnLst/>
              <a:rect l="l" t="t" r="r" b="b"/>
              <a:pathLst>
                <a:path w="2282" h="2332" extrusionOk="0">
                  <a:moveTo>
                    <a:pt x="2282" y="1"/>
                  </a:moveTo>
                  <a:cubicBezTo>
                    <a:pt x="1630" y="552"/>
                    <a:pt x="978" y="1129"/>
                    <a:pt x="352" y="1705"/>
                  </a:cubicBezTo>
                  <a:cubicBezTo>
                    <a:pt x="302" y="1755"/>
                    <a:pt x="227" y="1805"/>
                    <a:pt x="176" y="1856"/>
                  </a:cubicBezTo>
                  <a:cubicBezTo>
                    <a:pt x="101" y="2031"/>
                    <a:pt x="51" y="2181"/>
                    <a:pt x="1" y="2332"/>
                  </a:cubicBezTo>
                  <a:cubicBezTo>
                    <a:pt x="176" y="2181"/>
                    <a:pt x="327" y="2006"/>
                    <a:pt x="502" y="1856"/>
                  </a:cubicBezTo>
                  <a:cubicBezTo>
                    <a:pt x="1104" y="1229"/>
                    <a:pt x="1705" y="627"/>
                    <a:pt x="2282"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75"/>
            <p:cNvSpPr/>
            <p:nvPr/>
          </p:nvSpPr>
          <p:spPr>
            <a:xfrm flipH="1">
              <a:off x="5272161" y="3084933"/>
              <a:ext cx="7928" cy="9805"/>
            </a:xfrm>
            <a:custGeom>
              <a:avLst/>
              <a:gdLst/>
              <a:ahLst/>
              <a:cxnLst/>
              <a:rect l="l" t="t" r="r" b="b"/>
              <a:pathLst>
                <a:path w="528" h="653" extrusionOk="0">
                  <a:moveTo>
                    <a:pt x="527" y="0"/>
                  </a:moveTo>
                  <a:cubicBezTo>
                    <a:pt x="377" y="126"/>
                    <a:pt x="226" y="251"/>
                    <a:pt x="101" y="376"/>
                  </a:cubicBezTo>
                  <a:cubicBezTo>
                    <a:pt x="51" y="477"/>
                    <a:pt x="26" y="552"/>
                    <a:pt x="1" y="652"/>
                  </a:cubicBezTo>
                  <a:cubicBezTo>
                    <a:pt x="176" y="452"/>
                    <a:pt x="352" y="226"/>
                    <a:pt x="527" y="0"/>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75"/>
            <p:cNvSpPr/>
            <p:nvPr/>
          </p:nvSpPr>
          <p:spPr>
            <a:xfrm flipH="1">
              <a:off x="5181474" y="3093582"/>
              <a:ext cx="154685" cy="143769"/>
            </a:xfrm>
            <a:custGeom>
              <a:avLst/>
              <a:gdLst/>
              <a:ahLst/>
              <a:cxnLst/>
              <a:rect l="l" t="t" r="r" b="b"/>
              <a:pathLst>
                <a:path w="10302" h="9575" extrusionOk="0">
                  <a:moveTo>
                    <a:pt x="10301" y="1"/>
                  </a:moveTo>
                  <a:cubicBezTo>
                    <a:pt x="9249" y="903"/>
                    <a:pt x="8196" y="1805"/>
                    <a:pt x="7168" y="2733"/>
                  </a:cubicBezTo>
                  <a:lnTo>
                    <a:pt x="4086" y="5540"/>
                  </a:lnTo>
                  <a:lnTo>
                    <a:pt x="2757" y="6768"/>
                  </a:lnTo>
                  <a:lnTo>
                    <a:pt x="1053" y="8372"/>
                  </a:lnTo>
                  <a:cubicBezTo>
                    <a:pt x="752" y="8648"/>
                    <a:pt x="451" y="8948"/>
                    <a:pt x="151" y="9224"/>
                  </a:cubicBezTo>
                  <a:cubicBezTo>
                    <a:pt x="101" y="9349"/>
                    <a:pt x="50" y="9475"/>
                    <a:pt x="0" y="9575"/>
                  </a:cubicBezTo>
                  <a:cubicBezTo>
                    <a:pt x="401" y="9224"/>
                    <a:pt x="802" y="8873"/>
                    <a:pt x="1203" y="8522"/>
                  </a:cubicBezTo>
                  <a:lnTo>
                    <a:pt x="2457" y="7369"/>
                  </a:lnTo>
                  <a:lnTo>
                    <a:pt x="4286" y="5740"/>
                  </a:lnTo>
                  <a:lnTo>
                    <a:pt x="7319" y="2883"/>
                  </a:lnTo>
                  <a:cubicBezTo>
                    <a:pt x="8321" y="1931"/>
                    <a:pt x="9324" y="978"/>
                    <a:pt x="10301"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75"/>
            <p:cNvSpPr/>
            <p:nvPr/>
          </p:nvSpPr>
          <p:spPr>
            <a:xfrm flipH="1">
              <a:off x="5311684" y="3313746"/>
              <a:ext cx="33138" cy="28243"/>
            </a:xfrm>
            <a:custGeom>
              <a:avLst/>
              <a:gdLst/>
              <a:ahLst/>
              <a:cxnLst/>
              <a:rect l="l" t="t" r="r" b="b"/>
              <a:pathLst>
                <a:path w="2207" h="1881" extrusionOk="0">
                  <a:moveTo>
                    <a:pt x="2206" y="1"/>
                  </a:moveTo>
                  <a:cubicBezTo>
                    <a:pt x="1730" y="402"/>
                    <a:pt x="1254" y="828"/>
                    <a:pt x="753" y="1229"/>
                  </a:cubicBezTo>
                  <a:lnTo>
                    <a:pt x="1" y="1880"/>
                  </a:lnTo>
                  <a:cubicBezTo>
                    <a:pt x="302" y="1755"/>
                    <a:pt x="577" y="1605"/>
                    <a:pt x="853" y="1429"/>
                  </a:cubicBezTo>
                  <a:cubicBezTo>
                    <a:pt x="878" y="1404"/>
                    <a:pt x="878" y="1404"/>
                    <a:pt x="903" y="1379"/>
                  </a:cubicBezTo>
                  <a:cubicBezTo>
                    <a:pt x="1354" y="953"/>
                    <a:pt x="1805" y="477"/>
                    <a:pt x="2206"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75"/>
            <p:cNvSpPr/>
            <p:nvPr/>
          </p:nvSpPr>
          <p:spPr>
            <a:xfrm flipH="1">
              <a:off x="5210829" y="3285140"/>
              <a:ext cx="136246" cy="111411"/>
            </a:xfrm>
            <a:custGeom>
              <a:avLst/>
              <a:gdLst/>
              <a:ahLst/>
              <a:cxnLst/>
              <a:rect l="l" t="t" r="r" b="b"/>
              <a:pathLst>
                <a:path w="9074" h="7420" extrusionOk="0">
                  <a:moveTo>
                    <a:pt x="9073" y="1"/>
                  </a:moveTo>
                  <a:lnTo>
                    <a:pt x="9073" y="1"/>
                  </a:lnTo>
                  <a:cubicBezTo>
                    <a:pt x="8146" y="778"/>
                    <a:pt x="7219" y="1555"/>
                    <a:pt x="6291" y="2332"/>
                  </a:cubicBezTo>
                  <a:cubicBezTo>
                    <a:pt x="5364" y="3084"/>
                    <a:pt x="4412" y="3860"/>
                    <a:pt x="3459" y="4587"/>
                  </a:cubicBezTo>
                  <a:cubicBezTo>
                    <a:pt x="2507" y="5339"/>
                    <a:pt x="1529" y="6066"/>
                    <a:pt x="577" y="6768"/>
                  </a:cubicBezTo>
                  <a:cubicBezTo>
                    <a:pt x="427" y="6868"/>
                    <a:pt x="301" y="6968"/>
                    <a:pt x="176" y="7069"/>
                  </a:cubicBezTo>
                  <a:cubicBezTo>
                    <a:pt x="126" y="7194"/>
                    <a:pt x="51" y="7294"/>
                    <a:pt x="1" y="7419"/>
                  </a:cubicBezTo>
                  <a:cubicBezTo>
                    <a:pt x="226" y="7269"/>
                    <a:pt x="452" y="7119"/>
                    <a:pt x="702" y="6943"/>
                  </a:cubicBezTo>
                  <a:cubicBezTo>
                    <a:pt x="1705" y="6267"/>
                    <a:pt x="2657" y="5540"/>
                    <a:pt x="3635" y="4813"/>
                  </a:cubicBezTo>
                  <a:cubicBezTo>
                    <a:pt x="4587" y="4061"/>
                    <a:pt x="5514" y="3284"/>
                    <a:pt x="6417" y="2482"/>
                  </a:cubicBezTo>
                  <a:cubicBezTo>
                    <a:pt x="7344" y="1680"/>
                    <a:pt x="8221" y="853"/>
                    <a:pt x="9073"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2" name="Google Shape;1232;p75"/>
          <p:cNvSpPr txBox="1">
            <a:spLocks noGrp="1"/>
          </p:cNvSpPr>
          <p:nvPr>
            <p:ph type="title"/>
          </p:nvPr>
        </p:nvSpPr>
        <p:spPr>
          <a:xfrm flipH="1">
            <a:off x="459680" y="122995"/>
            <a:ext cx="9017845" cy="153691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Effect of population in our ecosystem:</a:t>
            </a:r>
            <a:endParaRPr sz="3200" dirty="0"/>
          </a:p>
        </p:txBody>
      </p:sp>
      <p:sp>
        <p:nvSpPr>
          <p:cNvPr id="3" name="Subtitle 2">
            <a:extLst>
              <a:ext uri="{FF2B5EF4-FFF2-40B4-BE49-F238E27FC236}">
                <a16:creationId xmlns:a16="http://schemas.microsoft.com/office/drawing/2014/main" id="{F65FFE26-6D2E-29AC-D371-253A7816A5BE}"/>
              </a:ext>
            </a:extLst>
          </p:cNvPr>
          <p:cNvSpPr>
            <a:spLocks noGrp="1"/>
          </p:cNvSpPr>
          <p:nvPr>
            <p:ph type="subTitle" idx="1"/>
          </p:nvPr>
        </p:nvSpPr>
        <p:spPr>
          <a:xfrm flipH="1">
            <a:off x="644031" y="1420317"/>
            <a:ext cx="7855937" cy="3107015"/>
          </a:xfrm>
        </p:spPr>
        <p:txBody>
          <a:bodyPr/>
          <a:lstStyle/>
          <a:p>
            <a:pPr algn="just">
              <a:buFont typeface="Arial" panose="020B0604020202020204" pitchFamily="34" charset="0"/>
              <a:buChar char="•"/>
            </a:pPr>
            <a:r>
              <a:rPr lang="en-US" sz="2400" b="1" dirty="0">
                <a:solidFill>
                  <a:schemeClr val="tx1"/>
                </a:solidFill>
              </a:rPr>
              <a:t>SIZE</a:t>
            </a:r>
          </a:p>
          <a:p>
            <a:pPr marL="114300" indent="0" algn="just"/>
            <a:r>
              <a:rPr lang="en-US" sz="2400" b="1" dirty="0">
                <a:solidFill>
                  <a:schemeClr val="tx1"/>
                </a:solidFill>
              </a:rPr>
              <a:t>          </a:t>
            </a:r>
            <a:r>
              <a:rPr lang="en-US" sz="2400" dirty="0">
                <a:solidFill>
                  <a:schemeClr val="tx1"/>
                </a:solidFill>
              </a:rPr>
              <a:t>A population’s size is the most potent factor affecting an ecosystem. The bigger the population, the more strain it puts on the ecosystem. If a population grows too large, the ecosystem could collapse. </a:t>
            </a:r>
          </a:p>
          <a:p>
            <a:pPr algn="just"/>
            <a:endParaRPr lang="en-US" sz="2000" dirty="0">
              <a:solidFill>
                <a:schemeClr val="tx1"/>
              </a:solidFill>
            </a:endParaRPr>
          </a:p>
          <a:p>
            <a:pPr algn="just"/>
            <a:endParaRPr lang="en-US" sz="20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7675224-6D0A-5C92-8FAC-1817D325FF16}"/>
              </a:ext>
            </a:extLst>
          </p:cNvPr>
          <p:cNvSpPr>
            <a:spLocks noGrp="1"/>
          </p:cNvSpPr>
          <p:nvPr>
            <p:ph type="subTitle" idx="1"/>
          </p:nvPr>
        </p:nvSpPr>
        <p:spPr>
          <a:xfrm flipH="1">
            <a:off x="692103" y="509253"/>
            <a:ext cx="7542145" cy="4124994"/>
          </a:xfrm>
        </p:spPr>
        <p:txBody>
          <a:bodyPr/>
          <a:lstStyle/>
          <a:p>
            <a:pPr algn="l">
              <a:buFont typeface="Arial" panose="020B0604020202020204" pitchFamily="34" charset="0"/>
              <a:buChar char="•"/>
            </a:pPr>
            <a:r>
              <a:rPr lang="en-US" sz="2400" b="1" dirty="0">
                <a:solidFill>
                  <a:schemeClr val="tx1"/>
                </a:solidFill>
              </a:rPr>
              <a:t>CYCLES</a:t>
            </a:r>
            <a:r>
              <a:rPr lang="en-US" sz="2400" dirty="0">
                <a:solidFill>
                  <a:schemeClr val="tx1"/>
                </a:solidFill>
              </a:rPr>
              <a:t> </a:t>
            </a:r>
          </a:p>
          <a:p>
            <a:pPr marL="114300" indent="0" algn="just"/>
            <a:r>
              <a:rPr lang="en-US" sz="2400" dirty="0">
                <a:solidFill>
                  <a:schemeClr val="tx1"/>
                </a:solidFill>
              </a:rPr>
              <a:t>             Populations go through cycles of growth and contraction. If a population grows too big too fast then the lack of resources usually results in a population crash. This gives the species and the ecosystem time to recover so there’s no permanent damage.</a:t>
            </a:r>
          </a:p>
        </p:txBody>
      </p:sp>
    </p:spTree>
    <p:extLst>
      <p:ext uri="{BB962C8B-B14F-4D97-AF65-F5344CB8AC3E}">
        <p14:creationId xmlns:p14="http://schemas.microsoft.com/office/powerpoint/2010/main" val="312751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sp>
        <p:nvSpPr>
          <p:cNvPr id="1409" name="Google Shape;1409;p79"/>
          <p:cNvSpPr txBox="1">
            <a:spLocks noGrp="1"/>
          </p:cNvSpPr>
          <p:nvPr>
            <p:ph type="subTitle" idx="1"/>
          </p:nvPr>
        </p:nvSpPr>
        <p:spPr>
          <a:xfrm>
            <a:off x="966905" y="1041949"/>
            <a:ext cx="7210189" cy="3723652"/>
          </a:xfrm>
          <a:prstGeom prst="rect">
            <a:avLst/>
          </a:prstGeom>
        </p:spPr>
        <p:txBody>
          <a:bodyPr spcFirstLastPara="1" wrap="square" lIns="91425" tIns="91425" rIns="91425" bIns="91425" anchor="ctr" anchorCtr="0">
            <a:noAutofit/>
          </a:bodyPr>
          <a:lstStyle/>
          <a:p>
            <a:pPr marL="342900" lvl="0" algn="just" rtl="0">
              <a:spcBef>
                <a:spcPts val="0"/>
              </a:spcBef>
              <a:spcAft>
                <a:spcPts val="0"/>
              </a:spcAft>
              <a:buFont typeface="Arial" panose="020B0604020202020204" pitchFamily="34" charset="0"/>
              <a:buChar char="•"/>
            </a:pPr>
            <a:r>
              <a:rPr lang="en-US" sz="2400" b="1" dirty="0">
                <a:solidFill>
                  <a:schemeClr val="tx1"/>
                </a:solidFill>
              </a:rPr>
              <a:t>LIMITING FACTORS </a:t>
            </a:r>
          </a:p>
          <a:p>
            <a:pPr marL="0" lvl="0" indent="0" algn="just" rtl="0">
              <a:spcBef>
                <a:spcPts val="0"/>
              </a:spcBef>
              <a:spcAft>
                <a:spcPts val="0"/>
              </a:spcAft>
              <a:buNone/>
            </a:pPr>
            <a:r>
              <a:rPr lang="en-US" sz="2400" b="1" dirty="0">
                <a:solidFill>
                  <a:schemeClr val="tx1"/>
                </a:solidFill>
              </a:rPr>
              <a:t>               </a:t>
            </a:r>
            <a:r>
              <a:rPr lang="en-US" sz="2400" dirty="0">
                <a:solidFill>
                  <a:schemeClr val="tx1"/>
                </a:solidFill>
              </a:rPr>
              <a:t>A certain number of limiting factors keep populations from growing too large. One is physical space, which is especially important for plant populations. Another is food stock.
</a:t>
            </a:r>
            <a:endParaRPr sz="24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9E4DEF-B0AF-CAD7-CB8E-E55E12207357}"/>
              </a:ext>
            </a:extLst>
          </p:cNvPr>
          <p:cNvSpPr>
            <a:spLocks noGrp="1"/>
          </p:cNvSpPr>
          <p:nvPr>
            <p:ph type="title"/>
          </p:nvPr>
        </p:nvSpPr>
        <p:spPr>
          <a:xfrm>
            <a:off x="768083" y="1223834"/>
            <a:ext cx="7607834" cy="2695831"/>
          </a:xfrm>
        </p:spPr>
        <p:txBody>
          <a:bodyPr anchor="ctr"/>
          <a:lstStyle/>
          <a:p>
            <a:pPr marL="457200" indent="-457200" algn="l">
              <a:buFont typeface="Arial" panose="020B0604020202020204" pitchFamily="34" charset="0"/>
              <a:buChar char="•"/>
            </a:pPr>
            <a:r>
              <a:rPr lang="en-US" sz="2800" dirty="0">
                <a:solidFill>
                  <a:schemeClr val="tx1"/>
                </a:solidFill>
                <a:latin typeface="+mj-lt"/>
              </a:rPr>
              <a:t>RESISTANCE</a:t>
            </a:r>
            <a:br>
              <a:rPr lang="en-US" sz="2800" b="0" dirty="0">
                <a:solidFill>
                  <a:schemeClr val="tx1"/>
                </a:solidFill>
                <a:latin typeface="+mj-lt"/>
              </a:rPr>
            </a:br>
            <a:r>
              <a:rPr lang="en-US" sz="2800" b="0" dirty="0">
                <a:solidFill>
                  <a:schemeClr val="tx1"/>
                </a:solidFill>
                <a:latin typeface="+mj-lt"/>
              </a:rPr>
              <a:t>        If the environmental resistance (lack of food, water and other resources) is greater than the species’ ability to reproduce, than the population will shrink.</a:t>
            </a:r>
          </a:p>
        </p:txBody>
      </p:sp>
    </p:spTree>
    <p:extLst>
      <p:ext uri="{BB962C8B-B14F-4D97-AF65-F5344CB8AC3E}">
        <p14:creationId xmlns:p14="http://schemas.microsoft.com/office/powerpoint/2010/main" val="3066550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grpSp>
        <p:nvGrpSpPr>
          <p:cNvPr id="998" name="Google Shape;998;p74"/>
          <p:cNvGrpSpPr/>
          <p:nvPr/>
        </p:nvGrpSpPr>
        <p:grpSpPr>
          <a:xfrm>
            <a:off x="6835724" y="3841332"/>
            <a:ext cx="1931997" cy="1069274"/>
            <a:chOff x="715769" y="1654723"/>
            <a:chExt cx="3341261" cy="2349668"/>
          </a:xfrm>
        </p:grpSpPr>
        <p:sp>
          <p:nvSpPr>
            <p:cNvPr id="999" name="Google Shape;999;p74"/>
            <p:cNvSpPr/>
            <p:nvPr/>
          </p:nvSpPr>
          <p:spPr>
            <a:xfrm>
              <a:off x="3379615" y="2108945"/>
              <a:ext cx="2268" cy="4947"/>
            </a:xfrm>
            <a:custGeom>
              <a:avLst/>
              <a:gdLst/>
              <a:ahLst/>
              <a:cxnLst/>
              <a:rect l="l" t="t" r="r" b="b"/>
              <a:pathLst>
                <a:path w="127" h="277" extrusionOk="0">
                  <a:moveTo>
                    <a:pt x="1" y="1"/>
                  </a:moveTo>
                  <a:lnTo>
                    <a:pt x="1" y="1"/>
                  </a:lnTo>
                  <a:cubicBezTo>
                    <a:pt x="26" y="101"/>
                    <a:pt x="76" y="201"/>
                    <a:pt x="126" y="277"/>
                  </a:cubicBezTo>
                  <a:cubicBezTo>
                    <a:pt x="101" y="176"/>
                    <a:pt x="51" y="10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74"/>
            <p:cNvSpPr/>
            <p:nvPr/>
          </p:nvSpPr>
          <p:spPr>
            <a:xfrm>
              <a:off x="3726452" y="2566685"/>
              <a:ext cx="288238" cy="245362"/>
            </a:xfrm>
            <a:custGeom>
              <a:avLst/>
              <a:gdLst/>
              <a:ahLst/>
              <a:cxnLst/>
              <a:rect l="l" t="t" r="r" b="b"/>
              <a:pathLst>
                <a:path w="16141" h="13740" extrusionOk="0">
                  <a:moveTo>
                    <a:pt x="10635" y="0"/>
                  </a:moveTo>
                  <a:cubicBezTo>
                    <a:pt x="7797" y="0"/>
                    <a:pt x="1" y="13740"/>
                    <a:pt x="1" y="13740"/>
                  </a:cubicBezTo>
                  <a:cubicBezTo>
                    <a:pt x="1" y="13740"/>
                    <a:pt x="16141" y="1584"/>
                    <a:pt x="10853" y="30"/>
                  </a:cubicBezTo>
                  <a:cubicBezTo>
                    <a:pt x="10784" y="10"/>
                    <a:pt x="10711" y="0"/>
                    <a:pt x="10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74"/>
            <p:cNvSpPr/>
            <p:nvPr/>
          </p:nvSpPr>
          <p:spPr>
            <a:xfrm>
              <a:off x="3726452" y="2664447"/>
              <a:ext cx="330578" cy="147592"/>
            </a:xfrm>
            <a:custGeom>
              <a:avLst/>
              <a:gdLst/>
              <a:ahLst/>
              <a:cxnLst/>
              <a:rect l="l" t="t" r="r" b="b"/>
              <a:pathLst>
                <a:path w="18512" h="8265" extrusionOk="0">
                  <a:moveTo>
                    <a:pt x="17736" y="0"/>
                  </a:moveTo>
                  <a:cubicBezTo>
                    <a:pt x="14393" y="0"/>
                    <a:pt x="1" y="8265"/>
                    <a:pt x="1" y="8265"/>
                  </a:cubicBezTo>
                  <a:cubicBezTo>
                    <a:pt x="1" y="8265"/>
                    <a:pt x="17369" y="4756"/>
                    <a:pt x="18397" y="671"/>
                  </a:cubicBezTo>
                  <a:cubicBezTo>
                    <a:pt x="18512" y="203"/>
                    <a:pt x="18259" y="0"/>
                    <a:pt x="177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74"/>
            <p:cNvSpPr/>
            <p:nvPr/>
          </p:nvSpPr>
          <p:spPr>
            <a:xfrm>
              <a:off x="3642761" y="2590005"/>
              <a:ext cx="164718" cy="299024"/>
            </a:xfrm>
            <a:custGeom>
              <a:avLst/>
              <a:gdLst/>
              <a:ahLst/>
              <a:cxnLst/>
              <a:rect l="l" t="t" r="r" b="b"/>
              <a:pathLst>
                <a:path w="9224" h="16745" extrusionOk="0">
                  <a:moveTo>
                    <a:pt x="6954" y="1"/>
                  </a:moveTo>
                  <a:cubicBezTo>
                    <a:pt x="4732" y="1"/>
                    <a:pt x="1" y="16744"/>
                    <a:pt x="1" y="16744"/>
                  </a:cubicBezTo>
                  <a:cubicBezTo>
                    <a:pt x="1" y="16744"/>
                    <a:pt x="9224" y="203"/>
                    <a:pt x="6993" y="2"/>
                  </a:cubicBezTo>
                  <a:cubicBezTo>
                    <a:pt x="6980" y="1"/>
                    <a:pt x="6967" y="1"/>
                    <a:pt x="6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74"/>
            <p:cNvSpPr/>
            <p:nvPr/>
          </p:nvSpPr>
          <p:spPr>
            <a:xfrm>
              <a:off x="3568033" y="2697856"/>
              <a:ext cx="86055" cy="255612"/>
            </a:xfrm>
            <a:custGeom>
              <a:avLst/>
              <a:gdLst/>
              <a:ahLst/>
              <a:cxnLst/>
              <a:rect l="l" t="t" r="r" b="b"/>
              <a:pathLst>
                <a:path w="4819" h="14314" extrusionOk="0">
                  <a:moveTo>
                    <a:pt x="3392" y="1"/>
                  </a:moveTo>
                  <a:cubicBezTo>
                    <a:pt x="3207" y="1"/>
                    <a:pt x="2979" y="136"/>
                    <a:pt x="2707" y="429"/>
                  </a:cubicBezTo>
                  <a:cubicBezTo>
                    <a:pt x="326" y="2985"/>
                    <a:pt x="0" y="14313"/>
                    <a:pt x="0" y="14313"/>
                  </a:cubicBezTo>
                  <a:cubicBezTo>
                    <a:pt x="3618" y="8120"/>
                    <a:pt x="4818" y="1"/>
                    <a:pt x="3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74"/>
            <p:cNvSpPr/>
            <p:nvPr/>
          </p:nvSpPr>
          <p:spPr>
            <a:xfrm>
              <a:off x="3435201" y="2764334"/>
              <a:ext cx="129717" cy="263416"/>
            </a:xfrm>
            <a:custGeom>
              <a:avLst/>
              <a:gdLst/>
              <a:ahLst/>
              <a:cxnLst/>
              <a:rect l="l" t="t" r="r" b="b"/>
              <a:pathLst>
                <a:path w="7264" h="14751" extrusionOk="0">
                  <a:moveTo>
                    <a:pt x="5140" y="1"/>
                  </a:moveTo>
                  <a:cubicBezTo>
                    <a:pt x="3128" y="1"/>
                    <a:pt x="1" y="10966"/>
                    <a:pt x="1525" y="14751"/>
                  </a:cubicBezTo>
                  <a:cubicBezTo>
                    <a:pt x="1525" y="14751"/>
                    <a:pt x="7264" y="465"/>
                    <a:pt x="5259" y="14"/>
                  </a:cubicBezTo>
                  <a:cubicBezTo>
                    <a:pt x="5220" y="5"/>
                    <a:pt x="5180" y="1"/>
                    <a:pt x="5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74"/>
            <p:cNvSpPr/>
            <p:nvPr/>
          </p:nvSpPr>
          <p:spPr>
            <a:xfrm>
              <a:off x="3291209" y="2868239"/>
              <a:ext cx="162289" cy="268720"/>
            </a:xfrm>
            <a:custGeom>
              <a:avLst/>
              <a:gdLst/>
              <a:ahLst/>
              <a:cxnLst/>
              <a:rect l="l" t="t" r="r" b="b"/>
              <a:pathLst>
                <a:path w="9088" h="15048" extrusionOk="0">
                  <a:moveTo>
                    <a:pt x="7060" y="1"/>
                  </a:moveTo>
                  <a:cubicBezTo>
                    <a:pt x="5079" y="1"/>
                    <a:pt x="1" y="10069"/>
                    <a:pt x="666" y="15047"/>
                  </a:cubicBezTo>
                  <a:cubicBezTo>
                    <a:pt x="666" y="15047"/>
                    <a:pt x="9087" y="385"/>
                    <a:pt x="7157" y="9"/>
                  </a:cubicBezTo>
                  <a:cubicBezTo>
                    <a:pt x="7126" y="4"/>
                    <a:pt x="7093" y="1"/>
                    <a:pt x="7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74"/>
            <p:cNvSpPr/>
            <p:nvPr/>
          </p:nvSpPr>
          <p:spPr>
            <a:xfrm>
              <a:off x="3171074" y="2986767"/>
              <a:ext cx="120413" cy="234773"/>
            </a:xfrm>
            <a:custGeom>
              <a:avLst/>
              <a:gdLst/>
              <a:ahLst/>
              <a:cxnLst/>
              <a:rect l="l" t="t" r="r" b="b"/>
              <a:pathLst>
                <a:path w="6743" h="13147" extrusionOk="0">
                  <a:moveTo>
                    <a:pt x="5330" y="1"/>
                  </a:moveTo>
                  <a:cubicBezTo>
                    <a:pt x="5256" y="1"/>
                    <a:pt x="5160" y="37"/>
                    <a:pt x="5038" y="113"/>
                  </a:cubicBezTo>
                  <a:cubicBezTo>
                    <a:pt x="2607" y="1642"/>
                    <a:pt x="853" y="8083"/>
                    <a:pt x="1" y="13146"/>
                  </a:cubicBezTo>
                  <a:cubicBezTo>
                    <a:pt x="1" y="13146"/>
                    <a:pt x="6743" y="1"/>
                    <a:pt x="5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74"/>
            <p:cNvSpPr/>
            <p:nvPr/>
          </p:nvSpPr>
          <p:spPr>
            <a:xfrm>
              <a:off x="3000905" y="3057388"/>
              <a:ext cx="170200" cy="258577"/>
            </a:xfrm>
            <a:custGeom>
              <a:avLst/>
              <a:gdLst/>
              <a:ahLst/>
              <a:cxnLst/>
              <a:rect l="l" t="t" r="r" b="b"/>
              <a:pathLst>
                <a:path w="9531" h="14480" extrusionOk="0">
                  <a:moveTo>
                    <a:pt x="7539" y="1"/>
                  </a:moveTo>
                  <a:cubicBezTo>
                    <a:pt x="5529" y="1"/>
                    <a:pt x="1" y="10097"/>
                    <a:pt x="809" y="14479"/>
                  </a:cubicBezTo>
                  <a:cubicBezTo>
                    <a:pt x="809" y="14479"/>
                    <a:pt x="9531" y="519"/>
                    <a:pt x="7676" y="18"/>
                  </a:cubicBezTo>
                  <a:cubicBezTo>
                    <a:pt x="7632" y="6"/>
                    <a:pt x="7586" y="1"/>
                    <a:pt x="7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74"/>
            <p:cNvSpPr/>
            <p:nvPr/>
          </p:nvSpPr>
          <p:spPr>
            <a:xfrm>
              <a:off x="3642761" y="2835330"/>
              <a:ext cx="270488" cy="59626"/>
            </a:xfrm>
            <a:custGeom>
              <a:avLst/>
              <a:gdLst/>
              <a:ahLst/>
              <a:cxnLst/>
              <a:rect l="l" t="t" r="r" b="b"/>
              <a:pathLst>
                <a:path w="15147" h="3339" extrusionOk="0">
                  <a:moveTo>
                    <a:pt x="14084" y="0"/>
                  </a:moveTo>
                  <a:cubicBezTo>
                    <a:pt x="10676" y="0"/>
                    <a:pt x="1" y="3005"/>
                    <a:pt x="1" y="3005"/>
                  </a:cubicBezTo>
                  <a:cubicBezTo>
                    <a:pt x="1129" y="3237"/>
                    <a:pt x="2407" y="3338"/>
                    <a:pt x="3729" y="3338"/>
                  </a:cubicBezTo>
                  <a:cubicBezTo>
                    <a:pt x="8985" y="3338"/>
                    <a:pt x="14953" y="1741"/>
                    <a:pt x="15114" y="399"/>
                  </a:cubicBezTo>
                  <a:cubicBezTo>
                    <a:pt x="15147" y="118"/>
                    <a:pt x="14757" y="0"/>
                    <a:pt x="140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74"/>
            <p:cNvSpPr/>
            <p:nvPr/>
          </p:nvSpPr>
          <p:spPr>
            <a:xfrm>
              <a:off x="3568033" y="2924396"/>
              <a:ext cx="258362" cy="44590"/>
            </a:xfrm>
            <a:custGeom>
              <a:avLst/>
              <a:gdLst/>
              <a:ahLst/>
              <a:cxnLst/>
              <a:rect l="l" t="t" r="r" b="b"/>
              <a:pathLst>
                <a:path w="14468" h="2497" extrusionOk="0">
                  <a:moveTo>
                    <a:pt x="11825" y="1"/>
                  </a:moveTo>
                  <a:cubicBezTo>
                    <a:pt x="7945" y="1"/>
                    <a:pt x="0" y="1626"/>
                    <a:pt x="0" y="1626"/>
                  </a:cubicBezTo>
                  <a:cubicBezTo>
                    <a:pt x="1892" y="2249"/>
                    <a:pt x="4123" y="2496"/>
                    <a:pt x="6239" y="2496"/>
                  </a:cubicBezTo>
                  <a:cubicBezTo>
                    <a:pt x="10599" y="2496"/>
                    <a:pt x="14468" y="1444"/>
                    <a:pt x="13860" y="448"/>
                  </a:cubicBezTo>
                  <a:cubicBezTo>
                    <a:pt x="13669" y="127"/>
                    <a:pt x="12904" y="1"/>
                    <a:pt x="1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74"/>
            <p:cNvSpPr/>
            <p:nvPr/>
          </p:nvSpPr>
          <p:spPr>
            <a:xfrm>
              <a:off x="3462414" y="3002695"/>
              <a:ext cx="266166" cy="41644"/>
            </a:xfrm>
            <a:custGeom>
              <a:avLst/>
              <a:gdLst/>
              <a:ahLst/>
              <a:cxnLst/>
              <a:rect l="l" t="t" r="r" b="b"/>
              <a:pathLst>
                <a:path w="14905" h="2332" extrusionOk="0">
                  <a:moveTo>
                    <a:pt x="11649" y="1"/>
                  </a:moveTo>
                  <a:cubicBezTo>
                    <a:pt x="7802" y="1"/>
                    <a:pt x="1" y="1402"/>
                    <a:pt x="1" y="1402"/>
                  </a:cubicBezTo>
                  <a:cubicBezTo>
                    <a:pt x="1511" y="2077"/>
                    <a:pt x="3450" y="2332"/>
                    <a:pt x="5389" y="2332"/>
                  </a:cubicBezTo>
                  <a:cubicBezTo>
                    <a:pt x="10142" y="2332"/>
                    <a:pt x="14904" y="804"/>
                    <a:pt x="13409" y="199"/>
                  </a:cubicBezTo>
                  <a:cubicBezTo>
                    <a:pt x="13053" y="59"/>
                    <a:pt x="12433" y="1"/>
                    <a:pt x="11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74"/>
            <p:cNvSpPr/>
            <p:nvPr/>
          </p:nvSpPr>
          <p:spPr>
            <a:xfrm>
              <a:off x="3303102" y="3096403"/>
              <a:ext cx="263702" cy="44804"/>
            </a:xfrm>
            <a:custGeom>
              <a:avLst/>
              <a:gdLst/>
              <a:ahLst/>
              <a:cxnLst/>
              <a:rect l="l" t="t" r="r" b="b"/>
              <a:pathLst>
                <a:path w="14767" h="2509" extrusionOk="0">
                  <a:moveTo>
                    <a:pt x="12633" y="1"/>
                  </a:moveTo>
                  <a:cubicBezTo>
                    <a:pt x="9092" y="1"/>
                    <a:pt x="0" y="2269"/>
                    <a:pt x="0" y="2269"/>
                  </a:cubicBezTo>
                  <a:cubicBezTo>
                    <a:pt x="907" y="2436"/>
                    <a:pt x="2031" y="2508"/>
                    <a:pt x="3245" y="2508"/>
                  </a:cubicBezTo>
                  <a:cubicBezTo>
                    <a:pt x="8241" y="2508"/>
                    <a:pt x="14767" y="1277"/>
                    <a:pt x="13960" y="289"/>
                  </a:cubicBezTo>
                  <a:cubicBezTo>
                    <a:pt x="13797" y="86"/>
                    <a:pt x="13320" y="1"/>
                    <a:pt x="126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74"/>
            <p:cNvSpPr/>
            <p:nvPr/>
          </p:nvSpPr>
          <p:spPr>
            <a:xfrm>
              <a:off x="3171074" y="3184398"/>
              <a:ext cx="284666" cy="49965"/>
            </a:xfrm>
            <a:custGeom>
              <a:avLst/>
              <a:gdLst/>
              <a:ahLst/>
              <a:cxnLst/>
              <a:rect l="l" t="t" r="r" b="b"/>
              <a:pathLst>
                <a:path w="15941" h="2798" extrusionOk="0">
                  <a:moveTo>
                    <a:pt x="13862" y="0"/>
                  </a:moveTo>
                  <a:cubicBezTo>
                    <a:pt x="10087" y="0"/>
                    <a:pt x="1" y="2078"/>
                    <a:pt x="1" y="2078"/>
                  </a:cubicBezTo>
                  <a:cubicBezTo>
                    <a:pt x="1326" y="2593"/>
                    <a:pt x="3039" y="2797"/>
                    <a:pt x="4835" y="2797"/>
                  </a:cubicBezTo>
                  <a:cubicBezTo>
                    <a:pt x="10035" y="2797"/>
                    <a:pt x="15940" y="1087"/>
                    <a:pt x="15214" y="248"/>
                  </a:cubicBezTo>
                  <a:cubicBezTo>
                    <a:pt x="15059" y="74"/>
                    <a:pt x="14572" y="0"/>
                    <a:pt x="138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74"/>
            <p:cNvSpPr/>
            <p:nvPr/>
          </p:nvSpPr>
          <p:spPr>
            <a:xfrm>
              <a:off x="3015333" y="3278571"/>
              <a:ext cx="279148" cy="59215"/>
            </a:xfrm>
            <a:custGeom>
              <a:avLst/>
              <a:gdLst/>
              <a:ahLst/>
              <a:cxnLst/>
              <a:rect l="l" t="t" r="r" b="b"/>
              <a:pathLst>
                <a:path w="15632" h="3316" extrusionOk="0">
                  <a:moveTo>
                    <a:pt x="13467" y="1"/>
                  </a:moveTo>
                  <a:cubicBezTo>
                    <a:pt x="9865" y="1"/>
                    <a:pt x="1" y="2092"/>
                    <a:pt x="1" y="2092"/>
                  </a:cubicBezTo>
                  <a:cubicBezTo>
                    <a:pt x="1389" y="2980"/>
                    <a:pt x="3195" y="3316"/>
                    <a:pt x="5066" y="3316"/>
                  </a:cubicBezTo>
                  <a:cubicBezTo>
                    <a:pt x="10115" y="3316"/>
                    <a:pt x="15632" y="864"/>
                    <a:pt x="14663" y="188"/>
                  </a:cubicBezTo>
                  <a:cubicBezTo>
                    <a:pt x="14479" y="57"/>
                    <a:pt x="14057" y="1"/>
                    <a:pt x="13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74"/>
            <p:cNvSpPr/>
            <p:nvPr/>
          </p:nvSpPr>
          <p:spPr>
            <a:xfrm>
              <a:off x="2835879" y="2805457"/>
              <a:ext cx="897822" cy="606476"/>
            </a:xfrm>
            <a:custGeom>
              <a:avLst/>
              <a:gdLst/>
              <a:ahLst/>
              <a:cxnLst/>
              <a:rect l="l" t="t" r="r" b="b"/>
              <a:pathLst>
                <a:path w="50277" h="33962" extrusionOk="0">
                  <a:moveTo>
                    <a:pt x="49886" y="1"/>
                  </a:moveTo>
                  <a:cubicBezTo>
                    <a:pt x="49784" y="1"/>
                    <a:pt x="49678" y="38"/>
                    <a:pt x="49600" y="117"/>
                  </a:cubicBezTo>
                  <a:cubicBezTo>
                    <a:pt x="38497" y="11571"/>
                    <a:pt x="4888" y="32122"/>
                    <a:pt x="326" y="33225"/>
                  </a:cubicBezTo>
                  <a:cubicBezTo>
                    <a:pt x="126" y="33275"/>
                    <a:pt x="1" y="33476"/>
                    <a:pt x="51" y="33676"/>
                  </a:cubicBezTo>
                  <a:cubicBezTo>
                    <a:pt x="51" y="33751"/>
                    <a:pt x="101" y="33826"/>
                    <a:pt x="151" y="33877"/>
                  </a:cubicBezTo>
                  <a:cubicBezTo>
                    <a:pt x="226" y="33933"/>
                    <a:pt x="315" y="33961"/>
                    <a:pt x="408" y="33961"/>
                  </a:cubicBezTo>
                  <a:cubicBezTo>
                    <a:pt x="439" y="33961"/>
                    <a:pt x="471" y="33958"/>
                    <a:pt x="502" y="33952"/>
                  </a:cubicBezTo>
                  <a:cubicBezTo>
                    <a:pt x="5113" y="32824"/>
                    <a:pt x="38973" y="12147"/>
                    <a:pt x="50151" y="618"/>
                  </a:cubicBezTo>
                  <a:cubicBezTo>
                    <a:pt x="50277" y="493"/>
                    <a:pt x="50277" y="242"/>
                    <a:pt x="50126" y="92"/>
                  </a:cubicBezTo>
                  <a:cubicBezTo>
                    <a:pt x="50066" y="32"/>
                    <a:pt x="49978" y="1"/>
                    <a:pt x="498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74"/>
            <p:cNvSpPr/>
            <p:nvPr/>
          </p:nvSpPr>
          <p:spPr>
            <a:xfrm>
              <a:off x="3717953" y="3084993"/>
              <a:ext cx="237790" cy="105645"/>
            </a:xfrm>
            <a:custGeom>
              <a:avLst/>
              <a:gdLst/>
              <a:ahLst/>
              <a:cxnLst/>
              <a:rect l="l" t="t" r="r" b="b"/>
              <a:pathLst>
                <a:path w="13316" h="5916" extrusionOk="0">
                  <a:moveTo>
                    <a:pt x="12508" y="1"/>
                  </a:moveTo>
                  <a:cubicBezTo>
                    <a:pt x="9765" y="1"/>
                    <a:pt x="0" y="5916"/>
                    <a:pt x="0" y="5916"/>
                  </a:cubicBezTo>
                  <a:cubicBezTo>
                    <a:pt x="0" y="5916"/>
                    <a:pt x="12457" y="3886"/>
                    <a:pt x="13183" y="778"/>
                  </a:cubicBezTo>
                  <a:cubicBezTo>
                    <a:pt x="13315" y="230"/>
                    <a:pt x="13047" y="1"/>
                    <a:pt x="125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74"/>
            <p:cNvSpPr/>
            <p:nvPr/>
          </p:nvSpPr>
          <p:spPr>
            <a:xfrm>
              <a:off x="3517911" y="3061602"/>
              <a:ext cx="261737" cy="178718"/>
            </a:xfrm>
            <a:custGeom>
              <a:avLst/>
              <a:gdLst/>
              <a:ahLst/>
              <a:cxnLst/>
              <a:rect l="l" t="t" r="r" b="b"/>
              <a:pathLst>
                <a:path w="14657" h="10008" extrusionOk="0">
                  <a:moveTo>
                    <a:pt x="14379" y="1"/>
                  </a:moveTo>
                  <a:cubicBezTo>
                    <a:pt x="12415" y="1"/>
                    <a:pt x="0" y="10008"/>
                    <a:pt x="0" y="10008"/>
                  </a:cubicBezTo>
                  <a:cubicBezTo>
                    <a:pt x="4261" y="8178"/>
                    <a:pt x="14436" y="2539"/>
                    <a:pt x="14637" y="283"/>
                  </a:cubicBezTo>
                  <a:cubicBezTo>
                    <a:pt x="14656" y="89"/>
                    <a:pt x="14564" y="1"/>
                    <a:pt x="143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74"/>
            <p:cNvSpPr/>
            <p:nvPr/>
          </p:nvSpPr>
          <p:spPr>
            <a:xfrm>
              <a:off x="3334421" y="3078101"/>
              <a:ext cx="243255" cy="200718"/>
            </a:xfrm>
            <a:custGeom>
              <a:avLst/>
              <a:gdLst/>
              <a:ahLst/>
              <a:cxnLst/>
              <a:rect l="l" t="t" r="r" b="b"/>
              <a:pathLst>
                <a:path w="13622" h="11240" extrusionOk="0">
                  <a:moveTo>
                    <a:pt x="13274" y="0"/>
                  </a:moveTo>
                  <a:cubicBezTo>
                    <a:pt x="12249" y="0"/>
                    <a:pt x="8815" y="3403"/>
                    <a:pt x="5991" y="5800"/>
                  </a:cubicBezTo>
                  <a:cubicBezTo>
                    <a:pt x="2482" y="8733"/>
                    <a:pt x="1" y="11239"/>
                    <a:pt x="1" y="11239"/>
                  </a:cubicBezTo>
                  <a:cubicBezTo>
                    <a:pt x="7269" y="8908"/>
                    <a:pt x="13234" y="2868"/>
                    <a:pt x="13560" y="612"/>
                  </a:cubicBezTo>
                  <a:cubicBezTo>
                    <a:pt x="13621" y="186"/>
                    <a:pt x="13513" y="0"/>
                    <a:pt x="13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74"/>
            <p:cNvSpPr/>
            <p:nvPr/>
          </p:nvSpPr>
          <p:spPr>
            <a:xfrm>
              <a:off x="3485680" y="3239180"/>
              <a:ext cx="317256" cy="51465"/>
            </a:xfrm>
            <a:custGeom>
              <a:avLst/>
              <a:gdLst/>
              <a:ahLst/>
              <a:cxnLst/>
              <a:rect l="l" t="t" r="r" b="b"/>
              <a:pathLst>
                <a:path w="17766" h="2882" extrusionOk="0">
                  <a:moveTo>
                    <a:pt x="5491" y="0"/>
                  </a:moveTo>
                  <a:cubicBezTo>
                    <a:pt x="3377" y="0"/>
                    <a:pt x="1386" y="145"/>
                    <a:pt x="1" y="464"/>
                  </a:cubicBezTo>
                  <a:cubicBezTo>
                    <a:pt x="4912" y="1151"/>
                    <a:pt x="11209" y="2881"/>
                    <a:pt x="14278" y="2881"/>
                  </a:cubicBezTo>
                  <a:cubicBezTo>
                    <a:pt x="15014" y="2881"/>
                    <a:pt x="15565" y="2782"/>
                    <a:pt x="15866" y="2544"/>
                  </a:cubicBezTo>
                  <a:cubicBezTo>
                    <a:pt x="17766" y="1046"/>
                    <a:pt x="11180" y="0"/>
                    <a:pt x="5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74"/>
            <p:cNvSpPr/>
            <p:nvPr/>
          </p:nvSpPr>
          <p:spPr>
            <a:xfrm>
              <a:off x="3312048" y="3283249"/>
              <a:ext cx="296292" cy="74394"/>
            </a:xfrm>
            <a:custGeom>
              <a:avLst/>
              <a:gdLst/>
              <a:ahLst/>
              <a:cxnLst/>
              <a:rect l="l" t="t" r="r" b="b"/>
              <a:pathLst>
                <a:path w="16592" h="4166" extrusionOk="0">
                  <a:moveTo>
                    <a:pt x="0" y="1"/>
                  </a:moveTo>
                  <a:lnTo>
                    <a:pt x="0" y="1"/>
                  </a:lnTo>
                  <a:cubicBezTo>
                    <a:pt x="5924" y="2743"/>
                    <a:pt x="11491" y="4166"/>
                    <a:pt x="14365" y="4166"/>
                  </a:cubicBezTo>
                  <a:cubicBezTo>
                    <a:pt x="15589" y="4166"/>
                    <a:pt x="16324" y="3908"/>
                    <a:pt x="16391" y="3384"/>
                  </a:cubicBezTo>
                  <a:cubicBezTo>
                    <a:pt x="16592" y="1630"/>
                    <a:pt x="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74"/>
            <p:cNvSpPr/>
            <p:nvPr/>
          </p:nvSpPr>
          <p:spPr>
            <a:xfrm>
              <a:off x="3131254" y="3124545"/>
              <a:ext cx="270327" cy="188272"/>
            </a:xfrm>
            <a:custGeom>
              <a:avLst/>
              <a:gdLst/>
              <a:ahLst/>
              <a:cxnLst/>
              <a:rect l="l" t="t" r="r" b="b"/>
              <a:pathLst>
                <a:path w="15138" h="10543" extrusionOk="0">
                  <a:moveTo>
                    <a:pt x="13441" y="1"/>
                  </a:moveTo>
                  <a:cubicBezTo>
                    <a:pt x="11290" y="1"/>
                    <a:pt x="0" y="10543"/>
                    <a:pt x="0" y="10543"/>
                  </a:cubicBezTo>
                  <a:cubicBezTo>
                    <a:pt x="7970" y="8187"/>
                    <a:pt x="15138" y="844"/>
                    <a:pt x="13634" y="42"/>
                  </a:cubicBezTo>
                  <a:cubicBezTo>
                    <a:pt x="13582" y="14"/>
                    <a:pt x="13517" y="1"/>
                    <a:pt x="13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74"/>
            <p:cNvSpPr/>
            <p:nvPr/>
          </p:nvSpPr>
          <p:spPr>
            <a:xfrm>
              <a:off x="3131254" y="3312783"/>
              <a:ext cx="334042" cy="102413"/>
            </a:xfrm>
            <a:custGeom>
              <a:avLst/>
              <a:gdLst/>
              <a:ahLst/>
              <a:cxnLst/>
              <a:rect l="l" t="t" r="r" b="b"/>
              <a:pathLst>
                <a:path w="18706" h="5735" extrusionOk="0">
                  <a:moveTo>
                    <a:pt x="0" y="1"/>
                  </a:moveTo>
                  <a:cubicBezTo>
                    <a:pt x="0" y="1"/>
                    <a:pt x="5589" y="3209"/>
                    <a:pt x="10526" y="4412"/>
                  </a:cubicBezTo>
                  <a:cubicBezTo>
                    <a:pt x="13557" y="5154"/>
                    <a:pt x="16120" y="5734"/>
                    <a:pt x="17480" y="5734"/>
                  </a:cubicBezTo>
                  <a:cubicBezTo>
                    <a:pt x="18325" y="5734"/>
                    <a:pt x="18705" y="5511"/>
                    <a:pt x="18446" y="4963"/>
                  </a:cubicBezTo>
                  <a:cubicBezTo>
                    <a:pt x="17745" y="3510"/>
                    <a:pt x="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74"/>
            <p:cNvSpPr/>
            <p:nvPr/>
          </p:nvSpPr>
          <p:spPr>
            <a:xfrm>
              <a:off x="2965211" y="3167774"/>
              <a:ext cx="228719" cy="163396"/>
            </a:xfrm>
            <a:custGeom>
              <a:avLst/>
              <a:gdLst/>
              <a:ahLst/>
              <a:cxnLst/>
              <a:rect l="l" t="t" r="r" b="b"/>
              <a:pathLst>
                <a:path w="12808" h="9150" extrusionOk="0">
                  <a:moveTo>
                    <a:pt x="11295" y="0"/>
                  </a:moveTo>
                  <a:cubicBezTo>
                    <a:pt x="10119" y="0"/>
                    <a:pt x="8288" y="1659"/>
                    <a:pt x="5464" y="4187"/>
                  </a:cubicBezTo>
                  <a:cubicBezTo>
                    <a:pt x="2357" y="6969"/>
                    <a:pt x="1" y="9149"/>
                    <a:pt x="1" y="9149"/>
                  </a:cubicBezTo>
                  <a:cubicBezTo>
                    <a:pt x="6718" y="7119"/>
                    <a:pt x="12808" y="428"/>
                    <a:pt x="11630" y="52"/>
                  </a:cubicBezTo>
                  <a:cubicBezTo>
                    <a:pt x="11525" y="17"/>
                    <a:pt x="11413" y="0"/>
                    <a:pt x="112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74"/>
            <p:cNvSpPr/>
            <p:nvPr/>
          </p:nvSpPr>
          <p:spPr>
            <a:xfrm>
              <a:off x="2835432" y="3202343"/>
              <a:ext cx="227380" cy="135092"/>
            </a:xfrm>
            <a:custGeom>
              <a:avLst/>
              <a:gdLst/>
              <a:ahLst/>
              <a:cxnLst/>
              <a:rect l="l" t="t" r="r" b="b"/>
              <a:pathLst>
                <a:path w="12733" h="7565" extrusionOk="0">
                  <a:moveTo>
                    <a:pt x="11271" y="0"/>
                  </a:moveTo>
                  <a:cubicBezTo>
                    <a:pt x="9358" y="0"/>
                    <a:pt x="1" y="7564"/>
                    <a:pt x="1" y="7564"/>
                  </a:cubicBezTo>
                  <a:cubicBezTo>
                    <a:pt x="4788" y="6537"/>
                    <a:pt x="12732" y="747"/>
                    <a:pt x="11479" y="45"/>
                  </a:cubicBezTo>
                  <a:cubicBezTo>
                    <a:pt x="11425" y="15"/>
                    <a:pt x="11355" y="0"/>
                    <a:pt x="112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74"/>
            <p:cNvSpPr/>
            <p:nvPr/>
          </p:nvSpPr>
          <p:spPr>
            <a:xfrm>
              <a:off x="2965211" y="3331139"/>
              <a:ext cx="332328" cy="112467"/>
            </a:xfrm>
            <a:custGeom>
              <a:avLst/>
              <a:gdLst/>
              <a:ahLst/>
              <a:cxnLst/>
              <a:rect l="l" t="t" r="r" b="b"/>
              <a:pathLst>
                <a:path w="18610" h="6298" extrusionOk="0">
                  <a:moveTo>
                    <a:pt x="1" y="0"/>
                  </a:moveTo>
                  <a:cubicBezTo>
                    <a:pt x="2908" y="3083"/>
                    <a:pt x="12482" y="6166"/>
                    <a:pt x="15715" y="6291"/>
                  </a:cubicBezTo>
                  <a:cubicBezTo>
                    <a:pt x="15812" y="6296"/>
                    <a:pt x="15901" y="6298"/>
                    <a:pt x="15981" y="6298"/>
                  </a:cubicBezTo>
                  <a:cubicBezTo>
                    <a:pt x="18610" y="6298"/>
                    <a:pt x="12706" y="3966"/>
                    <a:pt x="8572" y="2507"/>
                  </a:cubicBezTo>
                  <a:cubicBezTo>
                    <a:pt x="4312" y="1003"/>
                    <a:pt x="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74"/>
            <p:cNvSpPr/>
            <p:nvPr/>
          </p:nvSpPr>
          <p:spPr>
            <a:xfrm>
              <a:off x="2835432" y="3337407"/>
              <a:ext cx="220665" cy="98931"/>
            </a:xfrm>
            <a:custGeom>
              <a:avLst/>
              <a:gdLst/>
              <a:ahLst/>
              <a:cxnLst/>
              <a:rect l="l" t="t" r="r" b="b"/>
              <a:pathLst>
                <a:path w="12357" h="5540" extrusionOk="0">
                  <a:moveTo>
                    <a:pt x="1" y="0"/>
                  </a:moveTo>
                  <a:cubicBezTo>
                    <a:pt x="3000" y="3633"/>
                    <a:pt x="8063" y="5539"/>
                    <a:pt x="10272" y="5539"/>
                  </a:cubicBezTo>
                  <a:cubicBezTo>
                    <a:pt x="10684" y="5539"/>
                    <a:pt x="10997" y="5473"/>
                    <a:pt x="11179" y="5339"/>
                  </a:cubicBezTo>
                  <a:cubicBezTo>
                    <a:pt x="12356" y="4461"/>
                    <a:pt x="1" y="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74"/>
            <p:cNvSpPr/>
            <p:nvPr/>
          </p:nvSpPr>
          <p:spPr>
            <a:xfrm>
              <a:off x="2723100" y="3216432"/>
              <a:ext cx="235880" cy="117860"/>
            </a:xfrm>
            <a:custGeom>
              <a:avLst/>
              <a:gdLst/>
              <a:ahLst/>
              <a:cxnLst/>
              <a:rect l="l" t="t" r="r" b="b"/>
              <a:pathLst>
                <a:path w="13209" h="6600" extrusionOk="0">
                  <a:moveTo>
                    <a:pt x="11102" y="0"/>
                  </a:moveTo>
                  <a:cubicBezTo>
                    <a:pt x="8754" y="0"/>
                    <a:pt x="1" y="6600"/>
                    <a:pt x="1" y="6600"/>
                  </a:cubicBezTo>
                  <a:cubicBezTo>
                    <a:pt x="6292" y="5146"/>
                    <a:pt x="13209" y="610"/>
                    <a:pt x="11354" y="33"/>
                  </a:cubicBezTo>
                  <a:cubicBezTo>
                    <a:pt x="11281" y="11"/>
                    <a:pt x="11197" y="0"/>
                    <a:pt x="1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74"/>
            <p:cNvSpPr/>
            <p:nvPr/>
          </p:nvSpPr>
          <p:spPr>
            <a:xfrm>
              <a:off x="2673870" y="3183702"/>
              <a:ext cx="1051342" cy="160610"/>
            </a:xfrm>
            <a:custGeom>
              <a:avLst/>
              <a:gdLst/>
              <a:ahLst/>
              <a:cxnLst/>
              <a:rect l="l" t="t" r="r" b="b"/>
              <a:pathLst>
                <a:path w="58874" h="8994" extrusionOk="0">
                  <a:moveTo>
                    <a:pt x="58453" y="1"/>
                  </a:moveTo>
                  <a:cubicBezTo>
                    <a:pt x="58426" y="1"/>
                    <a:pt x="58398" y="4"/>
                    <a:pt x="58372" y="12"/>
                  </a:cubicBezTo>
                  <a:cubicBezTo>
                    <a:pt x="58039" y="101"/>
                    <a:pt x="28835" y="8235"/>
                    <a:pt x="7932" y="8235"/>
                  </a:cubicBezTo>
                  <a:cubicBezTo>
                    <a:pt x="5270" y="8235"/>
                    <a:pt x="2743" y="8104"/>
                    <a:pt x="427" y="7806"/>
                  </a:cubicBezTo>
                  <a:cubicBezTo>
                    <a:pt x="412" y="7804"/>
                    <a:pt x="398" y="7804"/>
                    <a:pt x="383" y="7804"/>
                  </a:cubicBezTo>
                  <a:cubicBezTo>
                    <a:pt x="202" y="7804"/>
                    <a:pt x="49" y="7946"/>
                    <a:pt x="26" y="8132"/>
                  </a:cubicBezTo>
                  <a:cubicBezTo>
                    <a:pt x="1" y="8257"/>
                    <a:pt x="26" y="8358"/>
                    <a:pt x="101" y="8433"/>
                  </a:cubicBezTo>
                  <a:cubicBezTo>
                    <a:pt x="176" y="8508"/>
                    <a:pt x="251" y="8533"/>
                    <a:pt x="327" y="8558"/>
                  </a:cubicBezTo>
                  <a:cubicBezTo>
                    <a:pt x="2669" y="8860"/>
                    <a:pt x="5225" y="8993"/>
                    <a:pt x="7916" y="8993"/>
                  </a:cubicBezTo>
                  <a:cubicBezTo>
                    <a:pt x="28948" y="8993"/>
                    <a:pt x="58239" y="827"/>
                    <a:pt x="58573" y="739"/>
                  </a:cubicBezTo>
                  <a:cubicBezTo>
                    <a:pt x="58748" y="688"/>
                    <a:pt x="58873" y="488"/>
                    <a:pt x="58823" y="287"/>
                  </a:cubicBezTo>
                  <a:cubicBezTo>
                    <a:pt x="58781" y="117"/>
                    <a:pt x="58611" y="1"/>
                    <a:pt x="58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74"/>
            <p:cNvSpPr/>
            <p:nvPr/>
          </p:nvSpPr>
          <p:spPr>
            <a:xfrm>
              <a:off x="789729" y="3025908"/>
              <a:ext cx="223862" cy="132074"/>
            </a:xfrm>
            <a:custGeom>
              <a:avLst/>
              <a:gdLst/>
              <a:ahLst/>
              <a:cxnLst/>
              <a:rect l="l" t="t" r="r" b="b"/>
              <a:pathLst>
                <a:path w="12536" h="7396" extrusionOk="0">
                  <a:moveTo>
                    <a:pt x="641" y="1"/>
                  </a:moveTo>
                  <a:cubicBezTo>
                    <a:pt x="222" y="1"/>
                    <a:pt x="0" y="211"/>
                    <a:pt x="55" y="703"/>
                  </a:cubicBezTo>
                  <a:cubicBezTo>
                    <a:pt x="431" y="3886"/>
                    <a:pt x="12536" y="7395"/>
                    <a:pt x="12536" y="7395"/>
                  </a:cubicBezTo>
                  <a:cubicBezTo>
                    <a:pt x="12536" y="7395"/>
                    <a:pt x="3123" y="1"/>
                    <a:pt x="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74"/>
            <p:cNvSpPr/>
            <p:nvPr/>
          </p:nvSpPr>
          <p:spPr>
            <a:xfrm>
              <a:off x="966576" y="3023140"/>
              <a:ext cx="239898" cy="208683"/>
            </a:xfrm>
            <a:custGeom>
              <a:avLst/>
              <a:gdLst/>
              <a:ahLst/>
              <a:cxnLst/>
              <a:rect l="l" t="t" r="r" b="b"/>
              <a:pathLst>
                <a:path w="13434" h="11686" extrusionOk="0">
                  <a:moveTo>
                    <a:pt x="290" y="1"/>
                  </a:moveTo>
                  <a:cubicBezTo>
                    <a:pt x="140" y="1"/>
                    <a:pt x="56" y="82"/>
                    <a:pt x="50" y="257"/>
                  </a:cubicBezTo>
                  <a:cubicBezTo>
                    <a:pt x="0" y="2512"/>
                    <a:pt x="9399" y="9355"/>
                    <a:pt x="13434" y="11685"/>
                  </a:cubicBezTo>
                  <a:cubicBezTo>
                    <a:pt x="13434" y="11685"/>
                    <a:pt x="2091" y="1"/>
                    <a:pt x="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74"/>
            <p:cNvSpPr/>
            <p:nvPr/>
          </p:nvSpPr>
          <p:spPr>
            <a:xfrm>
              <a:off x="1166011" y="3064120"/>
              <a:ext cx="217683" cy="228112"/>
            </a:xfrm>
            <a:custGeom>
              <a:avLst/>
              <a:gdLst/>
              <a:ahLst/>
              <a:cxnLst/>
              <a:rect l="l" t="t" r="r" b="b"/>
              <a:pathLst>
                <a:path w="12190" h="12774" extrusionOk="0">
                  <a:moveTo>
                    <a:pt x="315" y="0"/>
                  </a:moveTo>
                  <a:cubicBezTo>
                    <a:pt x="111" y="0"/>
                    <a:pt x="1" y="174"/>
                    <a:pt x="9" y="568"/>
                  </a:cubicBezTo>
                  <a:cubicBezTo>
                    <a:pt x="59" y="2849"/>
                    <a:pt x="5247" y="9591"/>
                    <a:pt x="12190" y="12774"/>
                  </a:cubicBezTo>
                  <a:cubicBezTo>
                    <a:pt x="12190" y="12774"/>
                    <a:pt x="10034" y="9992"/>
                    <a:pt x="6902" y="6634"/>
                  </a:cubicBezTo>
                  <a:cubicBezTo>
                    <a:pt x="4338" y="3863"/>
                    <a:pt x="1279"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74"/>
            <p:cNvSpPr/>
            <p:nvPr/>
          </p:nvSpPr>
          <p:spPr>
            <a:xfrm>
              <a:off x="931293" y="3216200"/>
              <a:ext cx="305631" cy="40001"/>
            </a:xfrm>
            <a:custGeom>
              <a:avLst/>
              <a:gdLst/>
              <a:ahLst/>
              <a:cxnLst/>
              <a:rect l="l" t="t" r="r" b="b"/>
              <a:pathLst>
                <a:path w="17115" h="2240" extrusionOk="0">
                  <a:moveTo>
                    <a:pt x="6011" y="1"/>
                  </a:moveTo>
                  <a:cubicBezTo>
                    <a:pt x="2534" y="1"/>
                    <a:pt x="1" y="490"/>
                    <a:pt x="1124" y="1625"/>
                  </a:cubicBezTo>
                  <a:cubicBezTo>
                    <a:pt x="1581" y="2082"/>
                    <a:pt x="2786" y="2239"/>
                    <a:pt x="4414" y="2239"/>
                  </a:cubicBezTo>
                  <a:cubicBezTo>
                    <a:pt x="7785" y="2239"/>
                    <a:pt x="12974" y="1568"/>
                    <a:pt x="17114" y="1500"/>
                  </a:cubicBezTo>
                  <a:cubicBezTo>
                    <a:pt x="14570" y="565"/>
                    <a:pt x="9746" y="1"/>
                    <a:pt x="60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74"/>
            <p:cNvSpPr/>
            <p:nvPr/>
          </p:nvSpPr>
          <p:spPr>
            <a:xfrm>
              <a:off x="1107550" y="3298409"/>
              <a:ext cx="297631" cy="45126"/>
            </a:xfrm>
            <a:custGeom>
              <a:avLst/>
              <a:gdLst/>
              <a:ahLst/>
              <a:cxnLst/>
              <a:rect l="l" t="t" r="r" b="b"/>
              <a:pathLst>
                <a:path w="16667" h="2527" extrusionOk="0">
                  <a:moveTo>
                    <a:pt x="13363" y="0"/>
                  </a:moveTo>
                  <a:cubicBezTo>
                    <a:pt x="8504" y="0"/>
                    <a:pt x="0" y="179"/>
                    <a:pt x="0" y="1432"/>
                  </a:cubicBezTo>
                  <a:cubicBezTo>
                    <a:pt x="0" y="2149"/>
                    <a:pt x="1304" y="2527"/>
                    <a:pt x="3450" y="2527"/>
                  </a:cubicBezTo>
                  <a:cubicBezTo>
                    <a:pt x="6559" y="2527"/>
                    <a:pt x="11433" y="1734"/>
                    <a:pt x="16667" y="29"/>
                  </a:cubicBezTo>
                  <a:cubicBezTo>
                    <a:pt x="16667" y="29"/>
                    <a:pt x="15306" y="0"/>
                    <a:pt x="13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74"/>
            <p:cNvSpPr/>
            <p:nvPr/>
          </p:nvSpPr>
          <p:spPr>
            <a:xfrm>
              <a:off x="1333984" y="3134722"/>
              <a:ext cx="247076" cy="215701"/>
            </a:xfrm>
            <a:custGeom>
              <a:avLst/>
              <a:gdLst/>
              <a:ahLst/>
              <a:cxnLst/>
              <a:rect l="l" t="t" r="r" b="b"/>
              <a:pathLst>
                <a:path w="13836" h="12079" extrusionOk="0">
                  <a:moveTo>
                    <a:pt x="1711" y="0"/>
                  </a:moveTo>
                  <a:cubicBezTo>
                    <a:pt x="1662" y="0"/>
                    <a:pt x="1618" y="8"/>
                    <a:pt x="1580" y="23"/>
                  </a:cubicBezTo>
                  <a:cubicBezTo>
                    <a:pt x="1" y="624"/>
                    <a:pt x="6216" y="8795"/>
                    <a:pt x="13836" y="12078"/>
                  </a:cubicBezTo>
                  <a:cubicBezTo>
                    <a:pt x="13836" y="12078"/>
                    <a:pt x="3691" y="0"/>
                    <a:pt x="17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74"/>
            <p:cNvSpPr/>
            <p:nvPr/>
          </p:nvSpPr>
          <p:spPr>
            <a:xfrm>
              <a:off x="1235793" y="3350388"/>
              <a:ext cx="345275" cy="64805"/>
            </a:xfrm>
            <a:custGeom>
              <a:avLst/>
              <a:gdLst/>
              <a:ahLst/>
              <a:cxnLst/>
              <a:rect l="l" t="t" r="r" b="b"/>
              <a:pathLst>
                <a:path w="19335" h="3629" extrusionOk="0">
                  <a:moveTo>
                    <a:pt x="19335" y="0"/>
                  </a:moveTo>
                  <a:cubicBezTo>
                    <a:pt x="19334" y="0"/>
                    <a:pt x="1289" y="1354"/>
                    <a:pt x="437" y="2682"/>
                  </a:cubicBezTo>
                  <a:cubicBezTo>
                    <a:pt x="0" y="3376"/>
                    <a:pt x="776" y="3628"/>
                    <a:pt x="2313" y="3628"/>
                  </a:cubicBezTo>
                  <a:cubicBezTo>
                    <a:pt x="3771" y="3628"/>
                    <a:pt x="5916" y="3401"/>
                    <a:pt x="8357" y="3108"/>
                  </a:cubicBezTo>
                  <a:cubicBezTo>
                    <a:pt x="13395" y="2531"/>
                    <a:pt x="19334" y="0"/>
                    <a:pt x="19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74"/>
            <p:cNvSpPr/>
            <p:nvPr/>
          </p:nvSpPr>
          <p:spPr>
            <a:xfrm>
              <a:off x="1535383" y="3201933"/>
              <a:ext cx="208129" cy="186968"/>
            </a:xfrm>
            <a:custGeom>
              <a:avLst/>
              <a:gdLst/>
              <a:ahLst/>
              <a:cxnLst/>
              <a:rect l="l" t="t" r="r" b="b"/>
              <a:pathLst>
                <a:path w="11655" h="10470" extrusionOk="0">
                  <a:moveTo>
                    <a:pt x="1402" y="0"/>
                  </a:moveTo>
                  <a:cubicBezTo>
                    <a:pt x="1334" y="0"/>
                    <a:pt x="1268" y="6"/>
                    <a:pt x="1203" y="18"/>
                  </a:cubicBezTo>
                  <a:cubicBezTo>
                    <a:pt x="0" y="244"/>
                    <a:pt x="5238" y="7637"/>
                    <a:pt x="11654" y="10470"/>
                  </a:cubicBezTo>
                  <a:cubicBezTo>
                    <a:pt x="11654" y="10470"/>
                    <a:pt x="9599" y="8013"/>
                    <a:pt x="6842" y="4881"/>
                  </a:cubicBezTo>
                  <a:cubicBezTo>
                    <a:pt x="4231" y="1890"/>
                    <a:pt x="2609" y="0"/>
                    <a:pt x="1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74"/>
            <p:cNvSpPr/>
            <p:nvPr/>
          </p:nvSpPr>
          <p:spPr>
            <a:xfrm>
              <a:off x="1660679" y="3251965"/>
              <a:ext cx="211272" cy="158860"/>
            </a:xfrm>
            <a:custGeom>
              <a:avLst/>
              <a:gdLst/>
              <a:ahLst/>
              <a:cxnLst/>
              <a:rect l="l" t="t" r="r" b="b"/>
              <a:pathLst>
                <a:path w="11831" h="8896" extrusionOk="0">
                  <a:moveTo>
                    <a:pt x="1486" y="0"/>
                  </a:moveTo>
                  <a:cubicBezTo>
                    <a:pt x="1436" y="0"/>
                    <a:pt x="1392" y="8"/>
                    <a:pt x="1354" y="23"/>
                  </a:cubicBezTo>
                  <a:cubicBezTo>
                    <a:pt x="1" y="575"/>
                    <a:pt x="7194" y="7292"/>
                    <a:pt x="11830" y="8896"/>
                  </a:cubicBezTo>
                  <a:cubicBezTo>
                    <a:pt x="11830" y="8896"/>
                    <a:pt x="3195"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74"/>
            <p:cNvSpPr/>
            <p:nvPr/>
          </p:nvSpPr>
          <p:spPr>
            <a:xfrm>
              <a:off x="1393516" y="3388868"/>
              <a:ext cx="350007" cy="77841"/>
            </a:xfrm>
            <a:custGeom>
              <a:avLst/>
              <a:gdLst/>
              <a:ahLst/>
              <a:cxnLst/>
              <a:rect l="l" t="t" r="r" b="b"/>
              <a:pathLst>
                <a:path w="19600" h="4359" extrusionOk="0">
                  <a:moveTo>
                    <a:pt x="19599" y="1"/>
                  </a:moveTo>
                  <a:cubicBezTo>
                    <a:pt x="19599" y="1"/>
                    <a:pt x="15213" y="452"/>
                    <a:pt x="10802" y="1429"/>
                  </a:cubicBezTo>
                  <a:cubicBezTo>
                    <a:pt x="6391" y="2432"/>
                    <a:pt x="0" y="4086"/>
                    <a:pt x="3233" y="4336"/>
                  </a:cubicBezTo>
                  <a:cubicBezTo>
                    <a:pt x="3429" y="4351"/>
                    <a:pt x="3647" y="4359"/>
                    <a:pt x="3887" y="4359"/>
                  </a:cubicBezTo>
                  <a:cubicBezTo>
                    <a:pt x="7648" y="4359"/>
                    <a:pt x="16536" y="2545"/>
                    <a:pt x="19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74"/>
            <p:cNvSpPr/>
            <p:nvPr/>
          </p:nvSpPr>
          <p:spPr>
            <a:xfrm>
              <a:off x="1642787" y="3410795"/>
              <a:ext cx="229165" cy="76591"/>
            </a:xfrm>
            <a:custGeom>
              <a:avLst/>
              <a:gdLst/>
              <a:ahLst/>
              <a:cxnLst/>
              <a:rect l="l" t="t" r="r" b="b"/>
              <a:pathLst>
                <a:path w="12833" h="4289" extrusionOk="0">
                  <a:moveTo>
                    <a:pt x="12832" y="1"/>
                  </a:moveTo>
                  <a:cubicBezTo>
                    <a:pt x="12832" y="1"/>
                    <a:pt x="0" y="2933"/>
                    <a:pt x="1078" y="3935"/>
                  </a:cubicBezTo>
                  <a:cubicBezTo>
                    <a:pt x="1322" y="4168"/>
                    <a:pt x="1867" y="4289"/>
                    <a:pt x="2610" y="4289"/>
                  </a:cubicBezTo>
                  <a:cubicBezTo>
                    <a:pt x="5072" y="4289"/>
                    <a:pt x="9714" y="2965"/>
                    <a:pt x="128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74"/>
            <p:cNvSpPr/>
            <p:nvPr/>
          </p:nvSpPr>
          <p:spPr>
            <a:xfrm>
              <a:off x="1762727" y="3279928"/>
              <a:ext cx="221112" cy="141199"/>
            </a:xfrm>
            <a:custGeom>
              <a:avLst/>
              <a:gdLst/>
              <a:ahLst/>
              <a:cxnLst/>
              <a:rect l="l" t="t" r="r" b="b"/>
              <a:pathLst>
                <a:path w="12382" h="7907" extrusionOk="0">
                  <a:moveTo>
                    <a:pt x="2034" y="0"/>
                  </a:moveTo>
                  <a:cubicBezTo>
                    <a:pt x="1988" y="0"/>
                    <a:pt x="1945" y="4"/>
                    <a:pt x="1905" y="11"/>
                  </a:cubicBezTo>
                  <a:cubicBezTo>
                    <a:pt x="0" y="362"/>
                    <a:pt x="6316" y="5701"/>
                    <a:pt x="12381" y="7906"/>
                  </a:cubicBezTo>
                  <a:cubicBezTo>
                    <a:pt x="12381" y="7906"/>
                    <a:pt x="4187" y="0"/>
                    <a:pt x="20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74"/>
            <p:cNvSpPr/>
            <p:nvPr/>
          </p:nvSpPr>
          <p:spPr>
            <a:xfrm>
              <a:off x="1005949" y="3151418"/>
              <a:ext cx="1027163" cy="277327"/>
            </a:xfrm>
            <a:custGeom>
              <a:avLst/>
              <a:gdLst/>
              <a:ahLst/>
              <a:cxnLst/>
              <a:rect l="l" t="t" r="r" b="b"/>
              <a:pathLst>
                <a:path w="57520" h="15530" extrusionOk="0">
                  <a:moveTo>
                    <a:pt x="419" y="1"/>
                  </a:moveTo>
                  <a:cubicBezTo>
                    <a:pt x="278" y="1"/>
                    <a:pt x="156" y="94"/>
                    <a:pt x="101" y="241"/>
                  </a:cubicBezTo>
                  <a:cubicBezTo>
                    <a:pt x="1" y="416"/>
                    <a:pt x="101" y="642"/>
                    <a:pt x="302" y="717"/>
                  </a:cubicBezTo>
                  <a:cubicBezTo>
                    <a:pt x="651" y="867"/>
                    <a:pt x="36041" y="15530"/>
                    <a:pt x="56880" y="15530"/>
                  </a:cubicBezTo>
                  <a:cubicBezTo>
                    <a:pt x="56968" y="15530"/>
                    <a:pt x="57056" y="15530"/>
                    <a:pt x="57144" y="15529"/>
                  </a:cubicBezTo>
                  <a:cubicBezTo>
                    <a:pt x="57219" y="15529"/>
                    <a:pt x="57294" y="15479"/>
                    <a:pt x="57370" y="15454"/>
                  </a:cubicBezTo>
                  <a:cubicBezTo>
                    <a:pt x="57445" y="15379"/>
                    <a:pt x="57520" y="15278"/>
                    <a:pt x="57520" y="15153"/>
                  </a:cubicBezTo>
                  <a:cubicBezTo>
                    <a:pt x="57520" y="14928"/>
                    <a:pt x="57345" y="14777"/>
                    <a:pt x="57144" y="14777"/>
                  </a:cubicBezTo>
                  <a:cubicBezTo>
                    <a:pt x="57057" y="14778"/>
                    <a:pt x="56969" y="14778"/>
                    <a:pt x="56881" y="14778"/>
                  </a:cubicBezTo>
                  <a:cubicBezTo>
                    <a:pt x="36192" y="14778"/>
                    <a:pt x="927" y="165"/>
                    <a:pt x="577" y="40"/>
                  </a:cubicBezTo>
                  <a:cubicBezTo>
                    <a:pt x="524" y="13"/>
                    <a:pt x="470" y="1"/>
                    <a:pt x="4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74"/>
            <p:cNvSpPr/>
            <p:nvPr/>
          </p:nvSpPr>
          <p:spPr>
            <a:xfrm>
              <a:off x="772802" y="2346556"/>
              <a:ext cx="233630" cy="281559"/>
            </a:xfrm>
            <a:custGeom>
              <a:avLst/>
              <a:gdLst/>
              <a:ahLst/>
              <a:cxnLst/>
              <a:rect l="l" t="t" r="r" b="b"/>
              <a:pathLst>
                <a:path w="13083" h="15767" extrusionOk="0">
                  <a:moveTo>
                    <a:pt x="5534" y="1"/>
                  </a:moveTo>
                  <a:cubicBezTo>
                    <a:pt x="5519" y="1"/>
                    <a:pt x="5504" y="1"/>
                    <a:pt x="5489" y="2"/>
                  </a:cubicBezTo>
                  <a:cubicBezTo>
                    <a:pt x="0" y="353"/>
                    <a:pt x="13083" y="15767"/>
                    <a:pt x="13083" y="15767"/>
                  </a:cubicBezTo>
                  <a:cubicBezTo>
                    <a:pt x="13083" y="15767"/>
                    <a:pt x="8274" y="1"/>
                    <a:pt x="5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74"/>
            <p:cNvSpPr/>
            <p:nvPr/>
          </p:nvSpPr>
          <p:spPr>
            <a:xfrm>
              <a:off x="715769" y="2413695"/>
              <a:ext cx="290667" cy="214415"/>
            </a:xfrm>
            <a:custGeom>
              <a:avLst/>
              <a:gdLst/>
              <a:ahLst/>
              <a:cxnLst/>
              <a:rect l="l" t="t" r="r" b="b"/>
              <a:pathLst>
                <a:path w="16277" h="12007" extrusionOk="0">
                  <a:moveTo>
                    <a:pt x="500" y="1"/>
                  </a:moveTo>
                  <a:cubicBezTo>
                    <a:pt x="176" y="1"/>
                    <a:pt x="0" y="171"/>
                    <a:pt x="11" y="553"/>
                  </a:cubicBezTo>
                  <a:cubicBezTo>
                    <a:pt x="111" y="4764"/>
                    <a:pt x="16277" y="12007"/>
                    <a:pt x="16277" y="12007"/>
                  </a:cubicBezTo>
                  <a:cubicBezTo>
                    <a:pt x="16277" y="12007"/>
                    <a:pt x="3211" y="1"/>
                    <a:pt x="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74"/>
            <p:cNvSpPr/>
            <p:nvPr/>
          </p:nvSpPr>
          <p:spPr>
            <a:xfrm>
              <a:off x="977094" y="2402463"/>
              <a:ext cx="94216" cy="318739"/>
            </a:xfrm>
            <a:custGeom>
              <a:avLst/>
              <a:gdLst/>
              <a:ahLst/>
              <a:cxnLst/>
              <a:rect l="l" t="t" r="r" b="b"/>
              <a:pathLst>
                <a:path w="5276" h="17849" extrusionOk="0">
                  <a:moveTo>
                    <a:pt x="2065" y="0"/>
                  </a:moveTo>
                  <a:cubicBezTo>
                    <a:pt x="0" y="0"/>
                    <a:pt x="5276" y="17849"/>
                    <a:pt x="5276" y="17849"/>
                  </a:cubicBezTo>
                  <a:cubicBezTo>
                    <a:pt x="5276" y="17849"/>
                    <a:pt x="4324" y="280"/>
                    <a:pt x="2118" y="4"/>
                  </a:cubicBezTo>
                  <a:cubicBezTo>
                    <a:pt x="2100" y="2"/>
                    <a:pt x="2082" y="0"/>
                    <a:pt x="2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74"/>
            <p:cNvSpPr/>
            <p:nvPr/>
          </p:nvSpPr>
          <p:spPr>
            <a:xfrm>
              <a:off x="1092248" y="2537723"/>
              <a:ext cx="76627" cy="262684"/>
            </a:xfrm>
            <a:custGeom>
              <a:avLst/>
              <a:gdLst/>
              <a:ahLst/>
              <a:cxnLst/>
              <a:rect l="l" t="t" r="r" b="b"/>
              <a:pathLst>
                <a:path w="4291" h="14710" extrusionOk="0">
                  <a:moveTo>
                    <a:pt x="1865" y="1"/>
                  </a:moveTo>
                  <a:cubicBezTo>
                    <a:pt x="536" y="1"/>
                    <a:pt x="0" y="7999"/>
                    <a:pt x="2135" y="14710"/>
                  </a:cubicBezTo>
                  <a:cubicBezTo>
                    <a:pt x="2135" y="14710"/>
                    <a:pt x="4291" y="3582"/>
                    <a:pt x="2511" y="575"/>
                  </a:cubicBezTo>
                  <a:cubicBezTo>
                    <a:pt x="2282" y="182"/>
                    <a:pt x="2064" y="1"/>
                    <a:pt x="1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74"/>
            <p:cNvSpPr/>
            <p:nvPr/>
          </p:nvSpPr>
          <p:spPr>
            <a:xfrm>
              <a:off x="1172886" y="2624503"/>
              <a:ext cx="86395" cy="271684"/>
            </a:xfrm>
            <a:custGeom>
              <a:avLst/>
              <a:gdLst/>
              <a:ahLst/>
              <a:cxnLst/>
              <a:rect l="l" t="t" r="r" b="b"/>
              <a:pathLst>
                <a:path w="4838" h="15214" extrusionOk="0">
                  <a:moveTo>
                    <a:pt x="2055" y="0"/>
                  </a:moveTo>
                  <a:cubicBezTo>
                    <a:pt x="0" y="0"/>
                    <a:pt x="2456" y="15213"/>
                    <a:pt x="2456" y="15213"/>
                  </a:cubicBezTo>
                  <a:cubicBezTo>
                    <a:pt x="4837" y="11780"/>
                    <a:pt x="4111" y="0"/>
                    <a:pt x="20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74"/>
            <p:cNvSpPr/>
            <p:nvPr/>
          </p:nvSpPr>
          <p:spPr>
            <a:xfrm>
              <a:off x="1259524" y="2750246"/>
              <a:ext cx="120592" cy="287363"/>
            </a:xfrm>
            <a:custGeom>
              <a:avLst/>
              <a:gdLst/>
              <a:ahLst/>
              <a:cxnLst/>
              <a:rect l="l" t="t" r="r" b="b"/>
              <a:pathLst>
                <a:path w="6753" h="16092" extrusionOk="0">
                  <a:moveTo>
                    <a:pt x="1931" y="1"/>
                  </a:moveTo>
                  <a:cubicBezTo>
                    <a:pt x="1" y="1"/>
                    <a:pt x="4973" y="16091"/>
                    <a:pt x="4973" y="16091"/>
                  </a:cubicBezTo>
                  <a:cubicBezTo>
                    <a:pt x="6752" y="11279"/>
                    <a:pt x="3895" y="76"/>
                    <a:pt x="1940" y="1"/>
                  </a:cubicBezTo>
                  <a:cubicBezTo>
                    <a:pt x="1937" y="1"/>
                    <a:pt x="1934" y="1"/>
                    <a:pt x="19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74"/>
            <p:cNvSpPr/>
            <p:nvPr/>
          </p:nvSpPr>
          <p:spPr>
            <a:xfrm>
              <a:off x="1393873" y="2898826"/>
              <a:ext cx="69930" cy="250648"/>
            </a:xfrm>
            <a:custGeom>
              <a:avLst/>
              <a:gdLst/>
              <a:ahLst/>
              <a:cxnLst/>
              <a:rect l="l" t="t" r="r" b="b"/>
              <a:pathLst>
                <a:path w="3916" h="14036" extrusionOk="0">
                  <a:moveTo>
                    <a:pt x="1281" y="1"/>
                  </a:moveTo>
                  <a:cubicBezTo>
                    <a:pt x="0" y="1"/>
                    <a:pt x="3614" y="14036"/>
                    <a:pt x="3614" y="14036"/>
                  </a:cubicBezTo>
                  <a:cubicBezTo>
                    <a:pt x="3915" y="8898"/>
                    <a:pt x="3614" y="2206"/>
                    <a:pt x="1584" y="176"/>
                  </a:cubicBezTo>
                  <a:cubicBezTo>
                    <a:pt x="1462" y="57"/>
                    <a:pt x="1362" y="1"/>
                    <a:pt x="12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74"/>
            <p:cNvSpPr/>
            <p:nvPr/>
          </p:nvSpPr>
          <p:spPr>
            <a:xfrm>
              <a:off x="1492421" y="2996820"/>
              <a:ext cx="129663" cy="278863"/>
            </a:xfrm>
            <a:custGeom>
              <a:avLst/>
              <a:gdLst/>
              <a:ahLst/>
              <a:cxnLst/>
              <a:rect l="l" t="t" r="r" b="b"/>
              <a:pathLst>
                <a:path w="7261" h="15616" extrusionOk="0">
                  <a:moveTo>
                    <a:pt x="1955" y="1"/>
                  </a:moveTo>
                  <a:cubicBezTo>
                    <a:pt x="1947" y="1"/>
                    <a:pt x="1938" y="1"/>
                    <a:pt x="1930" y="2"/>
                  </a:cubicBezTo>
                  <a:cubicBezTo>
                    <a:pt x="0" y="77"/>
                    <a:pt x="5439" y="15616"/>
                    <a:pt x="5439" y="15616"/>
                  </a:cubicBezTo>
                  <a:cubicBezTo>
                    <a:pt x="7260" y="11423"/>
                    <a:pt x="3889" y="1"/>
                    <a:pt x="1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74"/>
            <p:cNvSpPr/>
            <p:nvPr/>
          </p:nvSpPr>
          <p:spPr>
            <a:xfrm>
              <a:off x="814871" y="2612415"/>
              <a:ext cx="256452" cy="108770"/>
            </a:xfrm>
            <a:custGeom>
              <a:avLst/>
              <a:gdLst/>
              <a:ahLst/>
              <a:cxnLst/>
              <a:rect l="l" t="t" r="r" b="b"/>
              <a:pathLst>
                <a:path w="14361" h="6091" extrusionOk="0">
                  <a:moveTo>
                    <a:pt x="627" y="1"/>
                  </a:moveTo>
                  <a:cubicBezTo>
                    <a:pt x="354" y="1"/>
                    <a:pt x="193" y="78"/>
                    <a:pt x="175" y="251"/>
                  </a:cubicBezTo>
                  <a:cubicBezTo>
                    <a:pt x="0" y="1930"/>
                    <a:pt x="8622" y="5991"/>
                    <a:pt x="14361" y="6091"/>
                  </a:cubicBezTo>
                  <a:cubicBezTo>
                    <a:pt x="14361" y="6091"/>
                    <a:pt x="3050" y="1"/>
                    <a:pt x="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74"/>
            <p:cNvSpPr/>
            <p:nvPr/>
          </p:nvSpPr>
          <p:spPr>
            <a:xfrm>
              <a:off x="873778" y="2722283"/>
              <a:ext cx="256630" cy="79341"/>
            </a:xfrm>
            <a:custGeom>
              <a:avLst/>
              <a:gdLst/>
              <a:ahLst/>
              <a:cxnLst/>
              <a:rect l="l" t="t" r="r" b="b"/>
              <a:pathLst>
                <a:path w="14371" h="4443" extrusionOk="0">
                  <a:moveTo>
                    <a:pt x="1783" y="1"/>
                  </a:moveTo>
                  <a:cubicBezTo>
                    <a:pt x="1452" y="1"/>
                    <a:pt x="1211" y="59"/>
                    <a:pt x="1087" y="188"/>
                  </a:cubicBezTo>
                  <a:cubicBezTo>
                    <a:pt x="0" y="1345"/>
                    <a:pt x="7042" y="4442"/>
                    <a:pt x="12921" y="4442"/>
                  </a:cubicBezTo>
                  <a:cubicBezTo>
                    <a:pt x="13414" y="4442"/>
                    <a:pt x="13899" y="4420"/>
                    <a:pt x="14370" y="4374"/>
                  </a:cubicBezTo>
                  <a:cubicBezTo>
                    <a:pt x="14370" y="4374"/>
                    <a:pt x="4657" y="1"/>
                    <a:pt x="17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74"/>
            <p:cNvSpPr/>
            <p:nvPr/>
          </p:nvSpPr>
          <p:spPr>
            <a:xfrm>
              <a:off x="952327" y="2822402"/>
              <a:ext cx="264452" cy="76769"/>
            </a:xfrm>
            <a:custGeom>
              <a:avLst/>
              <a:gdLst/>
              <a:ahLst/>
              <a:cxnLst/>
              <a:rect l="l" t="t" r="r" b="b"/>
              <a:pathLst>
                <a:path w="14809" h="4299" extrusionOk="0">
                  <a:moveTo>
                    <a:pt x="2289" y="0"/>
                  </a:moveTo>
                  <a:cubicBezTo>
                    <a:pt x="2182" y="0"/>
                    <a:pt x="2086" y="7"/>
                    <a:pt x="2001" y="20"/>
                  </a:cubicBezTo>
                  <a:cubicBezTo>
                    <a:pt x="1" y="335"/>
                    <a:pt x="7396" y="4299"/>
                    <a:pt x="12974" y="4299"/>
                  </a:cubicBezTo>
                  <a:cubicBezTo>
                    <a:pt x="13615" y="4299"/>
                    <a:pt x="14232" y="4247"/>
                    <a:pt x="14808" y="4130"/>
                  </a:cubicBezTo>
                  <a:cubicBezTo>
                    <a:pt x="14808" y="4130"/>
                    <a:pt x="5017" y="0"/>
                    <a:pt x="22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74"/>
            <p:cNvSpPr/>
            <p:nvPr/>
          </p:nvSpPr>
          <p:spPr>
            <a:xfrm>
              <a:off x="1090533" y="2946484"/>
              <a:ext cx="257809" cy="91109"/>
            </a:xfrm>
            <a:custGeom>
              <a:avLst/>
              <a:gdLst/>
              <a:ahLst/>
              <a:cxnLst/>
              <a:rect l="l" t="t" r="r" b="b"/>
              <a:pathLst>
                <a:path w="14437" h="5102" extrusionOk="0">
                  <a:moveTo>
                    <a:pt x="1725" y="1"/>
                  </a:moveTo>
                  <a:cubicBezTo>
                    <a:pt x="1511" y="1"/>
                    <a:pt x="1351" y="36"/>
                    <a:pt x="1254" y="114"/>
                  </a:cubicBezTo>
                  <a:cubicBezTo>
                    <a:pt x="1" y="1091"/>
                    <a:pt x="9725" y="4926"/>
                    <a:pt x="14437" y="5101"/>
                  </a:cubicBezTo>
                  <a:cubicBezTo>
                    <a:pt x="14437" y="5101"/>
                    <a:pt x="4278" y="1"/>
                    <a:pt x="1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74"/>
            <p:cNvSpPr/>
            <p:nvPr/>
          </p:nvSpPr>
          <p:spPr>
            <a:xfrm>
              <a:off x="1180707" y="3056227"/>
              <a:ext cx="277738" cy="94770"/>
            </a:xfrm>
            <a:custGeom>
              <a:avLst/>
              <a:gdLst/>
              <a:ahLst/>
              <a:cxnLst/>
              <a:rect l="l" t="t" r="r" b="b"/>
              <a:pathLst>
                <a:path w="15553" h="5307" extrusionOk="0">
                  <a:moveTo>
                    <a:pt x="1508" y="0"/>
                  </a:moveTo>
                  <a:cubicBezTo>
                    <a:pt x="1329" y="0"/>
                    <a:pt x="1196" y="26"/>
                    <a:pt x="1116" y="83"/>
                  </a:cubicBezTo>
                  <a:cubicBezTo>
                    <a:pt x="1" y="896"/>
                    <a:pt x="8665" y="5307"/>
                    <a:pt x="14288" y="5307"/>
                  </a:cubicBezTo>
                  <a:cubicBezTo>
                    <a:pt x="14730" y="5307"/>
                    <a:pt x="15154" y="5279"/>
                    <a:pt x="15552" y="5221"/>
                  </a:cubicBezTo>
                  <a:cubicBezTo>
                    <a:pt x="15552" y="5221"/>
                    <a:pt x="4018" y="0"/>
                    <a:pt x="15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74"/>
            <p:cNvSpPr/>
            <p:nvPr/>
          </p:nvSpPr>
          <p:spPr>
            <a:xfrm>
              <a:off x="1318788" y="3184005"/>
              <a:ext cx="270773" cy="98931"/>
            </a:xfrm>
            <a:custGeom>
              <a:avLst/>
              <a:gdLst/>
              <a:ahLst/>
              <a:cxnLst/>
              <a:rect l="l" t="t" r="r" b="b"/>
              <a:pathLst>
                <a:path w="15163" h="5540" extrusionOk="0">
                  <a:moveTo>
                    <a:pt x="1584" y="0"/>
                  </a:moveTo>
                  <a:cubicBezTo>
                    <a:pt x="1456" y="0"/>
                    <a:pt x="1353" y="15"/>
                    <a:pt x="1278" y="45"/>
                  </a:cubicBezTo>
                  <a:cubicBezTo>
                    <a:pt x="1" y="586"/>
                    <a:pt x="7025" y="5540"/>
                    <a:pt x="12645" y="5540"/>
                  </a:cubicBezTo>
                  <a:cubicBezTo>
                    <a:pt x="13532" y="5540"/>
                    <a:pt x="14384" y="5416"/>
                    <a:pt x="15163" y="5133"/>
                  </a:cubicBezTo>
                  <a:cubicBezTo>
                    <a:pt x="15163" y="5133"/>
                    <a:pt x="3994" y="0"/>
                    <a:pt x="1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74"/>
            <p:cNvSpPr/>
            <p:nvPr/>
          </p:nvSpPr>
          <p:spPr>
            <a:xfrm>
              <a:off x="998789" y="2621343"/>
              <a:ext cx="747444" cy="785730"/>
            </a:xfrm>
            <a:custGeom>
              <a:avLst/>
              <a:gdLst/>
              <a:ahLst/>
              <a:cxnLst/>
              <a:rect l="l" t="t" r="r" b="b"/>
              <a:pathLst>
                <a:path w="41856" h="44000" extrusionOk="0">
                  <a:moveTo>
                    <a:pt x="432" y="1"/>
                  </a:moveTo>
                  <a:cubicBezTo>
                    <a:pt x="366" y="1"/>
                    <a:pt x="303" y="18"/>
                    <a:pt x="251" y="52"/>
                  </a:cubicBezTo>
                  <a:cubicBezTo>
                    <a:pt x="76" y="152"/>
                    <a:pt x="1" y="378"/>
                    <a:pt x="126" y="553"/>
                  </a:cubicBezTo>
                  <a:cubicBezTo>
                    <a:pt x="8497" y="14263"/>
                    <a:pt x="36994" y="41832"/>
                    <a:pt x="41254" y="43962"/>
                  </a:cubicBezTo>
                  <a:cubicBezTo>
                    <a:pt x="41304" y="43987"/>
                    <a:pt x="41361" y="44000"/>
                    <a:pt x="41417" y="44000"/>
                  </a:cubicBezTo>
                  <a:cubicBezTo>
                    <a:pt x="41473" y="44000"/>
                    <a:pt x="41530" y="43987"/>
                    <a:pt x="41580" y="43962"/>
                  </a:cubicBezTo>
                  <a:cubicBezTo>
                    <a:pt x="41655" y="43912"/>
                    <a:pt x="41705" y="43862"/>
                    <a:pt x="41755" y="43787"/>
                  </a:cubicBezTo>
                  <a:cubicBezTo>
                    <a:pt x="41856" y="43611"/>
                    <a:pt x="41781" y="43386"/>
                    <a:pt x="41580" y="43285"/>
                  </a:cubicBezTo>
                  <a:cubicBezTo>
                    <a:pt x="37369" y="41205"/>
                    <a:pt x="9074" y="13786"/>
                    <a:pt x="753" y="177"/>
                  </a:cubicBezTo>
                  <a:cubicBezTo>
                    <a:pt x="687" y="62"/>
                    <a:pt x="556" y="1"/>
                    <a:pt x="4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74"/>
            <p:cNvSpPr/>
            <p:nvPr/>
          </p:nvSpPr>
          <p:spPr>
            <a:xfrm>
              <a:off x="956273" y="1654723"/>
              <a:ext cx="1844412" cy="2134864"/>
            </a:xfrm>
            <a:custGeom>
              <a:avLst/>
              <a:gdLst/>
              <a:ahLst/>
              <a:cxnLst/>
              <a:rect l="l" t="t" r="r" b="b"/>
              <a:pathLst>
                <a:path w="103285" h="119550" extrusionOk="0">
                  <a:moveTo>
                    <a:pt x="72232" y="0"/>
                  </a:moveTo>
                  <a:cubicBezTo>
                    <a:pt x="68723" y="1730"/>
                    <a:pt x="65189" y="3409"/>
                    <a:pt x="61605" y="5063"/>
                  </a:cubicBezTo>
                  <a:cubicBezTo>
                    <a:pt x="61756" y="5614"/>
                    <a:pt x="61906" y="6141"/>
                    <a:pt x="62056" y="6692"/>
                  </a:cubicBezTo>
                  <a:cubicBezTo>
                    <a:pt x="61580" y="6316"/>
                    <a:pt x="61154" y="5915"/>
                    <a:pt x="60728" y="5464"/>
                  </a:cubicBezTo>
                  <a:cubicBezTo>
                    <a:pt x="60427" y="5589"/>
                    <a:pt x="60101" y="5740"/>
                    <a:pt x="59776" y="5890"/>
                  </a:cubicBezTo>
                  <a:cubicBezTo>
                    <a:pt x="59901" y="6542"/>
                    <a:pt x="60001" y="7193"/>
                    <a:pt x="60101" y="7870"/>
                  </a:cubicBezTo>
                  <a:cubicBezTo>
                    <a:pt x="59726" y="7344"/>
                    <a:pt x="59350" y="6792"/>
                    <a:pt x="59024" y="6241"/>
                  </a:cubicBezTo>
                  <a:cubicBezTo>
                    <a:pt x="45590" y="12281"/>
                    <a:pt x="31680" y="17669"/>
                    <a:pt x="17595" y="21930"/>
                  </a:cubicBezTo>
                  <a:cubicBezTo>
                    <a:pt x="17821" y="23158"/>
                    <a:pt x="17946" y="24386"/>
                    <a:pt x="18021" y="25639"/>
                  </a:cubicBezTo>
                  <a:cubicBezTo>
                    <a:pt x="17094" y="24712"/>
                    <a:pt x="16292" y="23659"/>
                    <a:pt x="15665" y="22507"/>
                  </a:cubicBezTo>
                  <a:cubicBezTo>
                    <a:pt x="15440" y="22582"/>
                    <a:pt x="15189" y="22657"/>
                    <a:pt x="14963" y="22732"/>
                  </a:cubicBezTo>
                  <a:cubicBezTo>
                    <a:pt x="15089" y="24111"/>
                    <a:pt x="15239" y="25489"/>
                    <a:pt x="15364" y="26893"/>
                  </a:cubicBezTo>
                  <a:cubicBezTo>
                    <a:pt x="14688" y="25664"/>
                    <a:pt x="14011" y="24436"/>
                    <a:pt x="13334" y="23208"/>
                  </a:cubicBezTo>
                  <a:cubicBezTo>
                    <a:pt x="8898" y="24461"/>
                    <a:pt x="4462" y="25639"/>
                    <a:pt x="1" y="26667"/>
                  </a:cubicBezTo>
                  <a:cubicBezTo>
                    <a:pt x="1104" y="29875"/>
                    <a:pt x="2206" y="33133"/>
                    <a:pt x="3309" y="36441"/>
                  </a:cubicBezTo>
                  <a:cubicBezTo>
                    <a:pt x="4387" y="36617"/>
                    <a:pt x="5465" y="36742"/>
                    <a:pt x="6542" y="36817"/>
                  </a:cubicBezTo>
                  <a:cubicBezTo>
                    <a:pt x="5615" y="37143"/>
                    <a:pt x="4713" y="37569"/>
                    <a:pt x="3861" y="38071"/>
                  </a:cubicBezTo>
                  <a:cubicBezTo>
                    <a:pt x="3936" y="38246"/>
                    <a:pt x="3986" y="38447"/>
                    <a:pt x="4061" y="38622"/>
                  </a:cubicBezTo>
                  <a:cubicBezTo>
                    <a:pt x="4594" y="38544"/>
                    <a:pt x="5136" y="38504"/>
                    <a:pt x="5682" y="38504"/>
                  </a:cubicBezTo>
                  <a:cubicBezTo>
                    <a:pt x="6010" y="38504"/>
                    <a:pt x="6339" y="38519"/>
                    <a:pt x="6668" y="38547"/>
                  </a:cubicBezTo>
                  <a:cubicBezTo>
                    <a:pt x="5941" y="39023"/>
                    <a:pt x="5239" y="39499"/>
                    <a:pt x="4512" y="39975"/>
                  </a:cubicBezTo>
                  <a:cubicBezTo>
                    <a:pt x="13234" y="65991"/>
                    <a:pt x="22131" y="94061"/>
                    <a:pt x="29775" y="119550"/>
                  </a:cubicBezTo>
                  <a:cubicBezTo>
                    <a:pt x="56116" y="114412"/>
                    <a:pt x="79174" y="106066"/>
                    <a:pt x="103285" y="94261"/>
                  </a:cubicBezTo>
                  <a:cubicBezTo>
                    <a:pt x="102483" y="91780"/>
                    <a:pt x="101681" y="89274"/>
                    <a:pt x="100854" y="86793"/>
                  </a:cubicBezTo>
                  <a:cubicBezTo>
                    <a:pt x="100026" y="86943"/>
                    <a:pt x="99224" y="87093"/>
                    <a:pt x="98397" y="87244"/>
                  </a:cubicBezTo>
                  <a:cubicBezTo>
                    <a:pt x="99074" y="86667"/>
                    <a:pt x="99751" y="86091"/>
                    <a:pt x="100453" y="85540"/>
                  </a:cubicBezTo>
                  <a:cubicBezTo>
                    <a:pt x="100277" y="85013"/>
                    <a:pt x="100102" y="84487"/>
                    <a:pt x="99926" y="83961"/>
                  </a:cubicBezTo>
                  <a:cubicBezTo>
                    <a:pt x="99250" y="84036"/>
                    <a:pt x="98548" y="84186"/>
                    <a:pt x="97896" y="84437"/>
                  </a:cubicBezTo>
                  <a:cubicBezTo>
                    <a:pt x="98372" y="83785"/>
                    <a:pt x="98924" y="83234"/>
                    <a:pt x="99525" y="82732"/>
                  </a:cubicBezTo>
                  <a:cubicBezTo>
                    <a:pt x="90528" y="55163"/>
                    <a:pt x="81154" y="27569"/>
                    <a:pt x="72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74"/>
            <p:cNvSpPr/>
            <p:nvPr/>
          </p:nvSpPr>
          <p:spPr>
            <a:xfrm>
              <a:off x="1105300" y="1841783"/>
              <a:ext cx="1131451" cy="414008"/>
            </a:xfrm>
            <a:custGeom>
              <a:avLst/>
              <a:gdLst/>
              <a:ahLst/>
              <a:cxnLst/>
              <a:rect l="l" t="t" r="r" b="b"/>
              <a:pathLst>
                <a:path w="63360" h="23184" extrusionOk="0">
                  <a:moveTo>
                    <a:pt x="63209" y="0"/>
                  </a:moveTo>
                  <a:cubicBezTo>
                    <a:pt x="42833" y="8472"/>
                    <a:pt x="21780" y="17269"/>
                    <a:pt x="1" y="22833"/>
                  </a:cubicBezTo>
                  <a:lnTo>
                    <a:pt x="101" y="23184"/>
                  </a:lnTo>
                  <a:cubicBezTo>
                    <a:pt x="21881" y="17595"/>
                    <a:pt x="42958" y="8823"/>
                    <a:pt x="63360"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74"/>
            <p:cNvSpPr/>
            <p:nvPr/>
          </p:nvSpPr>
          <p:spPr>
            <a:xfrm>
              <a:off x="1134388" y="1933081"/>
              <a:ext cx="1131451" cy="414455"/>
            </a:xfrm>
            <a:custGeom>
              <a:avLst/>
              <a:gdLst/>
              <a:ahLst/>
              <a:cxnLst/>
              <a:rect l="l" t="t" r="r" b="b"/>
              <a:pathLst>
                <a:path w="63360" h="23209" extrusionOk="0">
                  <a:moveTo>
                    <a:pt x="63234" y="0"/>
                  </a:moveTo>
                  <a:cubicBezTo>
                    <a:pt x="42833" y="8497"/>
                    <a:pt x="21780" y="17294"/>
                    <a:pt x="1" y="22858"/>
                  </a:cubicBezTo>
                  <a:lnTo>
                    <a:pt x="101" y="23208"/>
                  </a:lnTo>
                  <a:cubicBezTo>
                    <a:pt x="21881" y="17619"/>
                    <a:pt x="42958" y="8822"/>
                    <a:pt x="63360" y="326"/>
                  </a:cubicBezTo>
                  <a:lnTo>
                    <a:pt x="63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74"/>
            <p:cNvSpPr/>
            <p:nvPr/>
          </p:nvSpPr>
          <p:spPr>
            <a:xfrm>
              <a:off x="1163940" y="2024825"/>
              <a:ext cx="1130987" cy="414455"/>
            </a:xfrm>
            <a:custGeom>
              <a:avLst/>
              <a:gdLst/>
              <a:ahLst/>
              <a:cxnLst/>
              <a:rect l="l" t="t" r="r" b="b"/>
              <a:pathLst>
                <a:path w="63334" h="23209" extrusionOk="0">
                  <a:moveTo>
                    <a:pt x="63208" y="0"/>
                  </a:moveTo>
                  <a:cubicBezTo>
                    <a:pt x="42832" y="8496"/>
                    <a:pt x="21755" y="17268"/>
                    <a:pt x="0" y="22857"/>
                  </a:cubicBezTo>
                  <a:lnTo>
                    <a:pt x="75" y="23208"/>
                  </a:lnTo>
                  <a:cubicBezTo>
                    <a:pt x="21855" y="17619"/>
                    <a:pt x="42958" y="8822"/>
                    <a:pt x="63334" y="326"/>
                  </a:cubicBezTo>
                  <a:lnTo>
                    <a:pt x="632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74"/>
            <p:cNvSpPr/>
            <p:nvPr/>
          </p:nvSpPr>
          <p:spPr>
            <a:xfrm>
              <a:off x="1193027" y="2116552"/>
              <a:ext cx="1130987" cy="414026"/>
            </a:xfrm>
            <a:custGeom>
              <a:avLst/>
              <a:gdLst/>
              <a:ahLst/>
              <a:cxnLst/>
              <a:rect l="l" t="t" r="r" b="b"/>
              <a:pathLst>
                <a:path w="63334" h="23185" extrusionOk="0">
                  <a:moveTo>
                    <a:pt x="63208" y="1"/>
                  </a:moveTo>
                  <a:cubicBezTo>
                    <a:pt x="42832" y="8497"/>
                    <a:pt x="21755" y="17269"/>
                    <a:pt x="0" y="22858"/>
                  </a:cubicBezTo>
                  <a:lnTo>
                    <a:pt x="75" y="23184"/>
                  </a:lnTo>
                  <a:cubicBezTo>
                    <a:pt x="21880" y="17620"/>
                    <a:pt x="42958" y="8823"/>
                    <a:pt x="63334" y="327"/>
                  </a:cubicBezTo>
                  <a:lnTo>
                    <a:pt x="632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74"/>
            <p:cNvSpPr/>
            <p:nvPr/>
          </p:nvSpPr>
          <p:spPr>
            <a:xfrm>
              <a:off x="1222115" y="2207850"/>
              <a:ext cx="1131433" cy="414455"/>
            </a:xfrm>
            <a:custGeom>
              <a:avLst/>
              <a:gdLst/>
              <a:ahLst/>
              <a:cxnLst/>
              <a:rect l="l" t="t" r="r" b="b"/>
              <a:pathLst>
                <a:path w="63359" h="23209" extrusionOk="0">
                  <a:moveTo>
                    <a:pt x="63209" y="1"/>
                  </a:moveTo>
                  <a:cubicBezTo>
                    <a:pt x="42832" y="8497"/>
                    <a:pt x="21755" y="17294"/>
                    <a:pt x="0" y="22858"/>
                  </a:cubicBezTo>
                  <a:lnTo>
                    <a:pt x="100" y="23209"/>
                  </a:lnTo>
                  <a:cubicBezTo>
                    <a:pt x="21880" y="17620"/>
                    <a:pt x="42958" y="8848"/>
                    <a:pt x="63359" y="327"/>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74"/>
            <p:cNvSpPr/>
            <p:nvPr/>
          </p:nvSpPr>
          <p:spPr>
            <a:xfrm>
              <a:off x="1251203" y="2299594"/>
              <a:ext cx="1131433" cy="414455"/>
            </a:xfrm>
            <a:custGeom>
              <a:avLst/>
              <a:gdLst/>
              <a:ahLst/>
              <a:cxnLst/>
              <a:rect l="l" t="t" r="r" b="b"/>
              <a:pathLst>
                <a:path w="63359" h="23209" extrusionOk="0">
                  <a:moveTo>
                    <a:pt x="63209" y="1"/>
                  </a:moveTo>
                  <a:cubicBezTo>
                    <a:pt x="42833" y="8497"/>
                    <a:pt x="21780" y="17269"/>
                    <a:pt x="0" y="22858"/>
                  </a:cubicBezTo>
                  <a:lnTo>
                    <a:pt x="100" y="23209"/>
                  </a:lnTo>
                  <a:cubicBezTo>
                    <a:pt x="21880" y="17620"/>
                    <a:pt x="42958" y="8823"/>
                    <a:pt x="63359" y="326"/>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74"/>
            <p:cNvSpPr/>
            <p:nvPr/>
          </p:nvSpPr>
          <p:spPr>
            <a:xfrm>
              <a:off x="1280290" y="2391339"/>
              <a:ext cx="1131451" cy="414008"/>
            </a:xfrm>
            <a:custGeom>
              <a:avLst/>
              <a:gdLst/>
              <a:ahLst/>
              <a:cxnLst/>
              <a:rect l="l" t="t" r="r" b="b"/>
              <a:pathLst>
                <a:path w="63360" h="23184" extrusionOk="0">
                  <a:moveTo>
                    <a:pt x="63234" y="1"/>
                  </a:moveTo>
                  <a:cubicBezTo>
                    <a:pt x="42858" y="8497"/>
                    <a:pt x="21780" y="17269"/>
                    <a:pt x="0" y="22858"/>
                  </a:cubicBezTo>
                  <a:lnTo>
                    <a:pt x="101" y="23184"/>
                  </a:lnTo>
                  <a:cubicBezTo>
                    <a:pt x="21880" y="17620"/>
                    <a:pt x="42983" y="8823"/>
                    <a:pt x="63359" y="326"/>
                  </a:cubicBezTo>
                  <a:lnTo>
                    <a:pt x="63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74"/>
            <p:cNvSpPr/>
            <p:nvPr/>
          </p:nvSpPr>
          <p:spPr>
            <a:xfrm>
              <a:off x="1309824" y="2483083"/>
              <a:ext cx="1131005" cy="414008"/>
            </a:xfrm>
            <a:custGeom>
              <a:avLst/>
              <a:gdLst/>
              <a:ahLst/>
              <a:cxnLst/>
              <a:rect l="l" t="t" r="r" b="b"/>
              <a:pathLst>
                <a:path w="63335" h="23184" extrusionOk="0">
                  <a:moveTo>
                    <a:pt x="63209" y="0"/>
                  </a:moveTo>
                  <a:cubicBezTo>
                    <a:pt x="42833" y="8472"/>
                    <a:pt x="21755" y="17269"/>
                    <a:pt x="0" y="22833"/>
                  </a:cubicBezTo>
                  <a:lnTo>
                    <a:pt x="76" y="23184"/>
                  </a:lnTo>
                  <a:cubicBezTo>
                    <a:pt x="21855" y="17595"/>
                    <a:pt x="42958" y="8823"/>
                    <a:pt x="63334"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74"/>
            <p:cNvSpPr/>
            <p:nvPr/>
          </p:nvSpPr>
          <p:spPr>
            <a:xfrm>
              <a:off x="1338912" y="2574381"/>
              <a:ext cx="1131451" cy="414455"/>
            </a:xfrm>
            <a:custGeom>
              <a:avLst/>
              <a:gdLst/>
              <a:ahLst/>
              <a:cxnLst/>
              <a:rect l="l" t="t" r="r" b="b"/>
              <a:pathLst>
                <a:path w="63360" h="23209" extrusionOk="0">
                  <a:moveTo>
                    <a:pt x="63209" y="0"/>
                  </a:moveTo>
                  <a:cubicBezTo>
                    <a:pt x="42833" y="8497"/>
                    <a:pt x="21755" y="17294"/>
                    <a:pt x="1" y="22857"/>
                  </a:cubicBezTo>
                  <a:lnTo>
                    <a:pt x="76" y="23208"/>
                  </a:lnTo>
                  <a:cubicBezTo>
                    <a:pt x="21880" y="17619"/>
                    <a:pt x="42958" y="8822"/>
                    <a:pt x="63359"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74"/>
            <p:cNvSpPr/>
            <p:nvPr/>
          </p:nvSpPr>
          <p:spPr>
            <a:xfrm>
              <a:off x="1367999" y="2666126"/>
              <a:ext cx="1131451" cy="414455"/>
            </a:xfrm>
            <a:custGeom>
              <a:avLst/>
              <a:gdLst/>
              <a:ahLst/>
              <a:cxnLst/>
              <a:rect l="l" t="t" r="r" b="b"/>
              <a:pathLst>
                <a:path w="63360" h="23209" extrusionOk="0">
                  <a:moveTo>
                    <a:pt x="63209" y="0"/>
                  </a:moveTo>
                  <a:cubicBezTo>
                    <a:pt x="42833" y="8496"/>
                    <a:pt x="21780" y="17268"/>
                    <a:pt x="1" y="22857"/>
                  </a:cubicBezTo>
                  <a:lnTo>
                    <a:pt x="101" y="23208"/>
                  </a:lnTo>
                  <a:cubicBezTo>
                    <a:pt x="21880" y="17619"/>
                    <a:pt x="42958" y="8822"/>
                    <a:pt x="63359"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74"/>
            <p:cNvSpPr/>
            <p:nvPr/>
          </p:nvSpPr>
          <p:spPr>
            <a:xfrm>
              <a:off x="1397087" y="2757852"/>
              <a:ext cx="1131451" cy="414026"/>
            </a:xfrm>
            <a:custGeom>
              <a:avLst/>
              <a:gdLst/>
              <a:ahLst/>
              <a:cxnLst/>
              <a:rect l="l" t="t" r="r" b="b"/>
              <a:pathLst>
                <a:path w="63360" h="23185" extrusionOk="0">
                  <a:moveTo>
                    <a:pt x="63234" y="1"/>
                  </a:moveTo>
                  <a:cubicBezTo>
                    <a:pt x="42833" y="8497"/>
                    <a:pt x="21780" y="17269"/>
                    <a:pt x="1" y="22858"/>
                  </a:cubicBezTo>
                  <a:lnTo>
                    <a:pt x="101" y="23184"/>
                  </a:lnTo>
                  <a:cubicBezTo>
                    <a:pt x="21881" y="17595"/>
                    <a:pt x="42958" y="8823"/>
                    <a:pt x="63359" y="327"/>
                  </a:cubicBezTo>
                  <a:lnTo>
                    <a:pt x="63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74"/>
            <p:cNvSpPr/>
            <p:nvPr/>
          </p:nvSpPr>
          <p:spPr>
            <a:xfrm>
              <a:off x="1426621" y="2849150"/>
              <a:ext cx="1131005" cy="414455"/>
            </a:xfrm>
            <a:custGeom>
              <a:avLst/>
              <a:gdLst/>
              <a:ahLst/>
              <a:cxnLst/>
              <a:rect l="l" t="t" r="r" b="b"/>
              <a:pathLst>
                <a:path w="63335" h="23209" extrusionOk="0">
                  <a:moveTo>
                    <a:pt x="63209" y="1"/>
                  </a:moveTo>
                  <a:cubicBezTo>
                    <a:pt x="42833" y="8497"/>
                    <a:pt x="21755" y="17294"/>
                    <a:pt x="1" y="22858"/>
                  </a:cubicBezTo>
                  <a:lnTo>
                    <a:pt x="76" y="23209"/>
                  </a:lnTo>
                  <a:cubicBezTo>
                    <a:pt x="21856" y="17620"/>
                    <a:pt x="42958" y="8848"/>
                    <a:pt x="63335" y="327"/>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74"/>
            <p:cNvSpPr/>
            <p:nvPr/>
          </p:nvSpPr>
          <p:spPr>
            <a:xfrm>
              <a:off x="1455709" y="2940895"/>
              <a:ext cx="1131005" cy="414455"/>
            </a:xfrm>
            <a:custGeom>
              <a:avLst/>
              <a:gdLst/>
              <a:ahLst/>
              <a:cxnLst/>
              <a:rect l="l" t="t" r="r" b="b"/>
              <a:pathLst>
                <a:path w="63335" h="23209" extrusionOk="0">
                  <a:moveTo>
                    <a:pt x="63209" y="1"/>
                  </a:moveTo>
                  <a:cubicBezTo>
                    <a:pt x="42833" y="8497"/>
                    <a:pt x="21755" y="17269"/>
                    <a:pt x="1" y="22858"/>
                  </a:cubicBezTo>
                  <a:lnTo>
                    <a:pt x="76" y="23209"/>
                  </a:lnTo>
                  <a:cubicBezTo>
                    <a:pt x="21881" y="17620"/>
                    <a:pt x="42959" y="8823"/>
                    <a:pt x="63335" y="326"/>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74"/>
            <p:cNvSpPr/>
            <p:nvPr/>
          </p:nvSpPr>
          <p:spPr>
            <a:xfrm>
              <a:off x="1484814" y="3032639"/>
              <a:ext cx="1131433" cy="414008"/>
            </a:xfrm>
            <a:custGeom>
              <a:avLst/>
              <a:gdLst/>
              <a:ahLst/>
              <a:cxnLst/>
              <a:rect l="l" t="t" r="r" b="b"/>
              <a:pathLst>
                <a:path w="63359" h="23184" extrusionOk="0">
                  <a:moveTo>
                    <a:pt x="63208" y="1"/>
                  </a:moveTo>
                  <a:cubicBezTo>
                    <a:pt x="42832" y="8497"/>
                    <a:pt x="21755" y="17269"/>
                    <a:pt x="0" y="22858"/>
                  </a:cubicBezTo>
                  <a:lnTo>
                    <a:pt x="100" y="23184"/>
                  </a:lnTo>
                  <a:cubicBezTo>
                    <a:pt x="21880" y="17620"/>
                    <a:pt x="42958" y="8823"/>
                    <a:pt x="63359" y="326"/>
                  </a:cubicBezTo>
                  <a:lnTo>
                    <a:pt x="632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74"/>
            <p:cNvSpPr/>
            <p:nvPr/>
          </p:nvSpPr>
          <p:spPr>
            <a:xfrm>
              <a:off x="1513902" y="3123937"/>
              <a:ext cx="1131433" cy="414455"/>
            </a:xfrm>
            <a:custGeom>
              <a:avLst/>
              <a:gdLst/>
              <a:ahLst/>
              <a:cxnLst/>
              <a:rect l="l" t="t" r="r" b="b"/>
              <a:pathLst>
                <a:path w="63359" h="23209" extrusionOk="0">
                  <a:moveTo>
                    <a:pt x="63208" y="0"/>
                  </a:moveTo>
                  <a:cubicBezTo>
                    <a:pt x="42832" y="8497"/>
                    <a:pt x="21780" y="17294"/>
                    <a:pt x="0" y="22858"/>
                  </a:cubicBezTo>
                  <a:lnTo>
                    <a:pt x="100" y="23208"/>
                  </a:lnTo>
                  <a:cubicBezTo>
                    <a:pt x="21880" y="17619"/>
                    <a:pt x="42958" y="8848"/>
                    <a:pt x="63359" y="351"/>
                  </a:cubicBezTo>
                  <a:lnTo>
                    <a:pt x="632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74"/>
            <p:cNvSpPr/>
            <p:nvPr/>
          </p:nvSpPr>
          <p:spPr>
            <a:xfrm>
              <a:off x="1542989" y="3215682"/>
              <a:ext cx="1131433" cy="414455"/>
            </a:xfrm>
            <a:custGeom>
              <a:avLst/>
              <a:gdLst/>
              <a:ahLst/>
              <a:cxnLst/>
              <a:rect l="l" t="t" r="r" b="b"/>
              <a:pathLst>
                <a:path w="63359" h="23209" extrusionOk="0">
                  <a:moveTo>
                    <a:pt x="63234" y="0"/>
                  </a:moveTo>
                  <a:cubicBezTo>
                    <a:pt x="42858" y="8497"/>
                    <a:pt x="21780" y="17294"/>
                    <a:pt x="0" y="22857"/>
                  </a:cubicBezTo>
                  <a:lnTo>
                    <a:pt x="100" y="23208"/>
                  </a:lnTo>
                  <a:cubicBezTo>
                    <a:pt x="21880" y="17619"/>
                    <a:pt x="42958" y="8822"/>
                    <a:pt x="63359" y="326"/>
                  </a:cubicBezTo>
                  <a:lnTo>
                    <a:pt x="63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74"/>
            <p:cNvSpPr/>
            <p:nvPr/>
          </p:nvSpPr>
          <p:spPr>
            <a:xfrm>
              <a:off x="1596236" y="2847847"/>
              <a:ext cx="336132" cy="422026"/>
            </a:xfrm>
            <a:custGeom>
              <a:avLst/>
              <a:gdLst/>
              <a:ahLst/>
              <a:cxnLst/>
              <a:rect l="l" t="t" r="r" b="b"/>
              <a:pathLst>
                <a:path w="18823" h="23633" extrusionOk="0">
                  <a:moveTo>
                    <a:pt x="1" y="1"/>
                  </a:moveTo>
                  <a:cubicBezTo>
                    <a:pt x="1" y="1053"/>
                    <a:pt x="76" y="2180"/>
                    <a:pt x="251" y="3307"/>
                  </a:cubicBezTo>
                  <a:cubicBezTo>
                    <a:pt x="276" y="3432"/>
                    <a:pt x="301" y="3532"/>
                    <a:pt x="301" y="3658"/>
                  </a:cubicBezTo>
                  <a:cubicBezTo>
                    <a:pt x="577" y="5262"/>
                    <a:pt x="1028" y="6891"/>
                    <a:pt x="1630" y="8520"/>
                  </a:cubicBezTo>
                  <a:cubicBezTo>
                    <a:pt x="1654" y="8569"/>
                    <a:pt x="1678" y="8623"/>
                    <a:pt x="1703" y="8678"/>
                  </a:cubicBezTo>
                  <a:lnTo>
                    <a:pt x="1703" y="8678"/>
                  </a:lnTo>
                  <a:cubicBezTo>
                    <a:pt x="555" y="5701"/>
                    <a:pt x="1" y="2719"/>
                    <a:pt x="1" y="1"/>
                  </a:cubicBezTo>
                  <a:close/>
                  <a:moveTo>
                    <a:pt x="1703" y="8678"/>
                  </a:moveTo>
                  <a:cubicBezTo>
                    <a:pt x="2100" y="9707"/>
                    <a:pt x="2568" y="10736"/>
                    <a:pt x="3108" y="11753"/>
                  </a:cubicBezTo>
                  <a:cubicBezTo>
                    <a:pt x="2607" y="10801"/>
                    <a:pt x="2156" y="9823"/>
                    <a:pt x="1780" y="8846"/>
                  </a:cubicBezTo>
                  <a:cubicBezTo>
                    <a:pt x="1754" y="8794"/>
                    <a:pt x="1729" y="8736"/>
                    <a:pt x="1703" y="8678"/>
                  </a:cubicBezTo>
                  <a:close/>
                  <a:moveTo>
                    <a:pt x="3108" y="11753"/>
                  </a:moveTo>
                  <a:lnTo>
                    <a:pt x="3108" y="11753"/>
                  </a:lnTo>
                  <a:cubicBezTo>
                    <a:pt x="3359" y="12229"/>
                    <a:pt x="3610" y="12680"/>
                    <a:pt x="3885" y="13132"/>
                  </a:cubicBezTo>
                  <a:cubicBezTo>
                    <a:pt x="4337" y="13883"/>
                    <a:pt x="4788" y="14560"/>
                    <a:pt x="5264" y="15237"/>
                  </a:cubicBezTo>
                  <a:cubicBezTo>
                    <a:pt x="5690" y="15813"/>
                    <a:pt x="6141" y="16365"/>
                    <a:pt x="6592" y="16891"/>
                  </a:cubicBezTo>
                  <a:cubicBezTo>
                    <a:pt x="6702" y="17019"/>
                    <a:pt x="6815" y="17147"/>
                    <a:pt x="6931" y="17274"/>
                  </a:cubicBezTo>
                  <a:lnTo>
                    <a:pt x="6931" y="17274"/>
                  </a:lnTo>
                  <a:cubicBezTo>
                    <a:pt x="5506" y="15682"/>
                    <a:pt x="4206" y="13827"/>
                    <a:pt x="3108" y="11753"/>
                  </a:cubicBezTo>
                  <a:close/>
                  <a:moveTo>
                    <a:pt x="6931" y="17274"/>
                  </a:moveTo>
                  <a:cubicBezTo>
                    <a:pt x="7176" y="17549"/>
                    <a:pt x="7426" y="17816"/>
                    <a:pt x="7679" y="18075"/>
                  </a:cubicBezTo>
                  <a:lnTo>
                    <a:pt x="7679" y="18075"/>
                  </a:lnTo>
                  <a:cubicBezTo>
                    <a:pt x="7629" y="18023"/>
                    <a:pt x="7584" y="17971"/>
                    <a:pt x="7545" y="17918"/>
                  </a:cubicBezTo>
                  <a:cubicBezTo>
                    <a:pt x="7338" y="17712"/>
                    <a:pt x="7131" y="17495"/>
                    <a:pt x="6931" y="17274"/>
                  </a:cubicBezTo>
                  <a:close/>
                  <a:moveTo>
                    <a:pt x="7679" y="18075"/>
                  </a:moveTo>
                  <a:cubicBezTo>
                    <a:pt x="7724" y="18123"/>
                    <a:pt x="7772" y="18171"/>
                    <a:pt x="7820" y="18219"/>
                  </a:cubicBezTo>
                  <a:cubicBezTo>
                    <a:pt x="9324" y="19748"/>
                    <a:pt x="10978" y="21001"/>
                    <a:pt x="12632" y="21903"/>
                  </a:cubicBezTo>
                  <a:cubicBezTo>
                    <a:pt x="12783" y="21979"/>
                    <a:pt x="12933" y="22054"/>
                    <a:pt x="13058" y="22129"/>
                  </a:cubicBezTo>
                  <a:cubicBezTo>
                    <a:pt x="14594" y="22907"/>
                    <a:pt x="16162" y="23399"/>
                    <a:pt x="17673" y="23568"/>
                  </a:cubicBezTo>
                  <a:lnTo>
                    <a:pt x="17673" y="23568"/>
                  </a:lnTo>
                  <a:cubicBezTo>
                    <a:pt x="14331" y="23194"/>
                    <a:pt x="10759" y="21230"/>
                    <a:pt x="7679" y="18075"/>
                  </a:cubicBezTo>
                  <a:close/>
                  <a:moveTo>
                    <a:pt x="17673" y="23568"/>
                  </a:moveTo>
                  <a:lnTo>
                    <a:pt x="17673" y="23568"/>
                  </a:lnTo>
                  <a:cubicBezTo>
                    <a:pt x="18060" y="23611"/>
                    <a:pt x="18443" y="23633"/>
                    <a:pt x="18823" y="23633"/>
                  </a:cubicBezTo>
                  <a:cubicBezTo>
                    <a:pt x="18444" y="23633"/>
                    <a:pt x="18060" y="23611"/>
                    <a:pt x="17673" y="235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74"/>
            <p:cNvSpPr/>
            <p:nvPr/>
          </p:nvSpPr>
          <p:spPr>
            <a:xfrm>
              <a:off x="1095015" y="3313676"/>
              <a:ext cx="4036" cy="6286"/>
            </a:xfrm>
            <a:custGeom>
              <a:avLst/>
              <a:gdLst/>
              <a:ahLst/>
              <a:cxnLst/>
              <a:rect l="l" t="t" r="r" b="b"/>
              <a:pathLst>
                <a:path w="226" h="352" extrusionOk="0">
                  <a:moveTo>
                    <a:pt x="0" y="1"/>
                  </a:moveTo>
                  <a:cubicBezTo>
                    <a:pt x="50" y="101"/>
                    <a:pt x="101" y="227"/>
                    <a:pt x="151" y="352"/>
                  </a:cubicBezTo>
                  <a:cubicBezTo>
                    <a:pt x="176" y="327"/>
                    <a:pt x="201" y="327"/>
                    <a:pt x="226" y="327"/>
                  </a:cubicBezTo>
                  <a:cubicBezTo>
                    <a:pt x="176" y="227"/>
                    <a:pt x="126" y="126"/>
                    <a:pt x="76" y="51"/>
                  </a:cubicBezTo>
                  <a:cubicBezTo>
                    <a:pt x="50" y="26"/>
                    <a:pt x="25"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74"/>
            <p:cNvSpPr/>
            <p:nvPr/>
          </p:nvSpPr>
          <p:spPr>
            <a:xfrm>
              <a:off x="1076213" y="3253269"/>
              <a:ext cx="1804" cy="6286"/>
            </a:xfrm>
            <a:custGeom>
              <a:avLst/>
              <a:gdLst/>
              <a:ahLst/>
              <a:cxnLst/>
              <a:rect l="l" t="t" r="r" b="b"/>
              <a:pathLst>
                <a:path w="101" h="352" extrusionOk="0">
                  <a:moveTo>
                    <a:pt x="1" y="0"/>
                  </a:moveTo>
                  <a:cubicBezTo>
                    <a:pt x="26" y="101"/>
                    <a:pt x="51" y="226"/>
                    <a:pt x="76" y="351"/>
                  </a:cubicBezTo>
                  <a:cubicBezTo>
                    <a:pt x="101" y="251"/>
                    <a:pt x="76" y="151"/>
                    <a:pt x="76" y="51"/>
                  </a:cubicBezTo>
                  <a:cubicBezTo>
                    <a:pt x="76" y="26"/>
                    <a:pt x="76" y="0"/>
                    <a:pt x="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4"/>
            <p:cNvSpPr/>
            <p:nvPr/>
          </p:nvSpPr>
          <p:spPr>
            <a:xfrm>
              <a:off x="1162136" y="3298463"/>
              <a:ext cx="181289" cy="45233"/>
            </a:xfrm>
            <a:custGeom>
              <a:avLst/>
              <a:gdLst/>
              <a:ahLst/>
              <a:cxnLst/>
              <a:rect l="l" t="t" r="r" b="b"/>
              <a:pathLst>
                <a:path w="10152" h="2533" extrusionOk="0">
                  <a:moveTo>
                    <a:pt x="9825" y="1"/>
                  </a:moveTo>
                  <a:cubicBezTo>
                    <a:pt x="8948" y="1"/>
                    <a:pt x="7971" y="1"/>
                    <a:pt x="6943" y="26"/>
                  </a:cubicBezTo>
                  <a:cubicBezTo>
                    <a:pt x="4562" y="878"/>
                    <a:pt x="2231" y="1730"/>
                    <a:pt x="1" y="2532"/>
                  </a:cubicBezTo>
                  <a:lnTo>
                    <a:pt x="402" y="2532"/>
                  </a:lnTo>
                  <a:cubicBezTo>
                    <a:pt x="577" y="2532"/>
                    <a:pt x="753" y="2532"/>
                    <a:pt x="953" y="2507"/>
                  </a:cubicBezTo>
                  <a:cubicBezTo>
                    <a:pt x="1154" y="2507"/>
                    <a:pt x="1354" y="2507"/>
                    <a:pt x="1555" y="2482"/>
                  </a:cubicBezTo>
                  <a:cubicBezTo>
                    <a:pt x="3860" y="2357"/>
                    <a:pt x="6868" y="1906"/>
                    <a:pt x="10151" y="1053"/>
                  </a:cubicBezTo>
                  <a:cubicBezTo>
                    <a:pt x="10051" y="703"/>
                    <a:pt x="9926" y="352"/>
                    <a:pt x="9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4"/>
            <p:cNvSpPr/>
            <p:nvPr/>
          </p:nvSpPr>
          <p:spPr>
            <a:xfrm>
              <a:off x="1235543" y="3376333"/>
              <a:ext cx="136074" cy="38965"/>
            </a:xfrm>
            <a:custGeom>
              <a:avLst/>
              <a:gdLst/>
              <a:ahLst/>
              <a:cxnLst/>
              <a:rect l="l" t="t" r="r" b="b"/>
              <a:pathLst>
                <a:path w="7620" h="2182" extrusionOk="0">
                  <a:moveTo>
                    <a:pt x="7469" y="1254"/>
                  </a:moveTo>
                  <a:cubicBezTo>
                    <a:pt x="7243" y="1454"/>
                    <a:pt x="7043" y="1655"/>
                    <a:pt x="6842" y="1830"/>
                  </a:cubicBezTo>
                  <a:cubicBezTo>
                    <a:pt x="7093" y="1805"/>
                    <a:pt x="7369" y="1780"/>
                    <a:pt x="7619" y="1755"/>
                  </a:cubicBezTo>
                  <a:cubicBezTo>
                    <a:pt x="7569" y="1580"/>
                    <a:pt x="7519" y="1429"/>
                    <a:pt x="7469" y="1254"/>
                  </a:cubicBezTo>
                  <a:close/>
                  <a:moveTo>
                    <a:pt x="5288" y="1"/>
                  </a:moveTo>
                  <a:lnTo>
                    <a:pt x="5288" y="1"/>
                  </a:lnTo>
                  <a:cubicBezTo>
                    <a:pt x="2707" y="377"/>
                    <a:pt x="727" y="803"/>
                    <a:pt x="451" y="1229"/>
                  </a:cubicBezTo>
                  <a:cubicBezTo>
                    <a:pt x="0" y="1931"/>
                    <a:pt x="802" y="2181"/>
                    <a:pt x="2331" y="2181"/>
                  </a:cubicBezTo>
                  <a:cubicBezTo>
                    <a:pt x="2682" y="2181"/>
                    <a:pt x="3058" y="2156"/>
                    <a:pt x="3484" y="2156"/>
                  </a:cubicBezTo>
                  <a:cubicBezTo>
                    <a:pt x="3484" y="2106"/>
                    <a:pt x="3509" y="2056"/>
                    <a:pt x="3509" y="2031"/>
                  </a:cubicBezTo>
                  <a:lnTo>
                    <a:pt x="3534" y="2006"/>
                  </a:lnTo>
                  <a:cubicBezTo>
                    <a:pt x="3659" y="1680"/>
                    <a:pt x="4286" y="978"/>
                    <a:pt x="5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74"/>
            <p:cNvSpPr/>
            <p:nvPr/>
          </p:nvSpPr>
          <p:spPr>
            <a:xfrm>
              <a:off x="1338912" y="2981178"/>
              <a:ext cx="13000" cy="7625"/>
            </a:xfrm>
            <a:custGeom>
              <a:avLst/>
              <a:gdLst/>
              <a:ahLst/>
              <a:cxnLst/>
              <a:rect l="l" t="t" r="r" b="b"/>
              <a:pathLst>
                <a:path w="728" h="427" extrusionOk="0">
                  <a:moveTo>
                    <a:pt x="276" y="0"/>
                  </a:moveTo>
                  <a:cubicBezTo>
                    <a:pt x="176" y="25"/>
                    <a:pt x="101" y="50"/>
                    <a:pt x="1" y="75"/>
                  </a:cubicBezTo>
                  <a:lnTo>
                    <a:pt x="76" y="426"/>
                  </a:lnTo>
                  <a:cubicBezTo>
                    <a:pt x="301" y="376"/>
                    <a:pt x="502" y="326"/>
                    <a:pt x="727" y="251"/>
                  </a:cubicBezTo>
                  <a:cubicBezTo>
                    <a:pt x="577" y="176"/>
                    <a:pt x="427" y="75"/>
                    <a:pt x="2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4"/>
            <p:cNvSpPr/>
            <p:nvPr/>
          </p:nvSpPr>
          <p:spPr>
            <a:xfrm>
              <a:off x="1397087" y="3138704"/>
              <a:ext cx="104306" cy="33144"/>
            </a:xfrm>
            <a:custGeom>
              <a:avLst/>
              <a:gdLst/>
              <a:ahLst/>
              <a:cxnLst/>
              <a:rect l="l" t="t" r="r" b="b"/>
              <a:pathLst>
                <a:path w="5841" h="1856" extrusionOk="0">
                  <a:moveTo>
                    <a:pt x="5665" y="0"/>
                  </a:moveTo>
                  <a:cubicBezTo>
                    <a:pt x="3785" y="527"/>
                    <a:pt x="1905" y="1028"/>
                    <a:pt x="1" y="1529"/>
                  </a:cubicBezTo>
                  <a:lnTo>
                    <a:pt x="101" y="1855"/>
                  </a:lnTo>
                  <a:cubicBezTo>
                    <a:pt x="2031" y="1379"/>
                    <a:pt x="3936" y="853"/>
                    <a:pt x="5840" y="301"/>
                  </a:cubicBezTo>
                  <a:cubicBezTo>
                    <a:pt x="5790" y="201"/>
                    <a:pt x="5715" y="101"/>
                    <a:pt x="5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4"/>
            <p:cNvSpPr/>
            <p:nvPr/>
          </p:nvSpPr>
          <p:spPr>
            <a:xfrm>
              <a:off x="1426621" y="3244323"/>
              <a:ext cx="49251" cy="19250"/>
            </a:xfrm>
            <a:custGeom>
              <a:avLst/>
              <a:gdLst/>
              <a:ahLst/>
              <a:cxnLst/>
              <a:rect l="l" t="t" r="r" b="b"/>
              <a:pathLst>
                <a:path w="2758" h="1078" extrusionOk="0">
                  <a:moveTo>
                    <a:pt x="2758" y="0"/>
                  </a:moveTo>
                  <a:cubicBezTo>
                    <a:pt x="1830" y="251"/>
                    <a:pt x="903" y="501"/>
                    <a:pt x="1" y="727"/>
                  </a:cubicBezTo>
                  <a:lnTo>
                    <a:pt x="76" y="1078"/>
                  </a:lnTo>
                  <a:cubicBezTo>
                    <a:pt x="778" y="902"/>
                    <a:pt x="1455" y="727"/>
                    <a:pt x="2131" y="552"/>
                  </a:cubicBezTo>
                  <a:cubicBezTo>
                    <a:pt x="2332" y="376"/>
                    <a:pt x="2557" y="176"/>
                    <a:pt x="2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74"/>
            <p:cNvSpPr/>
            <p:nvPr/>
          </p:nvSpPr>
          <p:spPr>
            <a:xfrm>
              <a:off x="1455709" y="3319943"/>
              <a:ext cx="107449" cy="35376"/>
            </a:xfrm>
            <a:custGeom>
              <a:avLst/>
              <a:gdLst/>
              <a:ahLst/>
              <a:cxnLst/>
              <a:rect l="l" t="t" r="r" b="b"/>
              <a:pathLst>
                <a:path w="6017" h="1981" extrusionOk="0">
                  <a:moveTo>
                    <a:pt x="5991" y="1"/>
                  </a:moveTo>
                  <a:cubicBezTo>
                    <a:pt x="3986" y="577"/>
                    <a:pt x="2006" y="1104"/>
                    <a:pt x="1" y="1630"/>
                  </a:cubicBezTo>
                  <a:lnTo>
                    <a:pt x="76" y="1981"/>
                  </a:lnTo>
                  <a:cubicBezTo>
                    <a:pt x="2081" y="1454"/>
                    <a:pt x="4061" y="928"/>
                    <a:pt x="6016" y="377"/>
                  </a:cubicBezTo>
                  <a:cubicBezTo>
                    <a:pt x="6016" y="251"/>
                    <a:pt x="5991" y="126"/>
                    <a:pt x="59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4"/>
            <p:cNvSpPr/>
            <p:nvPr/>
          </p:nvSpPr>
          <p:spPr>
            <a:xfrm>
              <a:off x="1484814" y="3420187"/>
              <a:ext cx="76984" cy="26429"/>
            </a:xfrm>
            <a:custGeom>
              <a:avLst/>
              <a:gdLst/>
              <a:ahLst/>
              <a:cxnLst/>
              <a:rect l="l" t="t" r="r" b="b"/>
              <a:pathLst>
                <a:path w="4311" h="1480" extrusionOk="0">
                  <a:moveTo>
                    <a:pt x="4311" y="1"/>
                  </a:moveTo>
                  <a:lnTo>
                    <a:pt x="4311" y="1"/>
                  </a:lnTo>
                  <a:cubicBezTo>
                    <a:pt x="2882" y="402"/>
                    <a:pt x="1454" y="778"/>
                    <a:pt x="0" y="1154"/>
                  </a:cubicBezTo>
                  <a:lnTo>
                    <a:pt x="100" y="1480"/>
                  </a:lnTo>
                  <a:cubicBezTo>
                    <a:pt x="1479" y="1129"/>
                    <a:pt x="2857" y="753"/>
                    <a:pt x="4261" y="377"/>
                  </a:cubicBezTo>
                  <a:cubicBezTo>
                    <a:pt x="4286" y="252"/>
                    <a:pt x="4311" y="126"/>
                    <a:pt x="4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4"/>
            <p:cNvSpPr/>
            <p:nvPr/>
          </p:nvSpPr>
          <p:spPr>
            <a:xfrm>
              <a:off x="1853114" y="1921439"/>
              <a:ext cx="1905270" cy="2082952"/>
            </a:xfrm>
            <a:custGeom>
              <a:avLst/>
              <a:gdLst/>
              <a:ahLst/>
              <a:cxnLst/>
              <a:rect l="l" t="t" r="r" b="b"/>
              <a:pathLst>
                <a:path w="106693" h="116643" extrusionOk="0">
                  <a:moveTo>
                    <a:pt x="33209" y="1"/>
                  </a:moveTo>
                  <a:cubicBezTo>
                    <a:pt x="32131" y="3234"/>
                    <a:pt x="31003" y="6492"/>
                    <a:pt x="29850" y="9800"/>
                  </a:cubicBezTo>
                  <a:cubicBezTo>
                    <a:pt x="30602" y="10577"/>
                    <a:pt x="31379" y="11329"/>
                    <a:pt x="32181" y="12056"/>
                  </a:cubicBezTo>
                  <a:cubicBezTo>
                    <a:pt x="31254" y="11755"/>
                    <a:pt x="30277" y="11530"/>
                    <a:pt x="29299" y="11404"/>
                  </a:cubicBezTo>
                  <a:cubicBezTo>
                    <a:pt x="29249" y="11605"/>
                    <a:pt x="29174" y="11780"/>
                    <a:pt x="29099" y="11956"/>
                  </a:cubicBezTo>
                  <a:cubicBezTo>
                    <a:pt x="29876" y="12382"/>
                    <a:pt x="30577" y="12908"/>
                    <a:pt x="31229" y="13509"/>
                  </a:cubicBezTo>
                  <a:cubicBezTo>
                    <a:pt x="30377" y="13434"/>
                    <a:pt x="29500" y="13384"/>
                    <a:pt x="28647" y="13309"/>
                  </a:cubicBezTo>
                  <a:cubicBezTo>
                    <a:pt x="19650" y="39224"/>
                    <a:pt x="9525" y="66893"/>
                    <a:pt x="1" y="91705"/>
                  </a:cubicBezTo>
                  <a:cubicBezTo>
                    <a:pt x="23986" y="103761"/>
                    <a:pt x="47344" y="111254"/>
                    <a:pt x="73635" y="116643"/>
                  </a:cubicBezTo>
                  <a:cubicBezTo>
                    <a:pt x="74512" y="114187"/>
                    <a:pt x="75415" y="111731"/>
                    <a:pt x="76292" y="109249"/>
                  </a:cubicBezTo>
                  <a:cubicBezTo>
                    <a:pt x="75540" y="108873"/>
                    <a:pt x="74788" y="108472"/>
                    <a:pt x="74061" y="108096"/>
                  </a:cubicBezTo>
                  <a:cubicBezTo>
                    <a:pt x="74938" y="108071"/>
                    <a:pt x="75841" y="108046"/>
                    <a:pt x="76718" y="107996"/>
                  </a:cubicBezTo>
                  <a:cubicBezTo>
                    <a:pt x="76918" y="107495"/>
                    <a:pt x="77094" y="106969"/>
                    <a:pt x="77294" y="106442"/>
                  </a:cubicBezTo>
                  <a:cubicBezTo>
                    <a:pt x="76693" y="106091"/>
                    <a:pt x="76041" y="105791"/>
                    <a:pt x="75390" y="105565"/>
                  </a:cubicBezTo>
                  <a:cubicBezTo>
                    <a:pt x="76141" y="105365"/>
                    <a:pt x="76918" y="105239"/>
                    <a:pt x="77720" y="105239"/>
                  </a:cubicBezTo>
                  <a:cubicBezTo>
                    <a:pt x="87420" y="77896"/>
                    <a:pt x="96893" y="50352"/>
                    <a:pt x="106693" y="23083"/>
                  </a:cubicBezTo>
                  <a:cubicBezTo>
                    <a:pt x="102858" y="22307"/>
                    <a:pt x="98999" y="21454"/>
                    <a:pt x="95164" y="20577"/>
                  </a:cubicBezTo>
                  <a:cubicBezTo>
                    <a:pt x="94964" y="21103"/>
                    <a:pt x="94738" y="21630"/>
                    <a:pt x="94538" y="22156"/>
                  </a:cubicBezTo>
                  <a:cubicBezTo>
                    <a:pt x="94387" y="21555"/>
                    <a:pt x="94287" y="20953"/>
                    <a:pt x="94237" y="20352"/>
                  </a:cubicBezTo>
                  <a:cubicBezTo>
                    <a:pt x="93911" y="20276"/>
                    <a:pt x="93560" y="20201"/>
                    <a:pt x="93234" y="20126"/>
                  </a:cubicBezTo>
                  <a:cubicBezTo>
                    <a:pt x="92908" y="20702"/>
                    <a:pt x="92583" y="21304"/>
                    <a:pt x="92282" y="21880"/>
                  </a:cubicBezTo>
                  <a:cubicBezTo>
                    <a:pt x="92307" y="21229"/>
                    <a:pt x="92332" y="20577"/>
                    <a:pt x="92407" y="19926"/>
                  </a:cubicBezTo>
                  <a:cubicBezTo>
                    <a:pt x="78071" y="16492"/>
                    <a:pt x="63786" y="12256"/>
                    <a:pt x="50026" y="7043"/>
                  </a:cubicBezTo>
                  <a:cubicBezTo>
                    <a:pt x="49450" y="8121"/>
                    <a:pt x="48823" y="9199"/>
                    <a:pt x="48121" y="10226"/>
                  </a:cubicBezTo>
                  <a:cubicBezTo>
                    <a:pt x="47946" y="8923"/>
                    <a:pt x="47946" y="7595"/>
                    <a:pt x="48146" y="6316"/>
                  </a:cubicBezTo>
                  <a:cubicBezTo>
                    <a:pt x="47921" y="6216"/>
                    <a:pt x="47695" y="6141"/>
                    <a:pt x="47470" y="6041"/>
                  </a:cubicBezTo>
                  <a:cubicBezTo>
                    <a:pt x="46718" y="7219"/>
                    <a:pt x="45991" y="8397"/>
                    <a:pt x="45239" y="9575"/>
                  </a:cubicBezTo>
                  <a:cubicBezTo>
                    <a:pt x="45465" y="8196"/>
                    <a:pt x="45665" y="6818"/>
                    <a:pt x="45891" y="5414"/>
                  </a:cubicBezTo>
                  <a:cubicBezTo>
                    <a:pt x="41605" y="3710"/>
                    <a:pt x="37369" y="1930"/>
                    <a:pt x="33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4"/>
            <p:cNvSpPr/>
            <p:nvPr/>
          </p:nvSpPr>
          <p:spPr>
            <a:xfrm>
              <a:off x="2489042" y="2106713"/>
              <a:ext cx="1145326" cy="373275"/>
            </a:xfrm>
            <a:custGeom>
              <a:avLst/>
              <a:gdLst/>
              <a:ahLst/>
              <a:cxnLst/>
              <a:rect l="l" t="t" r="r" b="b"/>
              <a:pathLst>
                <a:path w="64137" h="20903" extrusionOk="0">
                  <a:moveTo>
                    <a:pt x="151" y="1"/>
                  </a:moveTo>
                  <a:lnTo>
                    <a:pt x="1" y="351"/>
                  </a:lnTo>
                  <a:cubicBezTo>
                    <a:pt x="20653" y="9249"/>
                    <a:pt x="42708" y="15164"/>
                    <a:pt x="64036" y="20903"/>
                  </a:cubicBezTo>
                  <a:lnTo>
                    <a:pt x="64137" y="20577"/>
                  </a:lnTo>
                  <a:cubicBezTo>
                    <a:pt x="42808" y="14838"/>
                    <a:pt x="20778" y="8898"/>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4"/>
            <p:cNvSpPr/>
            <p:nvPr/>
          </p:nvSpPr>
          <p:spPr>
            <a:xfrm>
              <a:off x="2455936" y="2197118"/>
              <a:ext cx="1145773" cy="373275"/>
            </a:xfrm>
            <a:custGeom>
              <a:avLst/>
              <a:gdLst/>
              <a:ahLst/>
              <a:cxnLst/>
              <a:rect l="l" t="t" r="r" b="b"/>
              <a:pathLst>
                <a:path w="64162" h="20903" extrusionOk="0">
                  <a:moveTo>
                    <a:pt x="151" y="0"/>
                  </a:moveTo>
                  <a:lnTo>
                    <a:pt x="0" y="326"/>
                  </a:lnTo>
                  <a:cubicBezTo>
                    <a:pt x="20677" y="9223"/>
                    <a:pt x="42732" y="15163"/>
                    <a:pt x="64061" y="20903"/>
                  </a:cubicBezTo>
                  <a:lnTo>
                    <a:pt x="64161" y="20552"/>
                  </a:lnTo>
                  <a:cubicBezTo>
                    <a:pt x="42833" y="14837"/>
                    <a:pt x="20777" y="8898"/>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4"/>
            <p:cNvSpPr/>
            <p:nvPr/>
          </p:nvSpPr>
          <p:spPr>
            <a:xfrm>
              <a:off x="2423260" y="2287506"/>
              <a:ext cx="1145326" cy="373293"/>
            </a:xfrm>
            <a:custGeom>
              <a:avLst/>
              <a:gdLst/>
              <a:ahLst/>
              <a:cxnLst/>
              <a:rect l="l" t="t" r="r" b="b"/>
              <a:pathLst>
                <a:path w="64137" h="20904" extrusionOk="0">
                  <a:moveTo>
                    <a:pt x="151" y="1"/>
                  </a:moveTo>
                  <a:lnTo>
                    <a:pt x="1" y="327"/>
                  </a:lnTo>
                  <a:cubicBezTo>
                    <a:pt x="20652" y="9224"/>
                    <a:pt x="42708" y="15164"/>
                    <a:pt x="64036" y="20903"/>
                  </a:cubicBezTo>
                  <a:lnTo>
                    <a:pt x="64136" y="20552"/>
                  </a:lnTo>
                  <a:cubicBezTo>
                    <a:pt x="42808" y="14838"/>
                    <a:pt x="20778" y="8898"/>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4"/>
            <p:cNvSpPr/>
            <p:nvPr/>
          </p:nvSpPr>
          <p:spPr>
            <a:xfrm>
              <a:off x="2390155" y="2377911"/>
              <a:ext cx="1145755" cy="373293"/>
            </a:xfrm>
            <a:custGeom>
              <a:avLst/>
              <a:gdLst/>
              <a:ahLst/>
              <a:cxnLst/>
              <a:rect l="l" t="t" r="r" b="b"/>
              <a:pathLst>
                <a:path w="64161" h="20904" extrusionOk="0">
                  <a:moveTo>
                    <a:pt x="150" y="1"/>
                  </a:moveTo>
                  <a:lnTo>
                    <a:pt x="0" y="326"/>
                  </a:lnTo>
                  <a:cubicBezTo>
                    <a:pt x="20677" y="9224"/>
                    <a:pt x="42732" y="15164"/>
                    <a:pt x="64061" y="20903"/>
                  </a:cubicBezTo>
                  <a:lnTo>
                    <a:pt x="64161" y="20552"/>
                  </a:lnTo>
                  <a:cubicBezTo>
                    <a:pt x="42832" y="14813"/>
                    <a:pt x="20777" y="8898"/>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4"/>
            <p:cNvSpPr/>
            <p:nvPr/>
          </p:nvSpPr>
          <p:spPr>
            <a:xfrm>
              <a:off x="2357478" y="2468316"/>
              <a:ext cx="1145326" cy="373275"/>
            </a:xfrm>
            <a:custGeom>
              <a:avLst/>
              <a:gdLst/>
              <a:ahLst/>
              <a:cxnLst/>
              <a:rect l="l" t="t" r="r" b="b"/>
              <a:pathLst>
                <a:path w="64137" h="20903" extrusionOk="0">
                  <a:moveTo>
                    <a:pt x="151" y="0"/>
                  </a:moveTo>
                  <a:lnTo>
                    <a:pt x="0" y="326"/>
                  </a:lnTo>
                  <a:cubicBezTo>
                    <a:pt x="20652" y="9223"/>
                    <a:pt x="42707" y="15163"/>
                    <a:pt x="64036" y="20903"/>
                  </a:cubicBezTo>
                  <a:lnTo>
                    <a:pt x="64136" y="20552"/>
                  </a:lnTo>
                  <a:cubicBezTo>
                    <a:pt x="42808" y="14812"/>
                    <a:pt x="20778" y="8898"/>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4"/>
            <p:cNvSpPr/>
            <p:nvPr/>
          </p:nvSpPr>
          <p:spPr>
            <a:xfrm>
              <a:off x="2324355" y="2558722"/>
              <a:ext cx="1145326" cy="373275"/>
            </a:xfrm>
            <a:custGeom>
              <a:avLst/>
              <a:gdLst/>
              <a:ahLst/>
              <a:cxnLst/>
              <a:rect l="l" t="t" r="r" b="b"/>
              <a:pathLst>
                <a:path w="64137" h="20903" extrusionOk="0">
                  <a:moveTo>
                    <a:pt x="151" y="0"/>
                  </a:moveTo>
                  <a:lnTo>
                    <a:pt x="1" y="326"/>
                  </a:lnTo>
                  <a:cubicBezTo>
                    <a:pt x="20678" y="9223"/>
                    <a:pt x="42733" y="15163"/>
                    <a:pt x="64061" y="20902"/>
                  </a:cubicBezTo>
                  <a:lnTo>
                    <a:pt x="64137" y="20552"/>
                  </a:lnTo>
                  <a:cubicBezTo>
                    <a:pt x="42833" y="14812"/>
                    <a:pt x="20778" y="8897"/>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4"/>
            <p:cNvSpPr/>
            <p:nvPr/>
          </p:nvSpPr>
          <p:spPr>
            <a:xfrm>
              <a:off x="2291696" y="2649109"/>
              <a:ext cx="1145309" cy="373293"/>
            </a:xfrm>
            <a:custGeom>
              <a:avLst/>
              <a:gdLst/>
              <a:ahLst/>
              <a:cxnLst/>
              <a:rect l="l" t="t" r="r" b="b"/>
              <a:pathLst>
                <a:path w="64136" h="20904" extrusionOk="0">
                  <a:moveTo>
                    <a:pt x="126" y="1"/>
                  </a:moveTo>
                  <a:lnTo>
                    <a:pt x="0" y="327"/>
                  </a:lnTo>
                  <a:cubicBezTo>
                    <a:pt x="20652" y="9224"/>
                    <a:pt x="42707" y="15164"/>
                    <a:pt x="64036" y="20903"/>
                  </a:cubicBezTo>
                  <a:lnTo>
                    <a:pt x="64136" y="20552"/>
                  </a:lnTo>
                  <a:cubicBezTo>
                    <a:pt x="42807" y="14813"/>
                    <a:pt x="20777" y="8873"/>
                    <a:pt x="1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4"/>
            <p:cNvSpPr/>
            <p:nvPr/>
          </p:nvSpPr>
          <p:spPr>
            <a:xfrm>
              <a:off x="2258573" y="2739514"/>
              <a:ext cx="1145326" cy="372829"/>
            </a:xfrm>
            <a:custGeom>
              <a:avLst/>
              <a:gdLst/>
              <a:ahLst/>
              <a:cxnLst/>
              <a:rect l="l" t="t" r="r" b="b"/>
              <a:pathLst>
                <a:path w="64137" h="20878" extrusionOk="0">
                  <a:moveTo>
                    <a:pt x="151" y="0"/>
                  </a:moveTo>
                  <a:lnTo>
                    <a:pt x="1" y="326"/>
                  </a:lnTo>
                  <a:cubicBezTo>
                    <a:pt x="20652" y="9224"/>
                    <a:pt x="42733" y="15138"/>
                    <a:pt x="64061" y="20878"/>
                  </a:cubicBezTo>
                  <a:lnTo>
                    <a:pt x="64136" y="20552"/>
                  </a:lnTo>
                  <a:cubicBezTo>
                    <a:pt x="42833" y="14813"/>
                    <a:pt x="20778" y="8873"/>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4"/>
            <p:cNvSpPr/>
            <p:nvPr/>
          </p:nvSpPr>
          <p:spPr>
            <a:xfrm>
              <a:off x="2225914" y="2829473"/>
              <a:ext cx="1145309" cy="373275"/>
            </a:xfrm>
            <a:custGeom>
              <a:avLst/>
              <a:gdLst/>
              <a:ahLst/>
              <a:cxnLst/>
              <a:rect l="l" t="t" r="r" b="b"/>
              <a:pathLst>
                <a:path w="64136" h="20903" extrusionOk="0">
                  <a:moveTo>
                    <a:pt x="125" y="0"/>
                  </a:moveTo>
                  <a:lnTo>
                    <a:pt x="0" y="351"/>
                  </a:lnTo>
                  <a:cubicBezTo>
                    <a:pt x="20652" y="9248"/>
                    <a:pt x="42707" y="15163"/>
                    <a:pt x="64035" y="20902"/>
                  </a:cubicBezTo>
                  <a:lnTo>
                    <a:pt x="64136" y="20577"/>
                  </a:lnTo>
                  <a:cubicBezTo>
                    <a:pt x="42807" y="14837"/>
                    <a:pt x="20777" y="8897"/>
                    <a:pt x="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4"/>
            <p:cNvSpPr/>
            <p:nvPr/>
          </p:nvSpPr>
          <p:spPr>
            <a:xfrm>
              <a:off x="2192791" y="2919860"/>
              <a:ext cx="1145326" cy="373293"/>
            </a:xfrm>
            <a:custGeom>
              <a:avLst/>
              <a:gdLst/>
              <a:ahLst/>
              <a:cxnLst/>
              <a:rect l="l" t="t" r="r" b="b"/>
              <a:pathLst>
                <a:path w="64137" h="20904" extrusionOk="0">
                  <a:moveTo>
                    <a:pt x="151" y="1"/>
                  </a:moveTo>
                  <a:lnTo>
                    <a:pt x="0" y="327"/>
                  </a:lnTo>
                  <a:cubicBezTo>
                    <a:pt x="20652" y="9224"/>
                    <a:pt x="42707" y="15164"/>
                    <a:pt x="64061" y="20903"/>
                  </a:cubicBezTo>
                  <a:lnTo>
                    <a:pt x="64136" y="20552"/>
                  </a:lnTo>
                  <a:cubicBezTo>
                    <a:pt x="42833" y="14838"/>
                    <a:pt x="20777" y="8898"/>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4"/>
            <p:cNvSpPr/>
            <p:nvPr/>
          </p:nvSpPr>
          <p:spPr>
            <a:xfrm>
              <a:off x="2160114" y="3010266"/>
              <a:ext cx="1145326" cy="373275"/>
            </a:xfrm>
            <a:custGeom>
              <a:avLst/>
              <a:gdLst/>
              <a:ahLst/>
              <a:cxnLst/>
              <a:rect l="l" t="t" r="r" b="b"/>
              <a:pathLst>
                <a:path w="64137" h="20903" extrusionOk="0">
                  <a:moveTo>
                    <a:pt x="126" y="0"/>
                  </a:moveTo>
                  <a:lnTo>
                    <a:pt x="1" y="326"/>
                  </a:lnTo>
                  <a:cubicBezTo>
                    <a:pt x="20653" y="9223"/>
                    <a:pt x="42708" y="15163"/>
                    <a:pt x="64036" y="20903"/>
                  </a:cubicBezTo>
                  <a:lnTo>
                    <a:pt x="64136" y="20552"/>
                  </a:lnTo>
                  <a:cubicBezTo>
                    <a:pt x="42808" y="14813"/>
                    <a:pt x="20753" y="8898"/>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4"/>
            <p:cNvSpPr/>
            <p:nvPr/>
          </p:nvSpPr>
          <p:spPr>
            <a:xfrm>
              <a:off x="2127009" y="3100671"/>
              <a:ext cx="1145309" cy="373275"/>
            </a:xfrm>
            <a:custGeom>
              <a:avLst/>
              <a:gdLst/>
              <a:ahLst/>
              <a:cxnLst/>
              <a:rect l="l" t="t" r="r" b="b"/>
              <a:pathLst>
                <a:path w="64136" h="20903" extrusionOk="0">
                  <a:moveTo>
                    <a:pt x="151" y="0"/>
                  </a:moveTo>
                  <a:lnTo>
                    <a:pt x="0" y="326"/>
                  </a:lnTo>
                  <a:cubicBezTo>
                    <a:pt x="20652" y="9223"/>
                    <a:pt x="42707" y="15163"/>
                    <a:pt x="64061" y="20902"/>
                  </a:cubicBezTo>
                  <a:lnTo>
                    <a:pt x="64136" y="20552"/>
                  </a:lnTo>
                  <a:cubicBezTo>
                    <a:pt x="42832" y="14812"/>
                    <a:pt x="20777" y="8897"/>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4"/>
            <p:cNvSpPr/>
            <p:nvPr/>
          </p:nvSpPr>
          <p:spPr>
            <a:xfrm>
              <a:off x="2094332" y="3191058"/>
              <a:ext cx="1145326" cy="373293"/>
            </a:xfrm>
            <a:custGeom>
              <a:avLst/>
              <a:gdLst/>
              <a:ahLst/>
              <a:cxnLst/>
              <a:rect l="l" t="t" r="r" b="b"/>
              <a:pathLst>
                <a:path w="64137" h="20904" extrusionOk="0">
                  <a:moveTo>
                    <a:pt x="126" y="1"/>
                  </a:moveTo>
                  <a:lnTo>
                    <a:pt x="1" y="327"/>
                  </a:lnTo>
                  <a:cubicBezTo>
                    <a:pt x="20652" y="9224"/>
                    <a:pt x="42708" y="15164"/>
                    <a:pt x="64036" y="20903"/>
                  </a:cubicBezTo>
                  <a:lnTo>
                    <a:pt x="64136" y="20552"/>
                  </a:lnTo>
                  <a:cubicBezTo>
                    <a:pt x="42808" y="14813"/>
                    <a:pt x="20778" y="8898"/>
                    <a:pt x="1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4"/>
            <p:cNvSpPr/>
            <p:nvPr/>
          </p:nvSpPr>
          <p:spPr>
            <a:xfrm>
              <a:off x="2061209" y="3281464"/>
              <a:ext cx="1145326" cy="373275"/>
            </a:xfrm>
            <a:custGeom>
              <a:avLst/>
              <a:gdLst/>
              <a:ahLst/>
              <a:cxnLst/>
              <a:rect l="l" t="t" r="r" b="b"/>
              <a:pathLst>
                <a:path w="64137" h="20903" extrusionOk="0">
                  <a:moveTo>
                    <a:pt x="151" y="0"/>
                  </a:moveTo>
                  <a:lnTo>
                    <a:pt x="1" y="326"/>
                  </a:lnTo>
                  <a:cubicBezTo>
                    <a:pt x="20653" y="9224"/>
                    <a:pt x="42708" y="15163"/>
                    <a:pt x="64061" y="20903"/>
                  </a:cubicBezTo>
                  <a:lnTo>
                    <a:pt x="64137" y="20552"/>
                  </a:lnTo>
                  <a:cubicBezTo>
                    <a:pt x="42833" y="14813"/>
                    <a:pt x="20778" y="8898"/>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4"/>
            <p:cNvSpPr/>
            <p:nvPr/>
          </p:nvSpPr>
          <p:spPr>
            <a:xfrm>
              <a:off x="2028550" y="3371869"/>
              <a:ext cx="1145309" cy="373275"/>
            </a:xfrm>
            <a:custGeom>
              <a:avLst/>
              <a:gdLst/>
              <a:ahLst/>
              <a:cxnLst/>
              <a:rect l="l" t="t" r="r" b="b"/>
              <a:pathLst>
                <a:path w="64136" h="20903" extrusionOk="0">
                  <a:moveTo>
                    <a:pt x="126" y="0"/>
                  </a:moveTo>
                  <a:lnTo>
                    <a:pt x="0" y="326"/>
                  </a:lnTo>
                  <a:cubicBezTo>
                    <a:pt x="20652" y="9223"/>
                    <a:pt x="42707" y="15163"/>
                    <a:pt x="64036" y="20902"/>
                  </a:cubicBezTo>
                  <a:lnTo>
                    <a:pt x="64136" y="20552"/>
                  </a:lnTo>
                  <a:cubicBezTo>
                    <a:pt x="42808" y="14812"/>
                    <a:pt x="20752" y="8872"/>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4"/>
            <p:cNvSpPr/>
            <p:nvPr/>
          </p:nvSpPr>
          <p:spPr>
            <a:xfrm>
              <a:off x="1995427" y="3462256"/>
              <a:ext cx="1145326" cy="372847"/>
            </a:xfrm>
            <a:custGeom>
              <a:avLst/>
              <a:gdLst/>
              <a:ahLst/>
              <a:cxnLst/>
              <a:rect l="l" t="t" r="r" b="b"/>
              <a:pathLst>
                <a:path w="64137" h="20879" extrusionOk="0">
                  <a:moveTo>
                    <a:pt x="151" y="1"/>
                  </a:moveTo>
                  <a:lnTo>
                    <a:pt x="1" y="327"/>
                  </a:lnTo>
                  <a:cubicBezTo>
                    <a:pt x="20652" y="9224"/>
                    <a:pt x="42708" y="15139"/>
                    <a:pt x="64061" y="20878"/>
                  </a:cubicBezTo>
                  <a:lnTo>
                    <a:pt x="64136" y="20552"/>
                  </a:lnTo>
                  <a:cubicBezTo>
                    <a:pt x="42833" y="14813"/>
                    <a:pt x="20778" y="8873"/>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4"/>
            <p:cNvSpPr/>
            <p:nvPr/>
          </p:nvSpPr>
          <p:spPr>
            <a:xfrm>
              <a:off x="2395511" y="2991838"/>
              <a:ext cx="165164" cy="183147"/>
            </a:xfrm>
            <a:custGeom>
              <a:avLst/>
              <a:gdLst/>
              <a:ahLst/>
              <a:cxnLst/>
              <a:rect l="l" t="t" r="r" b="b"/>
              <a:pathLst>
                <a:path w="9249" h="10256" extrusionOk="0">
                  <a:moveTo>
                    <a:pt x="7679" y="1"/>
                  </a:moveTo>
                  <a:cubicBezTo>
                    <a:pt x="5680" y="1"/>
                    <a:pt x="3683" y="1068"/>
                    <a:pt x="2607" y="2762"/>
                  </a:cubicBezTo>
                  <a:cubicBezTo>
                    <a:pt x="1279" y="4817"/>
                    <a:pt x="1354" y="7624"/>
                    <a:pt x="1" y="9629"/>
                  </a:cubicBezTo>
                  <a:lnTo>
                    <a:pt x="602" y="10255"/>
                  </a:lnTo>
                  <a:lnTo>
                    <a:pt x="9249" y="1609"/>
                  </a:lnTo>
                  <a:lnTo>
                    <a:pt x="8246" y="30"/>
                  </a:lnTo>
                  <a:cubicBezTo>
                    <a:pt x="8058" y="10"/>
                    <a:pt x="7868" y="1"/>
                    <a:pt x="7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4"/>
            <p:cNvSpPr/>
            <p:nvPr/>
          </p:nvSpPr>
          <p:spPr>
            <a:xfrm>
              <a:off x="2518594" y="3034425"/>
              <a:ext cx="63555" cy="96698"/>
            </a:xfrm>
            <a:custGeom>
              <a:avLst/>
              <a:gdLst/>
              <a:ahLst/>
              <a:cxnLst/>
              <a:rect l="l" t="t" r="r" b="b"/>
              <a:pathLst>
                <a:path w="3559" h="5415" extrusionOk="0">
                  <a:moveTo>
                    <a:pt x="3559" y="1"/>
                  </a:moveTo>
                  <a:lnTo>
                    <a:pt x="3559" y="1"/>
                  </a:lnTo>
                  <a:cubicBezTo>
                    <a:pt x="2782" y="1605"/>
                    <a:pt x="1554" y="3159"/>
                    <a:pt x="0" y="4287"/>
                  </a:cubicBezTo>
                  <a:cubicBezTo>
                    <a:pt x="301" y="4662"/>
                    <a:pt x="577" y="5038"/>
                    <a:pt x="852" y="5414"/>
                  </a:cubicBezTo>
                  <a:cubicBezTo>
                    <a:pt x="2281" y="4462"/>
                    <a:pt x="3258" y="2858"/>
                    <a:pt x="3509" y="1129"/>
                  </a:cubicBezTo>
                  <a:cubicBezTo>
                    <a:pt x="3559" y="753"/>
                    <a:pt x="3559" y="377"/>
                    <a:pt x="35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4"/>
            <p:cNvSpPr/>
            <p:nvPr/>
          </p:nvSpPr>
          <p:spPr>
            <a:xfrm>
              <a:off x="2515451" y="3030854"/>
              <a:ext cx="66698" cy="80127"/>
            </a:xfrm>
            <a:custGeom>
              <a:avLst/>
              <a:gdLst/>
              <a:ahLst/>
              <a:cxnLst/>
              <a:rect l="l" t="t" r="r" b="b"/>
              <a:pathLst>
                <a:path w="3735" h="4487" extrusionOk="0">
                  <a:moveTo>
                    <a:pt x="3710" y="0"/>
                  </a:moveTo>
                  <a:cubicBezTo>
                    <a:pt x="2858" y="1629"/>
                    <a:pt x="1555" y="3208"/>
                    <a:pt x="1" y="4411"/>
                  </a:cubicBezTo>
                  <a:cubicBezTo>
                    <a:pt x="76" y="4436"/>
                    <a:pt x="126" y="4461"/>
                    <a:pt x="176" y="4487"/>
                  </a:cubicBezTo>
                  <a:cubicBezTo>
                    <a:pt x="1730" y="3359"/>
                    <a:pt x="2958" y="1805"/>
                    <a:pt x="3735" y="201"/>
                  </a:cubicBezTo>
                  <a:cubicBezTo>
                    <a:pt x="3710" y="126"/>
                    <a:pt x="3710" y="75"/>
                    <a:pt x="37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74"/>
            <p:cNvSpPr/>
            <p:nvPr/>
          </p:nvSpPr>
          <p:spPr>
            <a:xfrm>
              <a:off x="2510076" y="3030407"/>
              <a:ext cx="71626" cy="79234"/>
            </a:xfrm>
            <a:custGeom>
              <a:avLst/>
              <a:gdLst/>
              <a:ahLst/>
              <a:cxnLst/>
              <a:rect l="l" t="t" r="r" b="b"/>
              <a:pathLst>
                <a:path w="4011" h="4437" extrusionOk="0">
                  <a:moveTo>
                    <a:pt x="3936" y="0"/>
                  </a:moveTo>
                  <a:cubicBezTo>
                    <a:pt x="2958" y="1554"/>
                    <a:pt x="1605" y="3083"/>
                    <a:pt x="1" y="4286"/>
                  </a:cubicBezTo>
                  <a:cubicBezTo>
                    <a:pt x="126" y="4336"/>
                    <a:pt x="226" y="4386"/>
                    <a:pt x="302" y="4436"/>
                  </a:cubicBezTo>
                  <a:cubicBezTo>
                    <a:pt x="1856" y="3233"/>
                    <a:pt x="3159" y="1654"/>
                    <a:pt x="4011" y="25"/>
                  </a:cubicBezTo>
                  <a:cubicBezTo>
                    <a:pt x="4011" y="25"/>
                    <a:pt x="3986" y="25"/>
                    <a:pt x="3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74"/>
            <p:cNvSpPr/>
            <p:nvPr/>
          </p:nvSpPr>
          <p:spPr>
            <a:xfrm>
              <a:off x="2483238" y="3012944"/>
              <a:ext cx="97127" cy="94002"/>
            </a:xfrm>
            <a:custGeom>
              <a:avLst/>
              <a:gdLst/>
              <a:ahLst/>
              <a:cxnLst/>
              <a:rect l="l" t="t" r="r" b="b"/>
              <a:pathLst>
                <a:path w="5439" h="5264" extrusionOk="0">
                  <a:moveTo>
                    <a:pt x="3910" y="1"/>
                  </a:moveTo>
                  <a:lnTo>
                    <a:pt x="0" y="3936"/>
                  </a:lnTo>
                  <a:cubicBezTo>
                    <a:pt x="251" y="4236"/>
                    <a:pt x="1003" y="4813"/>
                    <a:pt x="1504" y="5264"/>
                  </a:cubicBezTo>
                  <a:cubicBezTo>
                    <a:pt x="3108" y="4061"/>
                    <a:pt x="4461" y="2532"/>
                    <a:pt x="5439" y="978"/>
                  </a:cubicBezTo>
                  <a:cubicBezTo>
                    <a:pt x="5138" y="778"/>
                    <a:pt x="3910" y="1"/>
                    <a:pt x="39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4"/>
            <p:cNvSpPr/>
            <p:nvPr/>
          </p:nvSpPr>
          <p:spPr>
            <a:xfrm>
              <a:off x="2517683" y="3110956"/>
              <a:ext cx="16143" cy="21054"/>
            </a:xfrm>
            <a:custGeom>
              <a:avLst/>
              <a:gdLst/>
              <a:ahLst/>
              <a:cxnLst/>
              <a:rect l="l" t="t" r="r" b="b"/>
              <a:pathLst>
                <a:path w="904" h="1179" extrusionOk="0">
                  <a:moveTo>
                    <a:pt x="51" y="1"/>
                  </a:moveTo>
                  <a:cubicBezTo>
                    <a:pt x="26" y="26"/>
                    <a:pt x="26" y="51"/>
                    <a:pt x="1" y="51"/>
                  </a:cubicBezTo>
                  <a:cubicBezTo>
                    <a:pt x="302" y="427"/>
                    <a:pt x="577" y="803"/>
                    <a:pt x="828" y="1178"/>
                  </a:cubicBezTo>
                  <a:cubicBezTo>
                    <a:pt x="853" y="1153"/>
                    <a:pt x="878" y="1153"/>
                    <a:pt x="903" y="1128"/>
                  </a:cubicBezTo>
                  <a:cubicBezTo>
                    <a:pt x="628" y="752"/>
                    <a:pt x="352" y="376"/>
                    <a:pt x="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4"/>
            <p:cNvSpPr/>
            <p:nvPr/>
          </p:nvSpPr>
          <p:spPr>
            <a:xfrm>
              <a:off x="2509183" y="3106921"/>
              <a:ext cx="9429" cy="4947"/>
            </a:xfrm>
            <a:custGeom>
              <a:avLst/>
              <a:gdLst/>
              <a:ahLst/>
              <a:cxnLst/>
              <a:rect l="l" t="t" r="r" b="b"/>
              <a:pathLst>
                <a:path w="528" h="277" extrusionOk="0">
                  <a:moveTo>
                    <a:pt x="51" y="1"/>
                  </a:moveTo>
                  <a:cubicBezTo>
                    <a:pt x="51" y="1"/>
                    <a:pt x="26" y="26"/>
                    <a:pt x="1" y="51"/>
                  </a:cubicBezTo>
                  <a:cubicBezTo>
                    <a:pt x="201" y="151"/>
                    <a:pt x="377" y="227"/>
                    <a:pt x="477" y="277"/>
                  </a:cubicBezTo>
                  <a:cubicBezTo>
                    <a:pt x="502" y="277"/>
                    <a:pt x="502" y="252"/>
                    <a:pt x="527" y="227"/>
                  </a:cubicBezTo>
                  <a:cubicBezTo>
                    <a:pt x="427" y="176"/>
                    <a:pt x="251" y="101"/>
                    <a:pt x="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74"/>
            <p:cNvSpPr/>
            <p:nvPr/>
          </p:nvSpPr>
          <p:spPr>
            <a:xfrm>
              <a:off x="2504719" y="3102903"/>
              <a:ext cx="5375" cy="4947"/>
            </a:xfrm>
            <a:custGeom>
              <a:avLst/>
              <a:gdLst/>
              <a:ahLst/>
              <a:cxnLst/>
              <a:rect l="l" t="t" r="r" b="b"/>
              <a:pathLst>
                <a:path w="301" h="277" extrusionOk="0">
                  <a:moveTo>
                    <a:pt x="50" y="0"/>
                  </a:moveTo>
                  <a:cubicBezTo>
                    <a:pt x="25" y="0"/>
                    <a:pt x="0" y="25"/>
                    <a:pt x="0" y="51"/>
                  </a:cubicBezTo>
                  <a:cubicBezTo>
                    <a:pt x="75" y="126"/>
                    <a:pt x="176" y="201"/>
                    <a:pt x="251" y="276"/>
                  </a:cubicBezTo>
                  <a:cubicBezTo>
                    <a:pt x="276" y="251"/>
                    <a:pt x="301" y="226"/>
                    <a:pt x="301" y="226"/>
                  </a:cubicBezTo>
                  <a:cubicBezTo>
                    <a:pt x="226" y="151"/>
                    <a:pt x="125" y="76"/>
                    <a:pt x="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4"/>
            <p:cNvSpPr/>
            <p:nvPr/>
          </p:nvSpPr>
          <p:spPr>
            <a:xfrm>
              <a:off x="2482328" y="3083208"/>
              <a:ext cx="23304" cy="20608"/>
            </a:xfrm>
            <a:custGeom>
              <a:avLst/>
              <a:gdLst/>
              <a:ahLst/>
              <a:cxnLst/>
              <a:rect l="l" t="t" r="r" b="b"/>
              <a:pathLst>
                <a:path w="1305" h="1154" extrusionOk="0">
                  <a:moveTo>
                    <a:pt x="51" y="1"/>
                  </a:moveTo>
                  <a:cubicBezTo>
                    <a:pt x="26" y="26"/>
                    <a:pt x="1" y="26"/>
                    <a:pt x="1" y="51"/>
                  </a:cubicBezTo>
                  <a:cubicBezTo>
                    <a:pt x="227" y="301"/>
                    <a:pt x="778" y="753"/>
                    <a:pt x="1254" y="1154"/>
                  </a:cubicBezTo>
                  <a:cubicBezTo>
                    <a:pt x="1254" y="1128"/>
                    <a:pt x="1279" y="1103"/>
                    <a:pt x="1304" y="1103"/>
                  </a:cubicBezTo>
                  <a:cubicBezTo>
                    <a:pt x="828" y="702"/>
                    <a:pt x="277" y="251"/>
                    <a:pt x="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4"/>
            <p:cNvSpPr/>
            <p:nvPr/>
          </p:nvSpPr>
          <p:spPr>
            <a:xfrm>
              <a:off x="2416546" y="3111849"/>
              <a:ext cx="115949" cy="62233"/>
            </a:xfrm>
            <a:custGeom>
              <a:avLst/>
              <a:gdLst/>
              <a:ahLst/>
              <a:cxnLst/>
              <a:rect l="l" t="t" r="r" b="b"/>
              <a:pathLst>
                <a:path w="6493" h="3485" extrusionOk="0">
                  <a:moveTo>
                    <a:pt x="5665" y="1"/>
                  </a:moveTo>
                  <a:cubicBezTo>
                    <a:pt x="3911" y="1429"/>
                    <a:pt x="1830" y="2231"/>
                    <a:pt x="1" y="3484"/>
                  </a:cubicBezTo>
                  <a:cubicBezTo>
                    <a:pt x="201" y="3384"/>
                    <a:pt x="427" y="3259"/>
                    <a:pt x="627" y="3184"/>
                  </a:cubicBezTo>
                  <a:cubicBezTo>
                    <a:pt x="2507" y="2357"/>
                    <a:pt x="4788" y="2231"/>
                    <a:pt x="6492" y="1128"/>
                  </a:cubicBezTo>
                  <a:cubicBezTo>
                    <a:pt x="6241" y="753"/>
                    <a:pt x="5966" y="377"/>
                    <a:pt x="56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74"/>
            <p:cNvSpPr/>
            <p:nvPr/>
          </p:nvSpPr>
          <p:spPr>
            <a:xfrm>
              <a:off x="2412082" y="3107831"/>
              <a:ext cx="105627" cy="68930"/>
            </a:xfrm>
            <a:custGeom>
              <a:avLst/>
              <a:gdLst/>
              <a:ahLst/>
              <a:cxnLst/>
              <a:rect l="l" t="t" r="r" b="b"/>
              <a:pathLst>
                <a:path w="5915" h="3860" extrusionOk="0">
                  <a:moveTo>
                    <a:pt x="5439" y="0"/>
                  </a:moveTo>
                  <a:cubicBezTo>
                    <a:pt x="3760" y="1504"/>
                    <a:pt x="1780" y="2506"/>
                    <a:pt x="0" y="3860"/>
                  </a:cubicBezTo>
                  <a:cubicBezTo>
                    <a:pt x="75" y="3810"/>
                    <a:pt x="151" y="3759"/>
                    <a:pt x="251" y="3709"/>
                  </a:cubicBezTo>
                  <a:cubicBezTo>
                    <a:pt x="2080" y="2456"/>
                    <a:pt x="4161" y="1654"/>
                    <a:pt x="5915" y="226"/>
                  </a:cubicBezTo>
                  <a:cubicBezTo>
                    <a:pt x="5815" y="176"/>
                    <a:pt x="5639" y="100"/>
                    <a:pt x="54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4"/>
            <p:cNvSpPr/>
            <p:nvPr/>
          </p:nvSpPr>
          <p:spPr>
            <a:xfrm>
              <a:off x="2409832" y="3103796"/>
              <a:ext cx="99377" cy="74305"/>
            </a:xfrm>
            <a:custGeom>
              <a:avLst/>
              <a:gdLst/>
              <a:ahLst/>
              <a:cxnLst/>
              <a:rect l="l" t="t" r="r" b="b"/>
              <a:pathLst>
                <a:path w="5565" h="4161" extrusionOk="0">
                  <a:moveTo>
                    <a:pt x="5314" y="1"/>
                  </a:moveTo>
                  <a:cubicBezTo>
                    <a:pt x="3635" y="1579"/>
                    <a:pt x="1730" y="2732"/>
                    <a:pt x="1" y="4161"/>
                  </a:cubicBezTo>
                  <a:cubicBezTo>
                    <a:pt x="51" y="4136"/>
                    <a:pt x="101" y="4111"/>
                    <a:pt x="126" y="4086"/>
                  </a:cubicBezTo>
                  <a:cubicBezTo>
                    <a:pt x="1906" y="2732"/>
                    <a:pt x="3886" y="1730"/>
                    <a:pt x="5565" y="226"/>
                  </a:cubicBezTo>
                  <a:cubicBezTo>
                    <a:pt x="5490" y="151"/>
                    <a:pt x="5389" y="76"/>
                    <a:pt x="53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4"/>
            <p:cNvSpPr/>
            <p:nvPr/>
          </p:nvSpPr>
          <p:spPr>
            <a:xfrm>
              <a:off x="2398654" y="3084101"/>
              <a:ext cx="106091" cy="94002"/>
            </a:xfrm>
            <a:custGeom>
              <a:avLst/>
              <a:gdLst/>
              <a:ahLst/>
              <a:cxnLst/>
              <a:rect l="l" t="t" r="r" b="b"/>
              <a:pathLst>
                <a:path w="5941" h="5264" extrusionOk="0">
                  <a:moveTo>
                    <a:pt x="4687" y="1"/>
                  </a:moveTo>
                  <a:cubicBezTo>
                    <a:pt x="3108" y="1555"/>
                    <a:pt x="1554" y="3109"/>
                    <a:pt x="0" y="4662"/>
                  </a:cubicBezTo>
                  <a:cubicBezTo>
                    <a:pt x="201" y="4863"/>
                    <a:pt x="426" y="5063"/>
                    <a:pt x="627" y="5264"/>
                  </a:cubicBezTo>
                  <a:cubicBezTo>
                    <a:pt x="2356" y="3835"/>
                    <a:pt x="4261" y="2682"/>
                    <a:pt x="5940" y="1104"/>
                  </a:cubicBezTo>
                  <a:cubicBezTo>
                    <a:pt x="5464" y="703"/>
                    <a:pt x="4913" y="251"/>
                    <a:pt x="46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4"/>
            <p:cNvSpPr/>
            <p:nvPr/>
          </p:nvSpPr>
          <p:spPr>
            <a:xfrm>
              <a:off x="2398654" y="3054567"/>
              <a:ext cx="120413" cy="120860"/>
            </a:xfrm>
            <a:custGeom>
              <a:avLst/>
              <a:gdLst/>
              <a:ahLst/>
              <a:cxnLst/>
              <a:rect l="l" t="t" r="r" b="b"/>
              <a:pathLst>
                <a:path w="6743" h="6768" extrusionOk="0">
                  <a:moveTo>
                    <a:pt x="6291" y="1"/>
                  </a:moveTo>
                  <a:lnTo>
                    <a:pt x="0" y="6291"/>
                  </a:lnTo>
                  <a:lnTo>
                    <a:pt x="451" y="6768"/>
                  </a:lnTo>
                  <a:lnTo>
                    <a:pt x="6742" y="477"/>
                  </a:lnTo>
                  <a:lnTo>
                    <a:pt x="6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4"/>
            <p:cNvSpPr/>
            <p:nvPr/>
          </p:nvSpPr>
          <p:spPr>
            <a:xfrm>
              <a:off x="2488149" y="3038014"/>
              <a:ext cx="51501" cy="47001"/>
            </a:xfrm>
            <a:custGeom>
              <a:avLst/>
              <a:gdLst/>
              <a:ahLst/>
              <a:cxnLst/>
              <a:rect l="l" t="t" r="r" b="b"/>
              <a:pathLst>
                <a:path w="2884" h="2632" extrusionOk="0">
                  <a:moveTo>
                    <a:pt x="1442" y="0"/>
                  </a:moveTo>
                  <a:cubicBezTo>
                    <a:pt x="1104" y="0"/>
                    <a:pt x="765" y="126"/>
                    <a:pt x="502" y="376"/>
                  </a:cubicBezTo>
                  <a:cubicBezTo>
                    <a:pt x="1" y="903"/>
                    <a:pt x="1" y="1730"/>
                    <a:pt x="502" y="2256"/>
                  </a:cubicBezTo>
                  <a:cubicBezTo>
                    <a:pt x="765" y="2507"/>
                    <a:pt x="1104" y="2632"/>
                    <a:pt x="1442" y="2632"/>
                  </a:cubicBezTo>
                  <a:cubicBezTo>
                    <a:pt x="1780" y="2632"/>
                    <a:pt x="2119" y="2507"/>
                    <a:pt x="2382" y="2256"/>
                  </a:cubicBezTo>
                  <a:cubicBezTo>
                    <a:pt x="2883" y="1730"/>
                    <a:pt x="2883" y="903"/>
                    <a:pt x="2382" y="376"/>
                  </a:cubicBezTo>
                  <a:cubicBezTo>
                    <a:pt x="2119" y="126"/>
                    <a:pt x="1780" y="0"/>
                    <a:pt x="1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4"/>
            <p:cNvSpPr/>
            <p:nvPr/>
          </p:nvSpPr>
          <p:spPr>
            <a:xfrm>
              <a:off x="2520379" y="2914950"/>
              <a:ext cx="143681" cy="150842"/>
            </a:xfrm>
            <a:custGeom>
              <a:avLst/>
              <a:gdLst/>
              <a:ahLst/>
              <a:cxnLst/>
              <a:rect l="l" t="t" r="r" b="b"/>
              <a:pathLst>
                <a:path w="8046" h="8447" extrusionOk="0">
                  <a:moveTo>
                    <a:pt x="3609" y="0"/>
                  </a:moveTo>
                  <a:lnTo>
                    <a:pt x="0" y="3634"/>
                  </a:lnTo>
                  <a:lnTo>
                    <a:pt x="4436" y="8446"/>
                  </a:lnTo>
                  <a:lnTo>
                    <a:pt x="8045" y="4837"/>
                  </a:lnTo>
                  <a:lnTo>
                    <a:pt x="36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4"/>
            <p:cNvSpPr/>
            <p:nvPr/>
          </p:nvSpPr>
          <p:spPr>
            <a:xfrm>
              <a:off x="2556627" y="1897279"/>
              <a:ext cx="1173970" cy="1121433"/>
            </a:xfrm>
            <a:custGeom>
              <a:avLst/>
              <a:gdLst/>
              <a:ahLst/>
              <a:cxnLst/>
              <a:rect l="l" t="t" r="r" b="b"/>
              <a:pathLst>
                <a:path w="65741" h="62799" extrusionOk="0">
                  <a:moveTo>
                    <a:pt x="63635" y="0"/>
                  </a:moveTo>
                  <a:lnTo>
                    <a:pt x="3083" y="51605"/>
                  </a:lnTo>
                  <a:cubicBezTo>
                    <a:pt x="301" y="53910"/>
                    <a:pt x="0" y="58071"/>
                    <a:pt x="2457" y="60752"/>
                  </a:cubicBezTo>
                  <a:cubicBezTo>
                    <a:pt x="3706" y="62115"/>
                    <a:pt x="5413" y="62798"/>
                    <a:pt x="7119" y="62798"/>
                  </a:cubicBezTo>
                  <a:cubicBezTo>
                    <a:pt x="8802" y="62798"/>
                    <a:pt x="10485" y="62134"/>
                    <a:pt x="11730" y="60803"/>
                  </a:cubicBezTo>
                  <a:lnTo>
                    <a:pt x="65740" y="2306"/>
                  </a:lnTo>
                  <a:lnTo>
                    <a:pt x="63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4"/>
            <p:cNvSpPr/>
            <p:nvPr/>
          </p:nvSpPr>
          <p:spPr>
            <a:xfrm>
              <a:off x="2683727" y="2984303"/>
              <a:ext cx="81019" cy="34483"/>
            </a:xfrm>
            <a:custGeom>
              <a:avLst/>
              <a:gdLst/>
              <a:ahLst/>
              <a:cxnLst/>
              <a:rect l="l" t="t" r="r" b="b"/>
              <a:pathLst>
                <a:path w="4537" h="1931" extrusionOk="0">
                  <a:moveTo>
                    <a:pt x="0" y="1931"/>
                  </a:moveTo>
                  <a:lnTo>
                    <a:pt x="0" y="1931"/>
                  </a:lnTo>
                  <a:lnTo>
                    <a:pt x="0" y="1931"/>
                  </a:lnTo>
                  <a:lnTo>
                    <a:pt x="0" y="1931"/>
                  </a:lnTo>
                  <a:close/>
                  <a:moveTo>
                    <a:pt x="0" y="1931"/>
                  </a:moveTo>
                  <a:cubicBezTo>
                    <a:pt x="552" y="1931"/>
                    <a:pt x="1078" y="1855"/>
                    <a:pt x="1604" y="1730"/>
                  </a:cubicBezTo>
                  <a:lnTo>
                    <a:pt x="1604" y="1730"/>
                  </a:lnTo>
                  <a:cubicBezTo>
                    <a:pt x="1078" y="1855"/>
                    <a:pt x="552" y="1931"/>
                    <a:pt x="0" y="1931"/>
                  </a:cubicBezTo>
                  <a:close/>
                  <a:moveTo>
                    <a:pt x="2181" y="1530"/>
                  </a:moveTo>
                  <a:lnTo>
                    <a:pt x="2181" y="1530"/>
                  </a:lnTo>
                  <a:cubicBezTo>
                    <a:pt x="3058" y="1229"/>
                    <a:pt x="3860" y="703"/>
                    <a:pt x="4537" y="1"/>
                  </a:cubicBezTo>
                  <a:cubicBezTo>
                    <a:pt x="3860" y="703"/>
                    <a:pt x="3058" y="1229"/>
                    <a:pt x="2181" y="153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74"/>
            <p:cNvSpPr/>
            <p:nvPr/>
          </p:nvSpPr>
          <p:spPr>
            <a:xfrm>
              <a:off x="2712368" y="3011605"/>
              <a:ext cx="10304" cy="3607"/>
            </a:xfrm>
            <a:custGeom>
              <a:avLst/>
              <a:gdLst/>
              <a:ahLst/>
              <a:cxnLst/>
              <a:rect l="l" t="t" r="r" b="b"/>
              <a:pathLst>
                <a:path w="577" h="202" extrusionOk="0">
                  <a:moveTo>
                    <a:pt x="0" y="201"/>
                  </a:moveTo>
                  <a:lnTo>
                    <a:pt x="0" y="201"/>
                  </a:lnTo>
                  <a:cubicBezTo>
                    <a:pt x="201" y="126"/>
                    <a:pt x="401" y="76"/>
                    <a:pt x="577" y="1"/>
                  </a:cubicBezTo>
                  <a:lnTo>
                    <a:pt x="577" y="1"/>
                  </a:lnTo>
                  <a:cubicBezTo>
                    <a:pt x="401" y="76"/>
                    <a:pt x="201" y="126"/>
                    <a:pt x="0" y="201"/>
                  </a:cubicBez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4"/>
            <p:cNvSpPr/>
            <p:nvPr/>
          </p:nvSpPr>
          <p:spPr>
            <a:xfrm>
              <a:off x="2597803" y="2978928"/>
              <a:ext cx="2696" cy="3161"/>
            </a:xfrm>
            <a:custGeom>
              <a:avLst/>
              <a:gdLst/>
              <a:ahLst/>
              <a:cxnLst/>
              <a:rect l="l" t="t" r="r" b="b"/>
              <a:pathLst>
                <a:path w="151" h="177" extrusionOk="0">
                  <a:moveTo>
                    <a:pt x="151" y="176"/>
                  </a:moveTo>
                  <a:lnTo>
                    <a:pt x="151" y="176"/>
                  </a:lnTo>
                  <a:cubicBezTo>
                    <a:pt x="151" y="176"/>
                    <a:pt x="151" y="176"/>
                    <a:pt x="151" y="151"/>
                  </a:cubicBezTo>
                  <a:cubicBezTo>
                    <a:pt x="151" y="176"/>
                    <a:pt x="151" y="176"/>
                    <a:pt x="151" y="176"/>
                  </a:cubicBezTo>
                  <a:lnTo>
                    <a:pt x="151" y="176"/>
                  </a:lnTo>
                  <a:close/>
                  <a:moveTo>
                    <a:pt x="151" y="151"/>
                  </a:moveTo>
                  <a:cubicBezTo>
                    <a:pt x="151" y="151"/>
                    <a:pt x="151" y="151"/>
                    <a:pt x="151" y="151"/>
                  </a:cubicBezTo>
                  <a:cubicBezTo>
                    <a:pt x="151" y="151"/>
                    <a:pt x="151" y="151"/>
                    <a:pt x="151" y="151"/>
                  </a:cubicBezTo>
                  <a:close/>
                  <a:moveTo>
                    <a:pt x="126" y="151"/>
                  </a:moveTo>
                  <a:lnTo>
                    <a:pt x="126" y="151"/>
                  </a:lnTo>
                  <a:lnTo>
                    <a:pt x="126" y="151"/>
                  </a:lnTo>
                  <a:close/>
                  <a:moveTo>
                    <a:pt x="126" y="151"/>
                  </a:moveTo>
                  <a:cubicBezTo>
                    <a:pt x="126" y="151"/>
                    <a:pt x="126" y="151"/>
                    <a:pt x="126" y="151"/>
                  </a:cubicBezTo>
                  <a:cubicBezTo>
                    <a:pt x="126" y="151"/>
                    <a:pt x="126" y="151"/>
                    <a:pt x="126" y="151"/>
                  </a:cubicBezTo>
                  <a:close/>
                  <a:moveTo>
                    <a:pt x="126" y="126"/>
                  </a:moveTo>
                  <a:cubicBezTo>
                    <a:pt x="126" y="126"/>
                    <a:pt x="126" y="126"/>
                    <a:pt x="126" y="126"/>
                  </a:cubicBezTo>
                  <a:cubicBezTo>
                    <a:pt x="126" y="126"/>
                    <a:pt x="126" y="126"/>
                    <a:pt x="126" y="126"/>
                  </a:cubicBezTo>
                  <a:close/>
                  <a:moveTo>
                    <a:pt x="126" y="126"/>
                  </a:moveTo>
                  <a:cubicBezTo>
                    <a:pt x="126" y="126"/>
                    <a:pt x="126" y="126"/>
                    <a:pt x="100" y="126"/>
                  </a:cubicBezTo>
                  <a:cubicBezTo>
                    <a:pt x="126" y="126"/>
                    <a:pt x="126" y="126"/>
                    <a:pt x="126" y="126"/>
                  </a:cubicBezTo>
                  <a:close/>
                  <a:moveTo>
                    <a:pt x="100" y="126"/>
                  </a:moveTo>
                  <a:cubicBezTo>
                    <a:pt x="100" y="126"/>
                    <a:pt x="100" y="126"/>
                    <a:pt x="100" y="126"/>
                  </a:cubicBezTo>
                  <a:cubicBezTo>
                    <a:pt x="100" y="126"/>
                    <a:pt x="100" y="126"/>
                    <a:pt x="100" y="126"/>
                  </a:cubicBezTo>
                  <a:close/>
                  <a:moveTo>
                    <a:pt x="100" y="101"/>
                  </a:moveTo>
                  <a:lnTo>
                    <a:pt x="100" y="101"/>
                  </a:lnTo>
                  <a:cubicBezTo>
                    <a:pt x="100" y="101"/>
                    <a:pt x="100" y="101"/>
                    <a:pt x="100" y="101"/>
                  </a:cubicBezTo>
                  <a:close/>
                  <a:moveTo>
                    <a:pt x="100" y="101"/>
                  </a:moveTo>
                  <a:cubicBezTo>
                    <a:pt x="100" y="101"/>
                    <a:pt x="100" y="101"/>
                    <a:pt x="100" y="101"/>
                  </a:cubicBezTo>
                  <a:cubicBezTo>
                    <a:pt x="100" y="101"/>
                    <a:pt x="100" y="101"/>
                    <a:pt x="100" y="101"/>
                  </a:cubicBezTo>
                  <a:close/>
                  <a:moveTo>
                    <a:pt x="75" y="101"/>
                  </a:moveTo>
                  <a:cubicBezTo>
                    <a:pt x="75" y="101"/>
                    <a:pt x="75" y="101"/>
                    <a:pt x="75" y="101"/>
                  </a:cubicBezTo>
                  <a:cubicBezTo>
                    <a:pt x="75" y="101"/>
                    <a:pt x="75" y="101"/>
                    <a:pt x="75" y="101"/>
                  </a:cubicBezTo>
                  <a:close/>
                  <a:moveTo>
                    <a:pt x="75" y="101"/>
                  </a:moveTo>
                  <a:cubicBezTo>
                    <a:pt x="75" y="101"/>
                    <a:pt x="75" y="76"/>
                    <a:pt x="75" y="76"/>
                  </a:cubicBezTo>
                  <a:cubicBezTo>
                    <a:pt x="75" y="76"/>
                    <a:pt x="75" y="101"/>
                    <a:pt x="75" y="101"/>
                  </a:cubicBezTo>
                  <a:close/>
                  <a:moveTo>
                    <a:pt x="75" y="76"/>
                  </a:moveTo>
                  <a:cubicBezTo>
                    <a:pt x="75" y="76"/>
                    <a:pt x="75" y="76"/>
                    <a:pt x="75" y="76"/>
                  </a:cubicBezTo>
                  <a:lnTo>
                    <a:pt x="75" y="76"/>
                  </a:lnTo>
                  <a:close/>
                  <a:moveTo>
                    <a:pt x="75" y="76"/>
                  </a:moveTo>
                  <a:cubicBezTo>
                    <a:pt x="75" y="76"/>
                    <a:pt x="75" y="76"/>
                    <a:pt x="75" y="76"/>
                  </a:cubicBezTo>
                  <a:cubicBezTo>
                    <a:pt x="75" y="76"/>
                    <a:pt x="75" y="76"/>
                    <a:pt x="75" y="76"/>
                  </a:cubicBezTo>
                  <a:close/>
                  <a:moveTo>
                    <a:pt x="25" y="26"/>
                  </a:moveTo>
                  <a:cubicBezTo>
                    <a:pt x="25" y="26"/>
                    <a:pt x="25" y="26"/>
                    <a:pt x="25" y="26"/>
                  </a:cubicBezTo>
                  <a:cubicBezTo>
                    <a:pt x="25" y="26"/>
                    <a:pt x="25" y="26"/>
                    <a:pt x="25" y="26"/>
                  </a:cubicBezTo>
                  <a:close/>
                  <a:moveTo>
                    <a:pt x="25" y="26"/>
                  </a:moveTo>
                  <a:lnTo>
                    <a:pt x="25" y="26"/>
                  </a:lnTo>
                  <a:cubicBezTo>
                    <a:pt x="25" y="26"/>
                    <a:pt x="25" y="26"/>
                    <a:pt x="25" y="26"/>
                  </a:cubicBezTo>
                  <a:close/>
                  <a:moveTo>
                    <a:pt x="25" y="26"/>
                  </a:moveTo>
                  <a:lnTo>
                    <a:pt x="25" y="26"/>
                  </a:lnTo>
                  <a:lnTo>
                    <a:pt x="25" y="26"/>
                  </a:lnTo>
                  <a:close/>
                  <a:moveTo>
                    <a:pt x="25" y="26"/>
                  </a:moveTo>
                  <a:lnTo>
                    <a:pt x="25" y="26"/>
                  </a:lnTo>
                  <a:lnTo>
                    <a:pt x="25" y="26"/>
                  </a:lnTo>
                  <a:close/>
                  <a:moveTo>
                    <a:pt x="0" y="1"/>
                  </a:moveTo>
                  <a:cubicBezTo>
                    <a:pt x="0" y="1"/>
                    <a:pt x="0" y="1"/>
                    <a:pt x="0" y="1"/>
                  </a:cubicBezTo>
                  <a:cubicBezTo>
                    <a:pt x="0" y="1"/>
                    <a:pt x="0" y="1"/>
                    <a:pt x="0" y="1"/>
                  </a:cubicBezTo>
                  <a:close/>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4"/>
            <p:cNvSpPr/>
            <p:nvPr/>
          </p:nvSpPr>
          <p:spPr>
            <a:xfrm>
              <a:off x="2559752" y="2277667"/>
              <a:ext cx="857999" cy="741176"/>
            </a:xfrm>
            <a:custGeom>
              <a:avLst/>
              <a:gdLst/>
              <a:ahLst/>
              <a:cxnLst/>
              <a:rect l="l" t="t" r="r" b="b"/>
              <a:pathLst>
                <a:path w="48047" h="41505" extrusionOk="0">
                  <a:moveTo>
                    <a:pt x="48046" y="1"/>
                  </a:moveTo>
                  <a:lnTo>
                    <a:pt x="36593" y="10251"/>
                  </a:lnTo>
                  <a:cubicBezTo>
                    <a:pt x="30026" y="16141"/>
                    <a:pt x="23359" y="22106"/>
                    <a:pt x="15540" y="26216"/>
                  </a:cubicBezTo>
                  <a:cubicBezTo>
                    <a:pt x="11429" y="28397"/>
                    <a:pt x="6943" y="30026"/>
                    <a:pt x="2382" y="30778"/>
                  </a:cubicBezTo>
                  <a:cubicBezTo>
                    <a:pt x="151" y="33109"/>
                    <a:pt x="1" y="36793"/>
                    <a:pt x="2131" y="39274"/>
                  </a:cubicBezTo>
                  <a:cubicBezTo>
                    <a:pt x="2131" y="39274"/>
                    <a:pt x="2156" y="39274"/>
                    <a:pt x="2156" y="39299"/>
                  </a:cubicBezTo>
                  <a:lnTo>
                    <a:pt x="2206" y="39349"/>
                  </a:lnTo>
                  <a:cubicBezTo>
                    <a:pt x="2206" y="39349"/>
                    <a:pt x="2206" y="39374"/>
                    <a:pt x="2206" y="39374"/>
                  </a:cubicBezTo>
                  <a:lnTo>
                    <a:pt x="2231" y="39374"/>
                  </a:lnTo>
                  <a:cubicBezTo>
                    <a:pt x="2231" y="39399"/>
                    <a:pt x="2231" y="39399"/>
                    <a:pt x="2231" y="39399"/>
                  </a:cubicBezTo>
                  <a:lnTo>
                    <a:pt x="2257" y="39399"/>
                  </a:lnTo>
                  <a:cubicBezTo>
                    <a:pt x="2257" y="39399"/>
                    <a:pt x="2257" y="39399"/>
                    <a:pt x="2257" y="39424"/>
                  </a:cubicBezTo>
                  <a:lnTo>
                    <a:pt x="2282" y="39424"/>
                  </a:lnTo>
                  <a:cubicBezTo>
                    <a:pt x="2282" y="39449"/>
                    <a:pt x="2282" y="39449"/>
                    <a:pt x="2282" y="39449"/>
                  </a:cubicBezTo>
                  <a:cubicBezTo>
                    <a:pt x="3535" y="40803"/>
                    <a:pt x="5239" y="41505"/>
                    <a:pt x="6943" y="41505"/>
                  </a:cubicBezTo>
                  <a:cubicBezTo>
                    <a:pt x="7495" y="41505"/>
                    <a:pt x="8021" y="41429"/>
                    <a:pt x="8547" y="41304"/>
                  </a:cubicBezTo>
                  <a:cubicBezTo>
                    <a:pt x="8748" y="41229"/>
                    <a:pt x="8948" y="41179"/>
                    <a:pt x="9124" y="41104"/>
                  </a:cubicBezTo>
                  <a:cubicBezTo>
                    <a:pt x="10001" y="40803"/>
                    <a:pt x="10803" y="40277"/>
                    <a:pt x="11480" y="39575"/>
                  </a:cubicBezTo>
                  <a:cubicBezTo>
                    <a:pt x="11505" y="39575"/>
                    <a:pt x="11505" y="39550"/>
                    <a:pt x="11530" y="39550"/>
                  </a:cubicBezTo>
                  <a:cubicBezTo>
                    <a:pt x="11530" y="39525"/>
                    <a:pt x="11530" y="39525"/>
                    <a:pt x="11555" y="39525"/>
                  </a:cubicBezTo>
                  <a:cubicBezTo>
                    <a:pt x="11555" y="39500"/>
                    <a:pt x="11555" y="39500"/>
                    <a:pt x="11555" y="39500"/>
                  </a:cubicBezTo>
                  <a:lnTo>
                    <a:pt x="480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4"/>
            <p:cNvSpPr/>
            <p:nvPr/>
          </p:nvSpPr>
          <p:spPr>
            <a:xfrm>
              <a:off x="3613227" y="1890583"/>
              <a:ext cx="127128" cy="115895"/>
            </a:xfrm>
            <a:custGeom>
              <a:avLst/>
              <a:gdLst/>
              <a:ahLst/>
              <a:cxnLst/>
              <a:rect l="l" t="t" r="r" b="b"/>
              <a:pathLst>
                <a:path w="7119" h="6490" extrusionOk="0">
                  <a:moveTo>
                    <a:pt x="1124" y="1"/>
                  </a:moveTo>
                  <a:cubicBezTo>
                    <a:pt x="908" y="1"/>
                    <a:pt x="731" y="57"/>
                    <a:pt x="602" y="175"/>
                  </a:cubicBezTo>
                  <a:cubicBezTo>
                    <a:pt x="1" y="751"/>
                    <a:pt x="828" y="2606"/>
                    <a:pt x="2457" y="4310"/>
                  </a:cubicBezTo>
                  <a:cubicBezTo>
                    <a:pt x="3752" y="5645"/>
                    <a:pt x="5158" y="6489"/>
                    <a:pt x="5983" y="6489"/>
                  </a:cubicBezTo>
                  <a:cubicBezTo>
                    <a:pt x="6195" y="6489"/>
                    <a:pt x="6369" y="6433"/>
                    <a:pt x="6492" y="6315"/>
                  </a:cubicBezTo>
                  <a:cubicBezTo>
                    <a:pt x="7118" y="5739"/>
                    <a:pt x="6291" y="3884"/>
                    <a:pt x="4662" y="2180"/>
                  </a:cubicBezTo>
                  <a:cubicBezTo>
                    <a:pt x="3367" y="845"/>
                    <a:pt x="1961" y="1"/>
                    <a:pt x="11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74"/>
            <p:cNvSpPr/>
            <p:nvPr/>
          </p:nvSpPr>
          <p:spPr>
            <a:xfrm>
              <a:off x="3655296" y="1862853"/>
              <a:ext cx="117288" cy="106002"/>
            </a:xfrm>
            <a:custGeom>
              <a:avLst/>
              <a:gdLst/>
              <a:ahLst/>
              <a:cxnLst/>
              <a:rect l="l" t="t" r="r" b="b"/>
              <a:pathLst>
                <a:path w="6568" h="5936" extrusionOk="0">
                  <a:moveTo>
                    <a:pt x="3282" y="1"/>
                  </a:moveTo>
                  <a:cubicBezTo>
                    <a:pt x="2541" y="1"/>
                    <a:pt x="1802" y="277"/>
                    <a:pt x="1229" y="825"/>
                  </a:cubicBezTo>
                  <a:cubicBezTo>
                    <a:pt x="51" y="1953"/>
                    <a:pt x="1" y="3833"/>
                    <a:pt x="1128" y="5011"/>
                  </a:cubicBezTo>
                  <a:cubicBezTo>
                    <a:pt x="1720" y="5629"/>
                    <a:pt x="2504" y="5936"/>
                    <a:pt x="3286" y="5936"/>
                  </a:cubicBezTo>
                  <a:cubicBezTo>
                    <a:pt x="4027" y="5936"/>
                    <a:pt x="4766" y="5660"/>
                    <a:pt x="5339" y="5111"/>
                  </a:cubicBezTo>
                  <a:cubicBezTo>
                    <a:pt x="6517" y="3983"/>
                    <a:pt x="6567" y="2104"/>
                    <a:pt x="5439" y="926"/>
                  </a:cubicBezTo>
                  <a:cubicBezTo>
                    <a:pt x="4847" y="308"/>
                    <a:pt x="4064" y="1"/>
                    <a:pt x="3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74"/>
            <p:cNvSpPr/>
            <p:nvPr/>
          </p:nvSpPr>
          <p:spPr>
            <a:xfrm>
              <a:off x="3726452" y="1843515"/>
              <a:ext cx="64912" cy="58769"/>
            </a:xfrm>
            <a:custGeom>
              <a:avLst/>
              <a:gdLst/>
              <a:ahLst/>
              <a:cxnLst/>
              <a:rect l="l" t="t" r="r" b="b"/>
              <a:pathLst>
                <a:path w="3635" h="3291" extrusionOk="0">
                  <a:moveTo>
                    <a:pt x="1815" y="0"/>
                  </a:moveTo>
                  <a:cubicBezTo>
                    <a:pt x="1404" y="0"/>
                    <a:pt x="993" y="151"/>
                    <a:pt x="677" y="455"/>
                  </a:cubicBezTo>
                  <a:cubicBezTo>
                    <a:pt x="1" y="1081"/>
                    <a:pt x="1" y="2134"/>
                    <a:pt x="627" y="2786"/>
                  </a:cubicBezTo>
                  <a:cubicBezTo>
                    <a:pt x="950" y="3121"/>
                    <a:pt x="1385" y="3290"/>
                    <a:pt x="1820" y="3290"/>
                  </a:cubicBezTo>
                  <a:cubicBezTo>
                    <a:pt x="2231" y="3290"/>
                    <a:pt x="2642" y="3140"/>
                    <a:pt x="2958" y="2836"/>
                  </a:cubicBezTo>
                  <a:cubicBezTo>
                    <a:pt x="3610" y="2209"/>
                    <a:pt x="3635" y="1157"/>
                    <a:pt x="3008" y="505"/>
                  </a:cubicBezTo>
                  <a:cubicBezTo>
                    <a:pt x="2686" y="170"/>
                    <a:pt x="2250" y="0"/>
                    <a:pt x="1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Subtitle 6">
            <a:extLst>
              <a:ext uri="{FF2B5EF4-FFF2-40B4-BE49-F238E27FC236}">
                <a16:creationId xmlns:a16="http://schemas.microsoft.com/office/drawing/2014/main" id="{A757DEB9-50F0-8B32-614F-902D37830AA2}"/>
              </a:ext>
            </a:extLst>
          </p:cNvPr>
          <p:cNvSpPr>
            <a:spLocks noGrp="1"/>
          </p:cNvSpPr>
          <p:nvPr>
            <p:ph type="subTitle" idx="1"/>
          </p:nvPr>
        </p:nvSpPr>
        <p:spPr>
          <a:xfrm>
            <a:off x="467792" y="704080"/>
            <a:ext cx="8061996" cy="4074346"/>
          </a:xfrm>
        </p:spPr>
        <p:txBody>
          <a:bodyPr/>
          <a:lstStyle/>
          <a:p>
            <a:pPr algn="ctr"/>
            <a:r>
              <a:rPr lang="en-US" sz="2400" b="1" dirty="0">
                <a:solidFill>
                  <a:schemeClr val="tx1"/>
                </a:solidFill>
              </a:rPr>
              <a:t>LIFE TABLES</a:t>
            </a:r>
            <a:r>
              <a:rPr lang="en-US" sz="2400" dirty="0">
                <a:solidFill>
                  <a:schemeClr val="tx1"/>
                </a:solidFill>
              </a:rPr>
              <a:t>
➤ Are created to summarize the age specific pattern of birth and death of a particular population in a particular environment.
</a:t>
            </a:r>
            <a:r>
              <a:rPr lang="en-US" sz="2400" b="1" dirty="0">
                <a:solidFill>
                  <a:schemeClr val="tx1"/>
                </a:solidFill>
              </a:rPr>
              <a:t>Cohort</a:t>
            </a:r>
            <a:r>
              <a:rPr lang="en-US" sz="2400" dirty="0">
                <a:solidFill>
                  <a:schemeClr val="tx1"/>
                </a:solidFill>
              </a:rPr>
              <a:t> – ecologist utilized the fate of group of new born individuals until the last one dies.
</a:t>
            </a:r>
            <a:r>
              <a:rPr lang="en-US" sz="2400" b="1" dirty="0">
                <a:solidFill>
                  <a:schemeClr val="tx1"/>
                </a:solidFill>
              </a:rPr>
              <a:t>
 </a:t>
            </a:r>
            <a:endParaRPr lang="en-US" sz="24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8D6B7-0257-CED4-FF0C-87256FBFF391}"/>
              </a:ext>
            </a:extLst>
          </p:cNvPr>
          <p:cNvSpPr>
            <a:spLocks noGrp="1"/>
          </p:cNvSpPr>
          <p:nvPr>
            <p:ph type="title"/>
          </p:nvPr>
        </p:nvSpPr>
        <p:spPr>
          <a:xfrm>
            <a:off x="620889" y="828559"/>
            <a:ext cx="7586798" cy="3672316"/>
          </a:xfrm>
        </p:spPr>
        <p:txBody>
          <a:bodyPr/>
          <a:lstStyle/>
          <a:p>
            <a:pPr algn="ctr"/>
            <a:r>
              <a:rPr lang="en-US" sz="2400" dirty="0">
                <a:solidFill>
                  <a:schemeClr val="tx1"/>
                </a:solidFill>
                <a:latin typeface="+mj-lt"/>
              </a:rPr>
              <a:t>POPULATION REGULATION AND COMMUNITY INTERACTIONS</a:t>
            </a:r>
            <a:r>
              <a:rPr lang="en-US" sz="2400" b="0" dirty="0">
                <a:solidFill>
                  <a:schemeClr val="tx1"/>
                </a:solidFill>
                <a:latin typeface="+mj-lt"/>
              </a:rPr>
              <a:t>
 </a:t>
            </a:r>
            <a:r>
              <a:rPr lang="en-US" sz="2400" dirty="0">
                <a:solidFill>
                  <a:schemeClr val="tx1"/>
                </a:solidFill>
                <a:latin typeface="+mj-lt"/>
              </a:rPr>
              <a:t>Habitat</a:t>
            </a:r>
            <a:r>
              <a:rPr lang="en-US" sz="2400" b="0" dirty="0">
                <a:solidFill>
                  <a:schemeClr val="tx1"/>
                </a:solidFill>
                <a:latin typeface="+mj-lt"/>
              </a:rPr>
              <a:t> – is a place where a population or an individual of a given species lives.
</a:t>
            </a:r>
            <a:r>
              <a:rPr lang="en-US" sz="2400" dirty="0">
                <a:solidFill>
                  <a:schemeClr val="tx1"/>
                </a:solidFill>
                <a:latin typeface="+mj-lt"/>
              </a:rPr>
              <a:t>Niche</a:t>
            </a:r>
            <a:r>
              <a:rPr lang="en-US" sz="2400" b="0" dirty="0">
                <a:solidFill>
                  <a:schemeClr val="tx1"/>
                </a:solidFill>
                <a:latin typeface="+mj-lt"/>
              </a:rPr>
              <a:t> – the full range of the abiotic and biotic conditions under which a species can live and reproduce.</a:t>
            </a:r>
          </a:p>
        </p:txBody>
      </p:sp>
    </p:spTree>
    <p:extLst>
      <p:ext uri="{BB962C8B-B14F-4D97-AF65-F5344CB8AC3E}">
        <p14:creationId xmlns:p14="http://schemas.microsoft.com/office/powerpoint/2010/main" val="2027726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sp>
        <p:nvSpPr>
          <p:cNvPr id="1415" name="Google Shape;1415;p80"/>
          <p:cNvSpPr txBox="1">
            <a:spLocks noGrp="1"/>
          </p:cNvSpPr>
          <p:nvPr>
            <p:ph type="title" idx="6"/>
          </p:nvPr>
        </p:nvSpPr>
        <p:spPr>
          <a:xfrm>
            <a:off x="544886" y="1864290"/>
            <a:ext cx="7876868" cy="14149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tx1"/>
                </a:solidFill>
              </a:rPr>
              <a:t>THANK YOU!</a:t>
            </a:r>
            <a:endParaRPr dirty="0">
              <a:solidFill>
                <a:schemeClr val="tx1"/>
              </a:solidFill>
            </a:endParaRPr>
          </a:p>
        </p:txBody>
      </p:sp>
      <p:grpSp>
        <p:nvGrpSpPr>
          <p:cNvPr id="1422" name="Google Shape;1422;p80"/>
          <p:cNvGrpSpPr/>
          <p:nvPr/>
        </p:nvGrpSpPr>
        <p:grpSpPr>
          <a:xfrm flipH="1" flipV="1">
            <a:off x="402047" y="533253"/>
            <a:ext cx="1287599" cy="823016"/>
            <a:chOff x="3508282" y="3810341"/>
            <a:chExt cx="351644" cy="351959"/>
          </a:xfrm>
        </p:grpSpPr>
        <p:sp>
          <p:nvSpPr>
            <p:cNvPr id="1423" name="Google Shape;1423;p80"/>
            <p:cNvSpPr/>
            <p:nvPr/>
          </p:nvSpPr>
          <p:spPr>
            <a:xfrm>
              <a:off x="3508282" y="3810341"/>
              <a:ext cx="133180" cy="64232"/>
            </a:xfrm>
            <a:custGeom>
              <a:avLst/>
              <a:gdLst/>
              <a:ahLst/>
              <a:cxnLst/>
              <a:rect l="l" t="t" r="r" b="b"/>
              <a:pathLst>
                <a:path w="8895" h="4290" extrusionOk="0">
                  <a:moveTo>
                    <a:pt x="2503" y="1"/>
                  </a:moveTo>
                  <a:cubicBezTo>
                    <a:pt x="1115" y="1"/>
                    <a:pt x="1" y="1115"/>
                    <a:pt x="1" y="2503"/>
                  </a:cubicBezTo>
                  <a:cubicBezTo>
                    <a:pt x="1" y="3491"/>
                    <a:pt x="800" y="4290"/>
                    <a:pt x="1788" y="4290"/>
                  </a:cubicBezTo>
                  <a:cubicBezTo>
                    <a:pt x="2797" y="4290"/>
                    <a:pt x="7191" y="3491"/>
                    <a:pt x="7191" y="2503"/>
                  </a:cubicBezTo>
                  <a:lnTo>
                    <a:pt x="8600" y="2503"/>
                  </a:lnTo>
                  <a:cubicBezTo>
                    <a:pt x="8600" y="1809"/>
                    <a:pt x="8894" y="1178"/>
                    <a:pt x="8432" y="737"/>
                  </a:cubicBezTo>
                  <a:cubicBezTo>
                    <a:pt x="7990" y="274"/>
                    <a:pt x="3197" y="1"/>
                    <a:pt x="25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80"/>
            <p:cNvSpPr/>
            <p:nvPr/>
          </p:nvSpPr>
          <p:spPr>
            <a:xfrm>
              <a:off x="3535053" y="3847802"/>
              <a:ext cx="58872" cy="26771"/>
            </a:xfrm>
            <a:custGeom>
              <a:avLst/>
              <a:gdLst/>
              <a:ahLst/>
              <a:cxnLst/>
              <a:rect l="l" t="t" r="r" b="b"/>
              <a:pathLst>
                <a:path w="3932" h="1788" extrusionOk="0">
                  <a:moveTo>
                    <a:pt x="1808" y="1"/>
                  </a:moveTo>
                  <a:cubicBezTo>
                    <a:pt x="1808" y="989"/>
                    <a:pt x="1009" y="1788"/>
                    <a:pt x="0" y="1788"/>
                  </a:cubicBezTo>
                  <a:lnTo>
                    <a:pt x="3932" y="1788"/>
                  </a:lnTo>
                  <a:lnTo>
                    <a:pt x="39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80"/>
            <p:cNvSpPr/>
            <p:nvPr/>
          </p:nvSpPr>
          <p:spPr>
            <a:xfrm>
              <a:off x="3545743" y="3810341"/>
              <a:ext cx="239261" cy="351959"/>
            </a:xfrm>
            <a:custGeom>
              <a:avLst/>
              <a:gdLst/>
              <a:ahLst/>
              <a:cxnLst/>
              <a:rect l="l" t="t" r="r" b="b"/>
              <a:pathLst>
                <a:path w="15980" h="23507" extrusionOk="0">
                  <a:moveTo>
                    <a:pt x="1" y="1"/>
                  </a:moveTo>
                  <a:cubicBezTo>
                    <a:pt x="653" y="1"/>
                    <a:pt x="1304" y="253"/>
                    <a:pt x="1767" y="737"/>
                  </a:cubicBezTo>
                  <a:cubicBezTo>
                    <a:pt x="1872" y="821"/>
                    <a:pt x="1956" y="926"/>
                    <a:pt x="2040" y="1031"/>
                  </a:cubicBezTo>
                  <a:cubicBezTo>
                    <a:pt x="2335" y="1451"/>
                    <a:pt x="2503" y="1977"/>
                    <a:pt x="2503" y="2503"/>
                  </a:cubicBezTo>
                  <a:lnTo>
                    <a:pt x="2503" y="21004"/>
                  </a:lnTo>
                  <a:cubicBezTo>
                    <a:pt x="2503" y="22371"/>
                    <a:pt x="3617" y="23506"/>
                    <a:pt x="5005" y="23506"/>
                  </a:cubicBezTo>
                  <a:lnTo>
                    <a:pt x="8747" y="23506"/>
                  </a:lnTo>
                  <a:cubicBezTo>
                    <a:pt x="9209" y="23065"/>
                    <a:pt x="11312" y="23212"/>
                    <a:pt x="11312" y="22539"/>
                  </a:cubicBezTo>
                  <a:lnTo>
                    <a:pt x="15979" y="19217"/>
                  </a:lnTo>
                  <a:lnTo>
                    <a:pt x="15979" y="2503"/>
                  </a:lnTo>
                  <a:cubicBezTo>
                    <a:pt x="15979" y="1115"/>
                    <a:pt x="14865" y="1"/>
                    <a:pt x="13477" y="1"/>
                  </a:cubicBezTo>
                  <a:close/>
                </a:path>
              </a:pathLst>
            </a:custGeom>
            <a:solidFill>
              <a:srgbClr val="FFF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80"/>
            <p:cNvSpPr/>
            <p:nvPr/>
          </p:nvSpPr>
          <p:spPr>
            <a:xfrm>
              <a:off x="3583205" y="4082317"/>
              <a:ext cx="201799" cy="79983"/>
            </a:xfrm>
            <a:custGeom>
              <a:avLst/>
              <a:gdLst/>
              <a:ahLst/>
              <a:cxnLst/>
              <a:rect l="l" t="t" r="r" b="b"/>
              <a:pathLst>
                <a:path w="13478" h="5342" extrusionOk="0">
                  <a:moveTo>
                    <a:pt x="1" y="1"/>
                  </a:moveTo>
                  <a:lnTo>
                    <a:pt x="1" y="2839"/>
                  </a:lnTo>
                  <a:cubicBezTo>
                    <a:pt x="1" y="4206"/>
                    <a:pt x="1115" y="5341"/>
                    <a:pt x="2503" y="5341"/>
                  </a:cubicBezTo>
                  <a:lnTo>
                    <a:pt x="6245" y="5341"/>
                  </a:lnTo>
                  <a:cubicBezTo>
                    <a:pt x="6707" y="4900"/>
                    <a:pt x="8810" y="5047"/>
                    <a:pt x="8810" y="4374"/>
                  </a:cubicBezTo>
                  <a:lnTo>
                    <a:pt x="13477" y="1052"/>
                  </a:lnTo>
                  <a:lnTo>
                    <a:pt x="134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80"/>
            <p:cNvSpPr/>
            <p:nvPr/>
          </p:nvSpPr>
          <p:spPr>
            <a:xfrm>
              <a:off x="3545429" y="3810341"/>
              <a:ext cx="232328" cy="15437"/>
            </a:xfrm>
            <a:custGeom>
              <a:avLst/>
              <a:gdLst/>
              <a:ahLst/>
              <a:cxnLst/>
              <a:rect l="l" t="t" r="r" b="b"/>
              <a:pathLst>
                <a:path w="15517" h="1031" extrusionOk="0">
                  <a:moveTo>
                    <a:pt x="1" y="1"/>
                  </a:moveTo>
                  <a:cubicBezTo>
                    <a:pt x="674" y="1"/>
                    <a:pt x="1304" y="253"/>
                    <a:pt x="1788" y="737"/>
                  </a:cubicBezTo>
                  <a:cubicBezTo>
                    <a:pt x="1872" y="821"/>
                    <a:pt x="1956" y="926"/>
                    <a:pt x="2040" y="1031"/>
                  </a:cubicBezTo>
                  <a:lnTo>
                    <a:pt x="15517" y="1031"/>
                  </a:lnTo>
                  <a:cubicBezTo>
                    <a:pt x="15054" y="379"/>
                    <a:pt x="14297" y="1"/>
                    <a:pt x="134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80"/>
            <p:cNvSpPr/>
            <p:nvPr/>
          </p:nvSpPr>
          <p:spPr>
            <a:xfrm>
              <a:off x="3620666" y="4097753"/>
              <a:ext cx="239261" cy="64546"/>
            </a:xfrm>
            <a:custGeom>
              <a:avLst/>
              <a:gdLst/>
              <a:ahLst/>
              <a:cxnLst/>
              <a:rect l="l" t="t" r="r" b="b"/>
              <a:pathLst>
                <a:path w="15980" h="4311" extrusionOk="0">
                  <a:moveTo>
                    <a:pt x="715" y="0"/>
                  </a:moveTo>
                  <a:cubicBezTo>
                    <a:pt x="1704" y="0"/>
                    <a:pt x="2503" y="820"/>
                    <a:pt x="2503" y="1808"/>
                  </a:cubicBezTo>
                  <a:cubicBezTo>
                    <a:pt x="2503" y="2355"/>
                    <a:pt x="2313" y="2901"/>
                    <a:pt x="1977" y="3343"/>
                  </a:cubicBezTo>
                  <a:cubicBezTo>
                    <a:pt x="1914" y="3406"/>
                    <a:pt x="1851" y="3490"/>
                    <a:pt x="1767" y="3574"/>
                  </a:cubicBezTo>
                  <a:cubicBezTo>
                    <a:pt x="1304" y="4037"/>
                    <a:pt x="673" y="4310"/>
                    <a:pt x="1" y="4310"/>
                  </a:cubicBezTo>
                  <a:lnTo>
                    <a:pt x="13477" y="4310"/>
                  </a:lnTo>
                  <a:cubicBezTo>
                    <a:pt x="14129" y="4310"/>
                    <a:pt x="14760" y="4037"/>
                    <a:pt x="15243" y="3574"/>
                  </a:cubicBezTo>
                  <a:cubicBezTo>
                    <a:pt x="15306" y="3490"/>
                    <a:pt x="15390" y="3406"/>
                    <a:pt x="15454" y="3343"/>
                  </a:cubicBezTo>
                  <a:cubicBezTo>
                    <a:pt x="15790" y="2901"/>
                    <a:pt x="15979" y="2355"/>
                    <a:pt x="15979" y="1808"/>
                  </a:cubicBezTo>
                  <a:cubicBezTo>
                    <a:pt x="15979" y="820"/>
                    <a:pt x="15180" y="21"/>
                    <a:pt x="14192" y="0"/>
                  </a:cubicBezTo>
                  <a:close/>
                </a:path>
              </a:pathLst>
            </a:custGeom>
            <a:solidFill>
              <a:srgbClr val="FFF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80"/>
            <p:cNvSpPr/>
            <p:nvPr/>
          </p:nvSpPr>
          <p:spPr>
            <a:xfrm>
              <a:off x="3620666" y="4147791"/>
              <a:ext cx="231385" cy="14508"/>
            </a:xfrm>
            <a:custGeom>
              <a:avLst/>
              <a:gdLst/>
              <a:ahLst/>
              <a:cxnLst/>
              <a:rect l="l" t="t" r="r" b="b"/>
              <a:pathLst>
                <a:path w="15454" h="969" extrusionOk="0">
                  <a:moveTo>
                    <a:pt x="1977" y="1"/>
                  </a:moveTo>
                  <a:cubicBezTo>
                    <a:pt x="1914" y="64"/>
                    <a:pt x="1851" y="148"/>
                    <a:pt x="1767" y="232"/>
                  </a:cubicBezTo>
                  <a:cubicBezTo>
                    <a:pt x="1304" y="695"/>
                    <a:pt x="673" y="968"/>
                    <a:pt x="1" y="968"/>
                  </a:cubicBezTo>
                  <a:lnTo>
                    <a:pt x="13477" y="968"/>
                  </a:lnTo>
                  <a:cubicBezTo>
                    <a:pt x="14129" y="968"/>
                    <a:pt x="14760" y="695"/>
                    <a:pt x="15243" y="232"/>
                  </a:cubicBezTo>
                  <a:cubicBezTo>
                    <a:pt x="15306" y="148"/>
                    <a:pt x="15390" y="64"/>
                    <a:pt x="154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80"/>
            <p:cNvSpPr/>
            <p:nvPr/>
          </p:nvSpPr>
          <p:spPr>
            <a:xfrm>
              <a:off x="3604301" y="4097753"/>
              <a:ext cx="53841" cy="27085"/>
            </a:xfrm>
            <a:custGeom>
              <a:avLst/>
              <a:gdLst/>
              <a:ahLst/>
              <a:cxnLst/>
              <a:rect l="l" t="t" r="r" b="b"/>
              <a:pathLst>
                <a:path w="3596" h="1809" extrusionOk="0">
                  <a:moveTo>
                    <a:pt x="1787" y="0"/>
                  </a:moveTo>
                  <a:cubicBezTo>
                    <a:pt x="799" y="0"/>
                    <a:pt x="0" y="820"/>
                    <a:pt x="0" y="1808"/>
                  </a:cubicBezTo>
                  <a:lnTo>
                    <a:pt x="3596" y="1808"/>
                  </a:lnTo>
                  <a:cubicBezTo>
                    <a:pt x="3575" y="820"/>
                    <a:pt x="2776" y="0"/>
                    <a:pt x="17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80"/>
            <p:cNvSpPr/>
            <p:nvPr/>
          </p:nvSpPr>
          <p:spPr>
            <a:xfrm>
              <a:off x="3606187" y="3867401"/>
              <a:ext cx="159292" cy="25124"/>
            </a:xfrm>
            <a:custGeom>
              <a:avLst/>
              <a:gdLst/>
              <a:ahLst/>
              <a:cxnLst/>
              <a:rect l="l" t="t" r="r" b="b"/>
              <a:pathLst>
                <a:path w="10639" h="1678" extrusionOk="0">
                  <a:moveTo>
                    <a:pt x="4353" y="0"/>
                  </a:moveTo>
                  <a:cubicBezTo>
                    <a:pt x="3901" y="0"/>
                    <a:pt x="3449" y="195"/>
                    <a:pt x="3133" y="584"/>
                  </a:cubicBezTo>
                  <a:cubicBezTo>
                    <a:pt x="2954" y="836"/>
                    <a:pt x="2681" y="962"/>
                    <a:pt x="2410" y="962"/>
                  </a:cubicBezTo>
                  <a:cubicBezTo>
                    <a:pt x="2140" y="962"/>
                    <a:pt x="1872" y="836"/>
                    <a:pt x="1703" y="584"/>
                  </a:cubicBezTo>
                  <a:cubicBezTo>
                    <a:pt x="1388" y="226"/>
                    <a:pt x="947" y="16"/>
                    <a:pt x="484" y="16"/>
                  </a:cubicBezTo>
                  <a:cubicBezTo>
                    <a:pt x="477" y="16"/>
                    <a:pt x="471" y="16"/>
                    <a:pt x="464" y="16"/>
                  </a:cubicBezTo>
                  <a:cubicBezTo>
                    <a:pt x="1" y="16"/>
                    <a:pt x="7" y="731"/>
                    <a:pt x="484" y="731"/>
                  </a:cubicBezTo>
                  <a:cubicBezTo>
                    <a:pt x="757" y="731"/>
                    <a:pt x="1031" y="878"/>
                    <a:pt x="1199" y="1109"/>
                  </a:cubicBezTo>
                  <a:cubicBezTo>
                    <a:pt x="1514" y="1488"/>
                    <a:pt x="1966" y="1677"/>
                    <a:pt x="2418" y="1677"/>
                  </a:cubicBezTo>
                  <a:cubicBezTo>
                    <a:pt x="2870" y="1677"/>
                    <a:pt x="3322" y="1488"/>
                    <a:pt x="3638" y="1109"/>
                  </a:cubicBezTo>
                  <a:cubicBezTo>
                    <a:pt x="3806" y="857"/>
                    <a:pt x="4079" y="731"/>
                    <a:pt x="4353" y="731"/>
                  </a:cubicBezTo>
                  <a:cubicBezTo>
                    <a:pt x="4626" y="731"/>
                    <a:pt x="4899" y="857"/>
                    <a:pt x="5067" y="1109"/>
                  </a:cubicBezTo>
                  <a:cubicBezTo>
                    <a:pt x="5383" y="1488"/>
                    <a:pt x="5835" y="1677"/>
                    <a:pt x="6287" y="1677"/>
                  </a:cubicBezTo>
                  <a:cubicBezTo>
                    <a:pt x="6739" y="1677"/>
                    <a:pt x="7191" y="1488"/>
                    <a:pt x="7506" y="1109"/>
                  </a:cubicBezTo>
                  <a:cubicBezTo>
                    <a:pt x="7685" y="857"/>
                    <a:pt x="7958" y="731"/>
                    <a:pt x="8229" y="731"/>
                  </a:cubicBezTo>
                  <a:cubicBezTo>
                    <a:pt x="8500" y="731"/>
                    <a:pt x="8768" y="857"/>
                    <a:pt x="8936" y="1109"/>
                  </a:cubicBezTo>
                  <a:cubicBezTo>
                    <a:pt x="9251" y="1467"/>
                    <a:pt x="9693" y="1677"/>
                    <a:pt x="10176" y="1677"/>
                  </a:cubicBezTo>
                  <a:cubicBezTo>
                    <a:pt x="10639" y="1677"/>
                    <a:pt x="10639" y="962"/>
                    <a:pt x="10176" y="962"/>
                  </a:cubicBezTo>
                  <a:cubicBezTo>
                    <a:pt x="9882" y="962"/>
                    <a:pt x="9609" y="815"/>
                    <a:pt x="9461" y="584"/>
                  </a:cubicBezTo>
                  <a:cubicBezTo>
                    <a:pt x="9136" y="195"/>
                    <a:pt x="8678" y="0"/>
                    <a:pt x="8224" y="0"/>
                  </a:cubicBezTo>
                  <a:cubicBezTo>
                    <a:pt x="7769" y="0"/>
                    <a:pt x="7317" y="195"/>
                    <a:pt x="7002" y="584"/>
                  </a:cubicBezTo>
                  <a:cubicBezTo>
                    <a:pt x="6833" y="836"/>
                    <a:pt x="6565" y="962"/>
                    <a:pt x="6295" y="962"/>
                  </a:cubicBezTo>
                  <a:cubicBezTo>
                    <a:pt x="6024" y="962"/>
                    <a:pt x="5751" y="836"/>
                    <a:pt x="5572" y="584"/>
                  </a:cubicBezTo>
                  <a:cubicBezTo>
                    <a:pt x="5257" y="195"/>
                    <a:pt x="4805" y="0"/>
                    <a:pt x="4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80"/>
            <p:cNvSpPr/>
            <p:nvPr/>
          </p:nvSpPr>
          <p:spPr>
            <a:xfrm>
              <a:off x="3606187" y="3904159"/>
              <a:ext cx="159292" cy="25184"/>
            </a:xfrm>
            <a:custGeom>
              <a:avLst/>
              <a:gdLst/>
              <a:ahLst/>
              <a:cxnLst/>
              <a:rect l="l" t="t" r="r" b="b"/>
              <a:pathLst>
                <a:path w="10639" h="1682" extrusionOk="0">
                  <a:moveTo>
                    <a:pt x="484" y="0"/>
                  </a:moveTo>
                  <a:cubicBezTo>
                    <a:pt x="1" y="0"/>
                    <a:pt x="1" y="736"/>
                    <a:pt x="484" y="736"/>
                  </a:cubicBezTo>
                  <a:cubicBezTo>
                    <a:pt x="757" y="736"/>
                    <a:pt x="1031" y="883"/>
                    <a:pt x="1199" y="1093"/>
                  </a:cubicBezTo>
                  <a:cubicBezTo>
                    <a:pt x="1514" y="1482"/>
                    <a:pt x="1966" y="1677"/>
                    <a:pt x="2418" y="1677"/>
                  </a:cubicBezTo>
                  <a:cubicBezTo>
                    <a:pt x="2870" y="1677"/>
                    <a:pt x="3322" y="1482"/>
                    <a:pt x="3638" y="1093"/>
                  </a:cubicBezTo>
                  <a:cubicBezTo>
                    <a:pt x="3806" y="852"/>
                    <a:pt x="4079" y="731"/>
                    <a:pt x="4353" y="731"/>
                  </a:cubicBezTo>
                  <a:cubicBezTo>
                    <a:pt x="4626" y="731"/>
                    <a:pt x="4899" y="852"/>
                    <a:pt x="5067" y="1093"/>
                  </a:cubicBezTo>
                  <a:cubicBezTo>
                    <a:pt x="5383" y="1482"/>
                    <a:pt x="5835" y="1677"/>
                    <a:pt x="6287" y="1677"/>
                  </a:cubicBezTo>
                  <a:cubicBezTo>
                    <a:pt x="6739" y="1677"/>
                    <a:pt x="7191" y="1482"/>
                    <a:pt x="7506" y="1093"/>
                  </a:cubicBezTo>
                  <a:cubicBezTo>
                    <a:pt x="7685" y="852"/>
                    <a:pt x="7958" y="731"/>
                    <a:pt x="8229" y="731"/>
                  </a:cubicBezTo>
                  <a:cubicBezTo>
                    <a:pt x="8500" y="731"/>
                    <a:pt x="8768" y="852"/>
                    <a:pt x="8936" y="1093"/>
                  </a:cubicBezTo>
                  <a:cubicBezTo>
                    <a:pt x="9251" y="1472"/>
                    <a:pt x="9693" y="1682"/>
                    <a:pt x="10176" y="1682"/>
                  </a:cubicBezTo>
                  <a:cubicBezTo>
                    <a:pt x="10639" y="1682"/>
                    <a:pt x="10639" y="967"/>
                    <a:pt x="10176" y="967"/>
                  </a:cubicBezTo>
                  <a:cubicBezTo>
                    <a:pt x="9882" y="967"/>
                    <a:pt x="9609" y="820"/>
                    <a:pt x="9461" y="589"/>
                  </a:cubicBezTo>
                  <a:cubicBezTo>
                    <a:pt x="9136" y="200"/>
                    <a:pt x="8678" y="5"/>
                    <a:pt x="8224" y="5"/>
                  </a:cubicBezTo>
                  <a:cubicBezTo>
                    <a:pt x="7769" y="5"/>
                    <a:pt x="7317" y="200"/>
                    <a:pt x="7002" y="589"/>
                  </a:cubicBezTo>
                  <a:cubicBezTo>
                    <a:pt x="6833" y="841"/>
                    <a:pt x="6565" y="967"/>
                    <a:pt x="6295" y="967"/>
                  </a:cubicBezTo>
                  <a:cubicBezTo>
                    <a:pt x="6024" y="967"/>
                    <a:pt x="5751" y="841"/>
                    <a:pt x="5572" y="589"/>
                  </a:cubicBezTo>
                  <a:cubicBezTo>
                    <a:pt x="5257" y="200"/>
                    <a:pt x="4805" y="5"/>
                    <a:pt x="4353" y="5"/>
                  </a:cubicBezTo>
                  <a:cubicBezTo>
                    <a:pt x="3901" y="5"/>
                    <a:pt x="3449" y="200"/>
                    <a:pt x="3133" y="589"/>
                  </a:cubicBezTo>
                  <a:cubicBezTo>
                    <a:pt x="2954" y="841"/>
                    <a:pt x="2681" y="967"/>
                    <a:pt x="2410" y="967"/>
                  </a:cubicBezTo>
                  <a:cubicBezTo>
                    <a:pt x="2140" y="967"/>
                    <a:pt x="1872" y="841"/>
                    <a:pt x="1703" y="589"/>
                  </a:cubicBezTo>
                  <a:cubicBezTo>
                    <a:pt x="1388" y="231"/>
                    <a:pt x="947" y="21"/>
                    <a:pt x="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80"/>
            <p:cNvSpPr/>
            <p:nvPr/>
          </p:nvSpPr>
          <p:spPr>
            <a:xfrm>
              <a:off x="3606187" y="3940976"/>
              <a:ext cx="159292" cy="25199"/>
            </a:xfrm>
            <a:custGeom>
              <a:avLst/>
              <a:gdLst/>
              <a:ahLst/>
              <a:cxnLst/>
              <a:rect l="l" t="t" r="r" b="b"/>
              <a:pathLst>
                <a:path w="10639" h="1683" extrusionOk="0">
                  <a:moveTo>
                    <a:pt x="484" y="1"/>
                  </a:moveTo>
                  <a:cubicBezTo>
                    <a:pt x="1" y="1"/>
                    <a:pt x="1" y="737"/>
                    <a:pt x="484" y="737"/>
                  </a:cubicBezTo>
                  <a:cubicBezTo>
                    <a:pt x="757" y="737"/>
                    <a:pt x="1031" y="884"/>
                    <a:pt x="1199" y="1094"/>
                  </a:cubicBezTo>
                  <a:cubicBezTo>
                    <a:pt x="1514" y="1483"/>
                    <a:pt x="1966" y="1678"/>
                    <a:pt x="2418" y="1678"/>
                  </a:cubicBezTo>
                  <a:cubicBezTo>
                    <a:pt x="2870" y="1678"/>
                    <a:pt x="3322" y="1483"/>
                    <a:pt x="3638" y="1094"/>
                  </a:cubicBezTo>
                  <a:cubicBezTo>
                    <a:pt x="3806" y="852"/>
                    <a:pt x="4079" y="732"/>
                    <a:pt x="4353" y="732"/>
                  </a:cubicBezTo>
                  <a:cubicBezTo>
                    <a:pt x="4626" y="732"/>
                    <a:pt x="4899" y="852"/>
                    <a:pt x="5067" y="1094"/>
                  </a:cubicBezTo>
                  <a:cubicBezTo>
                    <a:pt x="5383" y="1483"/>
                    <a:pt x="5835" y="1678"/>
                    <a:pt x="6287" y="1678"/>
                  </a:cubicBezTo>
                  <a:cubicBezTo>
                    <a:pt x="6739" y="1678"/>
                    <a:pt x="7191" y="1483"/>
                    <a:pt x="7506" y="1094"/>
                  </a:cubicBezTo>
                  <a:cubicBezTo>
                    <a:pt x="7685" y="852"/>
                    <a:pt x="7958" y="732"/>
                    <a:pt x="8229" y="732"/>
                  </a:cubicBezTo>
                  <a:cubicBezTo>
                    <a:pt x="8500" y="732"/>
                    <a:pt x="8768" y="852"/>
                    <a:pt x="8936" y="1094"/>
                  </a:cubicBezTo>
                  <a:cubicBezTo>
                    <a:pt x="9251" y="1473"/>
                    <a:pt x="9693" y="1683"/>
                    <a:pt x="10176" y="1683"/>
                  </a:cubicBezTo>
                  <a:cubicBezTo>
                    <a:pt x="10639" y="1683"/>
                    <a:pt x="10639" y="968"/>
                    <a:pt x="10176" y="968"/>
                  </a:cubicBezTo>
                  <a:cubicBezTo>
                    <a:pt x="9882" y="968"/>
                    <a:pt x="9609" y="821"/>
                    <a:pt x="9461" y="590"/>
                  </a:cubicBezTo>
                  <a:cubicBezTo>
                    <a:pt x="9136" y="201"/>
                    <a:pt x="8678" y="6"/>
                    <a:pt x="8224" y="6"/>
                  </a:cubicBezTo>
                  <a:cubicBezTo>
                    <a:pt x="7769" y="6"/>
                    <a:pt x="7317" y="201"/>
                    <a:pt x="7002" y="590"/>
                  </a:cubicBezTo>
                  <a:cubicBezTo>
                    <a:pt x="6833" y="842"/>
                    <a:pt x="6565" y="968"/>
                    <a:pt x="6295" y="968"/>
                  </a:cubicBezTo>
                  <a:cubicBezTo>
                    <a:pt x="6024" y="968"/>
                    <a:pt x="5751" y="842"/>
                    <a:pt x="5572" y="590"/>
                  </a:cubicBezTo>
                  <a:cubicBezTo>
                    <a:pt x="5257" y="201"/>
                    <a:pt x="4805" y="6"/>
                    <a:pt x="4353" y="6"/>
                  </a:cubicBezTo>
                  <a:cubicBezTo>
                    <a:pt x="3901" y="6"/>
                    <a:pt x="3449" y="201"/>
                    <a:pt x="3133" y="590"/>
                  </a:cubicBezTo>
                  <a:cubicBezTo>
                    <a:pt x="2954" y="842"/>
                    <a:pt x="2681" y="968"/>
                    <a:pt x="2410" y="968"/>
                  </a:cubicBezTo>
                  <a:cubicBezTo>
                    <a:pt x="2140" y="968"/>
                    <a:pt x="1872" y="842"/>
                    <a:pt x="1703" y="590"/>
                  </a:cubicBezTo>
                  <a:cubicBezTo>
                    <a:pt x="1388" y="232"/>
                    <a:pt x="947" y="22"/>
                    <a:pt x="4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80"/>
            <p:cNvSpPr/>
            <p:nvPr/>
          </p:nvSpPr>
          <p:spPr>
            <a:xfrm>
              <a:off x="3711639" y="3882434"/>
              <a:ext cx="147030" cy="147015"/>
            </a:xfrm>
            <a:custGeom>
              <a:avLst/>
              <a:gdLst/>
              <a:ahLst/>
              <a:cxnLst/>
              <a:rect l="l" t="t" r="r" b="b"/>
              <a:pathLst>
                <a:path w="9820" h="9819" extrusionOk="0">
                  <a:moveTo>
                    <a:pt x="9819" y="0"/>
                  </a:moveTo>
                  <a:cubicBezTo>
                    <a:pt x="6665" y="169"/>
                    <a:pt x="3953" y="1220"/>
                    <a:pt x="1977" y="3196"/>
                  </a:cubicBezTo>
                  <a:cubicBezTo>
                    <a:pt x="1" y="5193"/>
                    <a:pt x="421" y="6434"/>
                    <a:pt x="232" y="9587"/>
                  </a:cubicBezTo>
                  <a:cubicBezTo>
                    <a:pt x="3407" y="9398"/>
                    <a:pt x="4647" y="9819"/>
                    <a:pt x="6623" y="7842"/>
                  </a:cubicBezTo>
                  <a:cubicBezTo>
                    <a:pt x="7107" y="7359"/>
                    <a:pt x="7548" y="6812"/>
                    <a:pt x="7927" y="6245"/>
                  </a:cubicBezTo>
                  <a:lnTo>
                    <a:pt x="6203" y="5950"/>
                  </a:lnTo>
                  <a:lnTo>
                    <a:pt x="6224" y="5929"/>
                  </a:lnTo>
                  <a:cubicBezTo>
                    <a:pt x="8326" y="4668"/>
                    <a:pt x="9672" y="2460"/>
                    <a:pt x="9819" y="42"/>
                  </a:cubicBezTo>
                  <a:lnTo>
                    <a:pt x="98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80"/>
            <p:cNvSpPr/>
            <p:nvPr/>
          </p:nvSpPr>
          <p:spPr>
            <a:xfrm>
              <a:off x="3682996" y="3930915"/>
              <a:ext cx="127191" cy="127176"/>
            </a:xfrm>
            <a:custGeom>
              <a:avLst/>
              <a:gdLst/>
              <a:ahLst/>
              <a:cxnLst/>
              <a:rect l="l" t="t" r="r" b="b"/>
              <a:pathLst>
                <a:path w="8495" h="8494" extrusionOk="0">
                  <a:moveTo>
                    <a:pt x="8494" y="0"/>
                  </a:moveTo>
                  <a:lnTo>
                    <a:pt x="8494" y="0"/>
                  </a:lnTo>
                  <a:cubicBezTo>
                    <a:pt x="4983" y="2061"/>
                    <a:pt x="2061" y="4983"/>
                    <a:pt x="0" y="8494"/>
                  </a:cubicBezTo>
                  <a:cubicBezTo>
                    <a:pt x="3512" y="6434"/>
                    <a:pt x="6434" y="3511"/>
                    <a:pt x="84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6" name="Google Shape;1436;p80"/>
          <p:cNvGrpSpPr/>
          <p:nvPr/>
        </p:nvGrpSpPr>
        <p:grpSpPr>
          <a:xfrm>
            <a:off x="7767949" y="533253"/>
            <a:ext cx="948101" cy="1074254"/>
            <a:chOff x="3131170" y="3816884"/>
            <a:chExt cx="220051" cy="338168"/>
          </a:xfrm>
        </p:grpSpPr>
        <p:sp>
          <p:nvSpPr>
            <p:cNvPr id="1437" name="Google Shape;1437;p80"/>
            <p:cNvSpPr/>
            <p:nvPr/>
          </p:nvSpPr>
          <p:spPr>
            <a:xfrm>
              <a:off x="3131170" y="3816884"/>
              <a:ext cx="220051" cy="258530"/>
            </a:xfrm>
            <a:custGeom>
              <a:avLst/>
              <a:gdLst/>
              <a:ahLst/>
              <a:cxnLst/>
              <a:rect l="l" t="t" r="r" b="b"/>
              <a:pathLst>
                <a:path w="14697" h="17267" extrusionOk="0">
                  <a:moveTo>
                    <a:pt x="7357" y="0"/>
                  </a:moveTo>
                  <a:cubicBezTo>
                    <a:pt x="7233" y="0"/>
                    <a:pt x="7107" y="58"/>
                    <a:pt x="7023" y="173"/>
                  </a:cubicBezTo>
                  <a:lnTo>
                    <a:pt x="295" y="10055"/>
                  </a:lnTo>
                  <a:cubicBezTo>
                    <a:pt x="1" y="10496"/>
                    <a:pt x="43" y="11085"/>
                    <a:pt x="421" y="11464"/>
                  </a:cubicBezTo>
                  <a:lnTo>
                    <a:pt x="3638" y="14701"/>
                  </a:lnTo>
                  <a:cubicBezTo>
                    <a:pt x="3827" y="14912"/>
                    <a:pt x="3932" y="15164"/>
                    <a:pt x="3932" y="15437"/>
                  </a:cubicBezTo>
                  <a:lnTo>
                    <a:pt x="3932" y="17266"/>
                  </a:lnTo>
                  <a:lnTo>
                    <a:pt x="10765" y="17266"/>
                  </a:lnTo>
                  <a:lnTo>
                    <a:pt x="10765" y="15437"/>
                  </a:lnTo>
                  <a:cubicBezTo>
                    <a:pt x="10765" y="15164"/>
                    <a:pt x="10870" y="14912"/>
                    <a:pt x="11060" y="14701"/>
                  </a:cubicBezTo>
                  <a:lnTo>
                    <a:pt x="14276" y="11464"/>
                  </a:lnTo>
                  <a:cubicBezTo>
                    <a:pt x="14655" y="11085"/>
                    <a:pt x="14697" y="10496"/>
                    <a:pt x="14402" y="10055"/>
                  </a:cubicBezTo>
                  <a:lnTo>
                    <a:pt x="7675" y="173"/>
                  </a:lnTo>
                  <a:cubicBezTo>
                    <a:pt x="7601" y="58"/>
                    <a:pt x="7480" y="0"/>
                    <a:pt x="73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80"/>
            <p:cNvSpPr/>
            <p:nvPr/>
          </p:nvSpPr>
          <p:spPr>
            <a:xfrm>
              <a:off x="3131170" y="3816884"/>
              <a:ext cx="118373" cy="258530"/>
            </a:xfrm>
            <a:custGeom>
              <a:avLst/>
              <a:gdLst/>
              <a:ahLst/>
              <a:cxnLst/>
              <a:rect l="l" t="t" r="r" b="b"/>
              <a:pathLst>
                <a:path w="7906" h="17267" extrusionOk="0">
                  <a:moveTo>
                    <a:pt x="7357" y="0"/>
                  </a:moveTo>
                  <a:cubicBezTo>
                    <a:pt x="7233" y="0"/>
                    <a:pt x="7107" y="58"/>
                    <a:pt x="7023" y="173"/>
                  </a:cubicBezTo>
                  <a:lnTo>
                    <a:pt x="295" y="10055"/>
                  </a:lnTo>
                  <a:cubicBezTo>
                    <a:pt x="1" y="10496"/>
                    <a:pt x="43" y="11085"/>
                    <a:pt x="421" y="11464"/>
                  </a:cubicBezTo>
                  <a:lnTo>
                    <a:pt x="3638" y="14701"/>
                  </a:lnTo>
                  <a:cubicBezTo>
                    <a:pt x="3827" y="14912"/>
                    <a:pt x="3932" y="15164"/>
                    <a:pt x="3932" y="15437"/>
                  </a:cubicBezTo>
                  <a:lnTo>
                    <a:pt x="3932" y="17266"/>
                  </a:lnTo>
                  <a:lnTo>
                    <a:pt x="5026" y="17266"/>
                  </a:lnTo>
                  <a:lnTo>
                    <a:pt x="5026" y="15437"/>
                  </a:lnTo>
                  <a:cubicBezTo>
                    <a:pt x="5026" y="15164"/>
                    <a:pt x="4921" y="14912"/>
                    <a:pt x="4731" y="14701"/>
                  </a:cubicBezTo>
                  <a:lnTo>
                    <a:pt x="1515" y="11464"/>
                  </a:lnTo>
                  <a:cubicBezTo>
                    <a:pt x="1157" y="11085"/>
                    <a:pt x="1094" y="10496"/>
                    <a:pt x="1388" y="10055"/>
                  </a:cubicBezTo>
                  <a:lnTo>
                    <a:pt x="7906" y="510"/>
                  </a:lnTo>
                  <a:lnTo>
                    <a:pt x="7675" y="173"/>
                  </a:lnTo>
                  <a:cubicBezTo>
                    <a:pt x="7601" y="58"/>
                    <a:pt x="7480" y="0"/>
                    <a:pt x="73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80"/>
            <p:cNvSpPr/>
            <p:nvPr/>
          </p:nvSpPr>
          <p:spPr>
            <a:xfrm>
              <a:off x="3235049" y="3816884"/>
              <a:ext cx="12292" cy="179041"/>
            </a:xfrm>
            <a:custGeom>
              <a:avLst/>
              <a:gdLst/>
              <a:ahLst/>
              <a:cxnLst/>
              <a:rect l="l" t="t" r="r" b="b"/>
              <a:pathLst>
                <a:path w="821" h="11958" extrusionOk="0">
                  <a:moveTo>
                    <a:pt x="419" y="0"/>
                  </a:moveTo>
                  <a:cubicBezTo>
                    <a:pt x="295" y="0"/>
                    <a:pt x="169" y="58"/>
                    <a:pt x="85" y="173"/>
                  </a:cubicBezTo>
                  <a:lnTo>
                    <a:pt x="1" y="321"/>
                  </a:lnTo>
                  <a:lnTo>
                    <a:pt x="1" y="11548"/>
                  </a:lnTo>
                  <a:cubicBezTo>
                    <a:pt x="1" y="11821"/>
                    <a:pt x="206" y="11958"/>
                    <a:pt x="411" y="11958"/>
                  </a:cubicBezTo>
                  <a:cubicBezTo>
                    <a:pt x="616" y="11958"/>
                    <a:pt x="821" y="11821"/>
                    <a:pt x="821" y="11548"/>
                  </a:cubicBezTo>
                  <a:lnTo>
                    <a:pt x="821" y="321"/>
                  </a:lnTo>
                  <a:lnTo>
                    <a:pt x="737" y="173"/>
                  </a:lnTo>
                  <a:cubicBezTo>
                    <a:pt x="663" y="58"/>
                    <a:pt x="542" y="0"/>
                    <a:pt x="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80"/>
            <p:cNvSpPr/>
            <p:nvPr/>
          </p:nvSpPr>
          <p:spPr>
            <a:xfrm>
              <a:off x="3212396" y="3974350"/>
              <a:ext cx="57929" cy="30858"/>
            </a:xfrm>
            <a:custGeom>
              <a:avLst/>
              <a:gdLst/>
              <a:ahLst/>
              <a:cxnLst/>
              <a:rect l="l" t="t" r="r" b="b"/>
              <a:pathLst>
                <a:path w="3869" h="2061" extrusionOk="0">
                  <a:moveTo>
                    <a:pt x="1367" y="0"/>
                  </a:moveTo>
                  <a:cubicBezTo>
                    <a:pt x="0" y="0"/>
                    <a:pt x="0" y="2061"/>
                    <a:pt x="1367" y="2061"/>
                  </a:cubicBezTo>
                  <a:lnTo>
                    <a:pt x="2502" y="2061"/>
                  </a:lnTo>
                  <a:cubicBezTo>
                    <a:pt x="3869" y="2061"/>
                    <a:pt x="3869" y="0"/>
                    <a:pt x="25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80"/>
            <p:cNvSpPr/>
            <p:nvPr/>
          </p:nvSpPr>
          <p:spPr>
            <a:xfrm>
              <a:off x="3213339" y="3981597"/>
              <a:ext cx="56042" cy="23612"/>
            </a:xfrm>
            <a:custGeom>
              <a:avLst/>
              <a:gdLst/>
              <a:ahLst/>
              <a:cxnLst/>
              <a:rect l="l" t="t" r="r" b="b"/>
              <a:pathLst>
                <a:path w="3743" h="1577" extrusionOk="0">
                  <a:moveTo>
                    <a:pt x="442" y="0"/>
                  </a:moveTo>
                  <a:lnTo>
                    <a:pt x="442" y="0"/>
                  </a:lnTo>
                  <a:cubicBezTo>
                    <a:pt x="0" y="694"/>
                    <a:pt x="484" y="1577"/>
                    <a:pt x="1304" y="1577"/>
                  </a:cubicBezTo>
                  <a:lnTo>
                    <a:pt x="2439" y="1577"/>
                  </a:lnTo>
                  <a:cubicBezTo>
                    <a:pt x="3238" y="1577"/>
                    <a:pt x="3742" y="694"/>
                    <a:pt x="3301" y="0"/>
                  </a:cubicBezTo>
                  <a:lnTo>
                    <a:pt x="3301" y="0"/>
                  </a:lnTo>
                  <a:cubicBezTo>
                    <a:pt x="3112" y="294"/>
                    <a:pt x="2775" y="484"/>
                    <a:pt x="2439" y="484"/>
                  </a:cubicBezTo>
                  <a:lnTo>
                    <a:pt x="1304" y="484"/>
                  </a:lnTo>
                  <a:cubicBezTo>
                    <a:pt x="946" y="484"/>
                    <a:pt x="610" y="294"/>
                    <a:pt x="4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80"/>
            <p:cNvSpPr/>
            <p:nvPr/>
          </p:nvSpPr>
          <p:spPr>
            <a:xfrm>
              <a:off x="3199804" y="4118834"/>
              <a:ext cx="83112" cy="36218"/>
            </a:xfrm>
            <a:custGeom>
              <a:avLst/>
              <a:gdLst/>
              <a:ahLst/>
              <a:cxnLst/>
              <a:rect l="l" t="t" r="r" b="b"/>
              <a:pathLst>
                <a:path w="5551" h="2419" extrusionOk="0">
                  <a:moveTo>
                    <a:pt x="0" y="1"/>
                  </a:moveTo>
                  <a:lnTo>
                    <a:pt x="0" y="1830"/>
                  </a:lnTo>
                  <a:cubicBezTo>
                    <a:pt x="0" y="2145"/>
                    <a:pt x="252" y="2418"/>
                    <a:pt x="589" y="2418"/>
                  </a:cubicBezTo>
                  <a:lnTo>
                    <a:pt x="4962" y="2418"/>
                  </a:lnTo>
                  <a:cubicBezTo>
                    <a:pt x="5277" y="2418"/>
                    <a:pt x="5551" y="2145"/>
                    <a:pt x="5551" y="1830"/>
                  </a:cubicBezTo>
                  <a:lnTo>
                    <a:pt x="55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80"/>
            <p:cNvSpPr/>
            <p:nvPr/>
          </p:nvSpPr>
          <p:spPr>
            <a:xfrm>
              <a:off x="3199804" y="4118834"/>
              <a:ext cx="25199" cy="36218"/>
            </a:xfrm>
            <a:custGeom>
              <a:avLst/>
              <a:gdLst/>
              <a:ahLst/>
              <a:cxnLst/>
              <a:rect l="l" t="t" r="r" b="b"/>
              <a:pathLst>
                <a:path w="1683" h="2419" extrusionOk="0">
                  <a:moveTo>
                    <a:pt x="0" y="1"/>
                  </a:moveTo>
                  <a:lnTo>
                    <a:pt x="0" y="1830"/>
                  </a:lnTo>
                  <a:cubicBezTo>
                    <a:pt x="0" y="2145"/>
                    <a:pt x="252" y="2418"/>
                    <a:pt x="589" y="2418"/>
                  </a:cubicBezTo>
                  <a:lnTo>
                    <a:pt x="1682" y="2418"/>
                  </a:lnTo>
                  <a:cubicBezTo>
                    <a:pt x="1346" y="2418"/>
                    <a:pt x="1072" y="2145"/>
                    <a:pt x="1093" y="1830"/>
                  </a:cubicBezTo>
                  <a:lnTo>
                    <a:pt x="10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80"/>
            <p:cNvSpPr/>
            <p:nvPr/>
          </p:nvSpPr>
          <p:spPr>
            <a:xfrm>
              <a:off x="3176192" y="4074770"/>
              <a:ext cx="130021" cy="44708"/>
            </a:xfrm>
            <a:custGeom>
              <a:avLst/>
              <a:gdLst/>
              <a:ahLst/>
              <a:cxnLst/>
              <a:rect l="l" t="t" r="r" b="b"/>
              <a:pathLst>
                <a:path w="8684" h="2986" extrusionOk="0">
                  <a:moveTo>
                    <a:pt x="652" y="0"/>
                  </a:moveTo>
                  <a:cubicBezTo>
                    <a:pt x="295" y="0"/>
                    <a:pt x="0" y="295"/>
                    <a:pt x="0" y="652"/>
                  </a:cubicBezTo>
                  <a:lnTo>
                    <a:pt x="0" y="2334"/>
                  </a:lnTo>
                  <a:cubicBezTo>
                    <a:pt x="0" y="2691"/>
                    <a:pt x="295" y="2986"/>
                    <a:pt x="652" y="2986"/>
                  </a:cubicBezTo>
                  <a:lnTo>
                    <a:pt x="8011" y="2986"/>
                  </a:lnTo>
                  <a:cubicBezTo>
                    <a:pt x="8389" y="2986"/>
                    <a:pt x="8683" y="2691"/>
                    <a:pt x="8683" y="2334"/>
                  </a:cubicBezTo>
                  <a:lnTo>
                    <a:pt x="8683" y="673"/>
                  </a:lnTo>
                  <a:cubicBezTo>
                    <a:pt x="8683" y="295"/>
                    <a:pt x="8389" y="0"/>
                    <a:pt x="80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80"/>
            <p:cNvSpPr/>
            <p:nvPr/>
          </p:nvSpPr>
          <p:spPr>
            <a:xfrm>
              <a:off x="3176192" y="4093336"/>
              <a:ext cx="130021" cy="26142"/>
            </a:xfrm>
            <a:custGeom>
              <a:avLst/>
              <a:gdLst/>
              <a:ahLst/>
              <a:cxnLst/>
              <a:rect l="l" t="t" r="r" b="b"/>
              <a:pathLst>
                <a:path w="8684" h="1746" extrusionOk="0">
                  <a:moveTo>
                    <a:pt x="0" y="1"/>
                  </a:moveTo>
                  <a:lnTo>
                    <a:pt x="0" y="1094"/>
                  </a:lnTo>
                  <a:cubicBezTo>
                    <a:pt x="0" y="1451"/>
                    <a:pt x="295" y="1746"/>
                    <a:pt x="652" y="1746"/>
                  </a:cubicBezTo>
                  <a:lnTo>
                    <a:pt x="8011" y="1746"/>
                  </a:lnTo>
                  <a:cubicBezTo>
                    <a:pt x="8389" y="1746"/>
                    <a:pt x="8683" y="1451"/>
                    <a:pt x="8683" y="1094"/>
                  </a:cubicBezTo>
                  <a:lnTo>
                    <a:pt x="8683" y="1"/>
                  </a:lnTo>
                  <a:cubicBezTo>
                    <a:pt x="8683" y="358"/>
                    <a:pt x="8389" y="652"/>
                    <a:pt x="8011" y="652"/>
                  </a:cubicBezTo>
                  <a:lnTo>
                    <a:pt x="652" y="652"/>
                  </a:lnTo>
                  <a:cubicBezTo>
                    <a:pt x="295" y="652"/>
                    <a:pt x="0" y="358"/>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80"/>
          <p:cNvGrpSpPr/>
          <p:nvPr/>
        </p:nvGrpSpPr>
        <p:grpSpPr>
          <a:xfrm>
            <a:off x="7135149" y="3714861"/>
            <a:ext cx="1493457" cy="955790"/>
            <a:chOff x="3952456" y="1524280"/>
            <a:chExt cx="370195" cy="300154"/>
          </a:xfrm>
        </p:grpSpPr>
        <p:sp>
          <p:nvSpPr>
            <p:cNvPr id="1447" name="Google Shape;1447;p80"/>
            <p:cNvSpPr/>
            <p:nvPr/>
          </p:nvSpPr>
          <p:spPr>
            <a:xfrm>
              <a:off x="3952456" y="1550482"/>
              <a:ext cx="370195" cy="248064"/>
            </a:xfrm>
            <a:custGeom>
              <a:avLst/>
              <a:gdLst/>
              <a:ahLst/>
              <a:cxnLst/>
              <a:rect l="l" t="t" r="r" b="b"/>
              <a:pathLst>
                <a:path w="24725" h="16568" extrusionOk="0">
                  <a:moveTo>
                    <a:pt x="484" y="1"/>
                  </a:moveTo>
                  <a:cubicBezTo>
                    <a:pt x="211" y="1"/>
                    <a:pt x="0" y="232"/>
                    <a:pt x="0" y="505"/>
                  </a:cubicBezTo>
                  <a:lnTo>
                    <a:pt x="0" y="16063"/>
                  </a:lnTo>
                  <a:cubicBezTo>
                    <a:pt x="0" y="16337"/>
                    <a:pt x="211" y="16568"/>
                    <a:pt x="484" y="16568"/>
                  </a:cubicBezTo>
                  <a:lnTo>
                    <a:pt x="24241" y="16568"/>
                  </a:lnTo>
                  <a:cubicBezTo>
                    <a:pt x="24515" y="16568"/>
                    <a:pt x="24725" y="16337"/>
                    <a:pt x="24725" y="16063"/>
                  </a:cubicBezTo>
                  <a:lnTo>
                    <a:pt x="24725" y="15138"/>
                  </a:lnTo>
                  <a:lnTo>
                    <a:pt x="24725" y="505"/>
                  </a:lnTo>
                  <a:cubicBezTo>
                    <a:pt x="24725" y="232"/>
                    <a:pt x="24515" y="1"/>
                    <a:pt x="24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80"/>
            <p:cNvSpPr/>
            <p:nvPr/>
          </p:nvSpPr>
          <p:spPr>
            <a:xfrm>
              <a:off x="3977955" y="1550482"/>
              <a:ext cx="344697" cy="226669"/>
            </a:xfrm>
            <a:custGeom>
              <a:avLst/>
              <a:gdLst/>
              <a:ahLst/>
              <a:cxnLst/>
              <a:rect l="l" t="t" r="r" b="b"/>
              <a:pathLst>
                <a:path w="23022" h="15139" extrusionOk="0">
                  <a:moveTo>
                    <a:pt x="21" y="1"/>
                  </a:moveTo>
                  <a:lnTo>
                    <a:pt x="21" y="14634"/>
                  </a:lnTo>
                  <a:cubicBezTo>
                    <a:pt x="0" y="14907"/>
                    <a:pt x="232" y="15138"/>
                    <a:pt x="505" y="15138"/>
                  </a:cubicBezTo>
                  <a:lnTo>
                    <a:pt x="23022" y="15138"/>
                  </a:lnTo>
                  <a:lnTo>
                    <a:pt x="23022" y="505"/>
                  </a:lnTo>
                  <a:cubicBezTo>
                    <a:pt x="23022" y="232"/>
                    <a:pt x="22812" y="1"/>
                    <a:pt x="225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80"/>
            <p:cNvSpPr/>
            <p:nvPr/>
          </p:nvSpPr>
          <p:spPr>
            <a:xfrm>
              <a:off x="3990232" y="1524280"/>
              <a:ext cx="294644" cy="251613"/>
            </a:xfrm>
            <a:custGeom>
              <a:avLst/>
              <a:gdLst/>
              <a:ahLst/>
              <a:cxnLst/>
              <a:rect l="l" t="t" r="r" b="b"/>
              <a:pathLst>
                <a:path w="19679" h="16805" extrusionOk="0">
                  <a:moveTo>
                    <a:pt x="4933" y="0"/>
                  </a:moveTo>
                  <a:cubicBezTo>
                    <a:pt x="3281" y="0"/>
                    <a:pt x="1628" y="347"/>
                    <a:pt x="84" y="1036"/>
                  </a:cubicBezTo>
                  <a:cubicBezTo>
                    <a:pt x="42" y="1057"/>
                    <a:pt x="0" y="1099"/>
                    <a:pt x="0" y="1141"/>
                  </a:cubicBezTo>
                  <a:lnTo>
                    <a:pt x="0" y="16615"/>
                  </a:lnTo>
                  <a:cubicBezTo>
                    <a:pt x="0" y="16688"/>
                    <a:pt x="79" y="16745"/>
                    <a:pt x="142" y="16745"/>
                  </a:cubicBezTo>
                  <a:cubicBezTo>
                    <a:pt x="151" y="16745"/>
                    <a:pt x="160" y="16744"/>
                    <a:pt x="168" y="16741"/>
                  </a:cubicBezTo>
                  <a:cubicBezTo>
                    <a:pt x="1684" y="16071"/>
                    <a:pt x="3301" y="15739"/>
                    <a:pt x="4918" y="15739"/>
                  </a:cubicBezTo>
                  <a:cubicBezTo>
                    <a:pt x="6597" y="15739"/>
                    <a:pt x="8276" y="16097"/>
                    <a:pt x="9840" y="16804"/>
                  </a:cubicBezTo>
                  <a:cubicBezTo>
                    <a:pt x="11404" y="16097"/>
                    <a:pt x="13082" y="15739"/>
                    <a:pt x="14762" y="15739"/>
                  </a:cubicBezTo>
                  <a:cubicBezTo>
                    <a:pt x="16378" y="15739"/>
                    <a:pt x="17995" y="16071"/>
                    <a:pt x="19511" y="16741"/>
                  </a:cubicBezTo>
                  <a:cubicBezTo>
                    <a:pt x="19519" y="16744"/>
                    <a:pt x="19528" y="16745"/>
                    <a:pt x="19537" y="16745"/>
                  </a:cubicBezTo>
                  <a:cubicBezTo>
                    <a:pt x="19600" y="16745"/>
                    <a:pt x="19679" y="16688"/>
                    <a:pt x="19679" y="16615"/>
                  </a:cubicBezTo>
                  <a:lnTo>
                    <a:pt x="19679" y="1141"/>
                  </a:lnTo>
                  <a:cubicBezTo>
                    <a:pt x="19679" y="1099"/>
                    <a:pt x="19637" y="1057"/>
                    <a:pt x="19595" y="1036"/>
                  </a:cubicBezTo>
                  <a:cubicBezTo>
                    <a:pt x="18051" y="347"/>
                    <a:pt x="16398" y="0"/>
                    <a:pt x="14747" y="0"/>
                  </a:cubicBezTo>
                  <a:cubicBezTo>
                    <a:pt x="13071" y="0"/>
                    <a:pt x="11396" y="358"/>
                    <a:pt x="9840" y="1078"/>
                  </a:cubicBezTo>
                  <a:cubicBezTo>
                    <a:pt x="8283" y="358"/>
                    <a:pt x="6609" y="0"/>
                    <a:pt x="49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80"/>
            <p:cNvSpPr/>
            <p:nvPr/>
          </p:nvSpPr>
          <p:spPr>
            <a:xfrm>
              <a:off x="4003138" y="1524430"/>
              <a:ext cx="281738" cy="230367"/>
            </a:xfrm>
            <a:custGeom>
              <a:avLst/>
              <a:gdLst/>
              <a:ahLst/>
              <a:cxnLst/>
              <a:rect l="l" t="t" r="r" b="b"/>
              <a:pathLst>
                <a:path w="18817" h="15386" extrusionOk="0">
                  <a:moveTo>
                    <a:pt x="13885" y="1"/>
                  </a:moveTo>
                  <a:cubicBezTo>
                    <a:pt x="12209" y="1"/>
                    <a:pt x="10534" y="358"/>
                    <a:pt x="8978" y="1068"/>
                  </a:cubicBezTo>
                  <a:cubicBezTo>
                    <a:pt x="7423" y="360"/>
                    <a:pt x="5747" y="5"/>
                    <a:pt x="4069" y="5"/>
                  </a:cubicBezTo>
                  <a:cubicBezTo>
                    <a:pt x="2706" y="5"/>
                    <a:pt x="1343" y="239"/>
                    <a:pt x="42" y="711"/>
                  </a:cubicBezTo>
                  <a:lnTo>
                    <a:pt x="0" y="711"/>
                  </a:lnTo>
                  <a:lnTo>
                    <a:pt x="0" y="15196"/>
                  </a:lnTo>
                  <a:cubicBezTo>
                    <a:pt x="0" y="15262"/>
                    <a:pt x="51" y="15315"/>
                    <a:pt x="114" y="15315"/>
                  </a:cubicBezTo>
                  <a:cubicBezTo>
                    <a:pt x="132" y="15315"/>
                    <a:pt x="150" y="15311"/>
                    <a:pt x="168" y="15301"/>
                  </a:cubicBezTo>
                  <a:cubicBezTo>
                    <a:pt x="1858" y="14556"/>
                    <a:pt x="3381" y="14304"/>
                    <a:pt x="4666" y="14304"/>
                  </a:cubicBezTo>
                  <a:cubicBezTo>
                    <a:pt x="7332" y="14304"/>
                    <a:pt x="8978" y="15386"/>
                    <a:pt x="8978" y="15386"/>
                  </a:cubicBezTo>
                  <a:cubicBezTo>
                    <a:pt x="10765" y="14671"/>
                    <a:pt x="12657" y="14313"/>
                    <a:pt x="14570" y="14313"/>
                  </a:cubicBezTo>
                  <a:cubicBezTo>
                    <a:pt x="14626" y="14313"/>
                    <a:pt x="14682" y="14312"/>
                    <a:pt x="14738" y="14312"/>
                  </a:cubicBezTo>
                  <a:cubicBezTo>
                    <a:pt x="16131" y="14312"/>
                    <a:pt x="17503" y="14563"/>
                    <a:pt x="18817" y="15028"/>
                  </a:cubicBezTo>
                  <a:lnTo>
                    <a:pt x="18817" y="1131"/>
                  </a:lnTo>
                  <a:cubicBezTo>
                    <a:pt x="18817" y="1089"/>
                    <a:pt x="18775" y="1047"/>
                    <a:pt x="18733" y="1047"/>
                  </a:cubicBezTo>
                  <a:cubicBezTo>
                    <a:pt x="17189" y="348"/>
                    <a:pt x="15536" y="1"/>
                    <a:pt x="13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80"/>
            <p:cNvSpPr/>
            <p:nvPr/>
          </p:nvSpPr>
          <p:spPr>
            <a:xfrm>
              <a:off x="4137547" y="1524280"/>
              <a:ext cx="147329" cy="230517"/>
            </a:xfrm>
            <a:custGeom>
              <a:avLst/>
              <a:gdLst/>
              <a:ahLst/>
              <a:cxnLst/>
              <a:rect l="l" t="t" r="r" b="b"/>
              <a:pathLst>
                <a:path w="9840" h="15396" extrusionOk="0">
                  <a:moveTo>
                    <a:pt x="4908" y="0"/>
                  </a:moveTo>
                  <a:cubicBezTo>
                    <a:pt x="3232" y="0"/>
                    <a:pt x="1557" y="358"/>
                    <a:pt x="1" y="1078"/>
                  </a:cubicBezTo>
                  <a:lnTo>
                    <a:pt x="1" y="15396"/>
                  </a:lnTo>
                  <a:cubicBezTo>
                    <a:pt x="1788" y="14681"/>
                    <a:pt x="3680" y="14323"/>
                    <a:pt x="5593" y="14323"/>
                  </a:cubicBezTo>
                  <a:cubicBezTo>
                    <a:pt x="5649" y="14323"/>
                    <a:pt x="5705" y="14322"/>
                    <a:pt x="5761" y="14322"/>
                  </a:cubicBezTo>
                  <a:cubicBezTo>
                    <a:pt x="7154" y="14322"/>
                    <a:pt x="8526" y="14573"/>
                    <a:pt x="9840" y="15038"/>
                  </a:cubicBezTo>
                  <a:lnTo>
                    <a:pt x="9840" y="1141"/>
                  </a:lnTo>
                  <a:cubicBezTo>
                    <a:pt x="9840" y="1099"/>
                    <a:pt x="9798" y="1057"/>
                    <a:pt x="9756" y="1036"/>
                  </a:cubicBezTo>
                  <a:cubicBezTo>
                    <a:pt x="8212" y="347"/>
                    <a:pt x="6559" y="0"/>
                    <a:pt x="49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80"/>
            <p:cNvSpPr/>
            <p:nvPr/>
          </p:nvSpPr>
          <p:spPr>
            <a:xfrm>
              <a:off x="4137547" y="1766430"/>
              <a:ext cx="25828" cy="58003"/>
            </a:xfrm>
            <a:custGeom>
              <a:avLst/>
              <a:gdLst/>
              <a:ahLst/>
              <a:cxnLst/>
              <a:rect l="l" t="t" r="r" b="b"/>
              <a:pathLst>
                <a:path w="1725" h="3874" extrusionOk="0">
                  <a:moveTo>
                    <a:pt x="1725" y="0"/>
                  </a:moveTo>
                  <a:cubicBezTo>
                    <a:pt x="1136" y="148"/>
                    <a:pt x="547" y="379"/>
                    <a:pt x="1" y="631"/>
                  </a:cubicBezTo>
                  <a:lnTo>
                    <a:pt x="1" y="3743"/>
                  </a:lnTo>
                  <a:cubicBezTo>
                    <a:pt x="1" y="3819"/>
                    <a:pt x="67" y="3873"/>
                    <a:pt x="127" y="3873"/>
                  </a:cubicBezTo>
                  <a:cubicBezTo>
                    <a:pt x="150" y="3873"/>
                    <a:pt x="172" y="3865"/>
                    <a:pt x="190" y="3848"/>
                  </a:cubicBezTo>
                  <a:lnTo>
                    <a:pt x="799" y="3364"/>
                  </a:lnTo>
                  <a:cubicBezTo>
                    <a:pt x="821" y="3343"/>
                    <a:pt x="847" y="3333"/>
                    <a:pt x="876" y="3333"/>
                  </a:cubicBezTo>
                  <a:cubicBezTo>
                    <a:pt x="905" y="3333"/>
                    <a:pt x="936" y="3343"/>
                    <a:pt x="968" y="3364"/>
                  </a:cubicBezTo>
                  <a:lnTo>
                    <a:pt x="1514" y="3827"/>
                  </a:lnTo>
                  <a:cubicBezTo>
                    <a:pt x="1541" y="3847"/>
                    <a:pt x="1573" y="3857"/>
                    <a:pt x="1603" y="3857"/>
                  </a:cubicBezTo>
                  <a:cubicBezTo>
                    <a:pt x="1666" y="3857"/>
                    <a:pt x="1725" y="3814"/>
                    <a:pt x="1725" y="3743"/>
                  </a:cubicBezTo>
                  <a:lnTo>
                    <a:pt x="17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173F06-B28D-0BD2-0A24-BE3FAE4B2CE9}"/>
              </a:ext>
            </a:extLst>
          </p:cNvPr>
          <p:cNvSpPr>
            <a:spLocks noGrp="1"/>
          </p:cNvSpPr>
          <p:nvPr>
            <p:ph type="title" idx="2"/>
          </p:nvPr>
        </p:nvSpPr>
        <p:spPr>
          <a:xfrm>
            <a:off x="2932060" y="382082"/>
            <a:ext cx="7759182" cy="950075"/>
          </a:xfrm>
        </p:spPr>
        <p:txBody>
          <a:bodyPr/>
          <a:lstStyle/>
          <a:p>
            <a:r>
              <a:rPr lang="en-US" sz="2400" dirty="0"/>
              <a:t>INTRODUCTION</a:t>
            </a:r>
            <a:r>
              <a:rPr lang="en-US" dirty="0"/>
              <a:t> </a:t>
            </a:r>
          </a:p>
        </p:txBody>
      </p:sp>
      <p:sp>
        <p:nvSpPr>
          <p:cNvPr id="4" name="Subtitle 3">
            <a:extLst>
              <a:ext uri="{FF2B5EF4-FFF2-40B4-BE49-F238E27FC236}">
                <a16:creationId xmlns:a16="http://schemas.microsoft.com/office/drawing/2014/main" id="{5867D9FC-28F0-2DB3-F29D-33DF2CE5F525}"/>
              </a:ext>
            </a:extLst>
          </p:cNvPr>
          <p:cNvSpPr>
            <a:spLocks noGrp="1"/>
          </p:cNvSpPr>
          <p:nvPr>
            <p:ph type="subTitle" idx="1"/>
          </p:nvPr>
        </p:nvSpPr>
        <p:spPr>
          <a:xfrm>
            <a:off x="286310" y="673925"/>
            <a:ext cx="8255532" cy="4087493"/>
          </a:xfrm>
        </p:spPr>
        <p:txBody>
          <a:bodyPr/>
          <a:lstStyle/>
          <a:p>
            <a:pPr algn="just"/>
            <a:r>
              <a:rPr lang="en-US" dirty="0"/>
              <a:t>
             </a:t>
            </a:r>
            <a:r>
              <a:rPr lang="en-US" sz="2400" dirty="0">
                <a:solidFill>
                  <a:schemeClr val="tx1"/>
                </a:solidFill>
              </a:rPr>
              <a:t>We cannot denied that population is the biggest   issues in all countries. This module will discuss the attribute in population and discuss different growth forms. A population is the entire group that you want to draw conclusion about. Population is a particular section group or type of people or animals living in an area or country. </a:t>
            </a:r>
          </a:p>
        </p:txBody>
      </p:sp>
    </p:spTree>
    <p:extLst>
      <p:ext uri="{BB962C8B-B14F-4D97-AF65-F5344CB8AC3E}">
        <p14:creationId xmlns:p14="http://schemas.microsoft.com/office/powerpoint/2010/main" val="2462574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2"/>
        <p:cNvGrpSpPr/>
        <p:nvPr/>
      </p:nvGrpSpPr>
      <p:grpSpPr>
        <a:xfrm>
          <a:off x="0" y="0"/>
          <a:ext cx="0" cy="0"/>
          <a:chOff x="0" y="0"/>
          <a:chExt cx="0" cy="0"/>
        </a:xfrm>
      </p:grpSpPr>
      <p:sp>
        <p:nvSpPr>
          <p:cNvPr id="3" name="Title 2">
            <a:extLst>
              <a:ext uri="{FF2B5EF4-FFF2-40B4-BE49-F238E27FC236}">
                <a16:creationId xmlns:a16="http://schemas.microsoft.com/office/drawing/2014/main" id="{092757DC-9B43-C9F2-8F86-A30768E0A0EE}"/>
              </a:ext>
            </a:extLst>
          </p:cNvPr>
          <p:cNvSpPr>
            <a:spLocks noGrp="1"/>
          </p:cNvSpPr>
          <p:nvPr>
            <p:ph type="title"/>
          </p:nvPr>
        </p:nvSpPr>
        <p:spPr>
          <a:xfrm>
            <a:off x="714000" y="904463"/>
            <a:ext cx="7716000" cy="662608"/>
          </a:xfrm>
        </p:spPr>
        <p:txBody>
          <a:bodyPr/>
          <a:lstStyle/>
          <a:p>
            <a:r>
              <a:rPr lang="en-US" dirty="0"/>
              <a:t>Objectives</a:t>
            </a:r>
          </a:p>
        </p:txBody>
      </p:sp>
      <p:sp>
        <p:nvSpPr>
          <p:cNvPr id="5" name="Text Placeholder 4">
            <a:extLst>
              <a:ext uri="{FF2B5EF4-FFF2-40B4-BE49-F238E27FC236}">
                <a16:creationId xmlns:a16="http://schemas.microsoft.com/office/drawing/2014/main" id="{A53E1864-1C91-03B7-3580-DEEAEBB456C3}"/>
              </a:ext>
            </a:extLst>
          </p:cNvPr>
          <p:cNvSpPr>
            <a:spLocks noGrp="1"/>
          </p:cNvSpPr>
          <p:nvPr>
            <p:ph type="body" idx="1"/>
          </p:nvPr>
        </p:nvSpPr>
        <p:spPr>
          <a:xfrm>
            <a:off x="866732" y="1434260"/>
            <a:ext cx="8131177" cy="2549331"/>
          </a:xfrm>
        </p:spPr>
        <p:txBody>
          <a:bodyPr anchor="b"/>
          <a:lstStyle/>
          <a:p>
            <a:pPr marL="146050" indent="0">
              <a:buNone/>
            </a:pPr>
            <a:r>
              <a:rPr lang="en-US" sz="2400" dirty="0">
                <a:solidFill>
                  <a:schemeClr val="tx1"/>
                </a:solidFill>
              </a:rPr>
              <a:t>At the end of this module, the students must be able to:</a:t>
            </a:r>
          </a:p>
          <a:p>
            <a:pPr marL="146050" indent="0">
              <a:buNone/>
            </a:pPr>
            <a:r>
              <a:rPr lang="en-US" sz="2400" dirty="0">
                <a:solidFill>
                  <a:schemeClr val="tx1"/>
                </a:solidFill>
              </a:rPr>
              <a:t>     a. define population</a:t>
            </a:r>
          </a:p>
          <a:p>
            <a:pPr marL="146050" indent="0">
              <a:buNone/>
            </a:pPr>
            <a:r>
              <a:rPr lang="en-US" sz="2400" dirty="0">
                <a:solidFill>
                  <a:schemeClr val="tx1"/>
                </a:solidFill>
              </a:rPr>
              <a:t>     b. describe the human population </a:t>
            </a:r>
          </a:p>
          <a:p>
            <a:pPr marL="146050" indent="0" rtl="1">
              <a:buNone/>
            </a:pPr>
            <a:r>
              <a:rPr lang="en-US" sz="2400" dirty="0">
                <a:solidFill>
                  <a:schemeClr val="tx1"/>
                </a:solidFill>
              </a:rPr>
              <a:t>       c. improve their knowledge about the attributes of      the population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8"/>
        <p:cNvGrpSpPr/>
        <p:nvPr/>
      </p:nvGrpSpPr>
      <p:grpSpPr>
        <a:xfrm>
          <a:off x="0" y="0"/>
          <a:ext cx="0" cy="0"/>
          <a:chOff x="0" y="0"/>
          <a:chExt cx="0" cy="0"/>
        </a:xfrm>
      </p:grpSpPr>
      <p:sp>
        <p:nvSpPr>
          <p:cNvPr id="679" name="Google Shape;679;p69"/>
          <p:cNvSpPr txBox="1">
            <a:spLocks noGrp="1"/>
          </p:cNvSpPr>
          <p:nvPr>
            <p:ph type="title" idx="15"/>
          </p:nvPr>
        </p:nvSpPr>
        <p:spPr>
          <a:xfrm>
            <a:off x="923370" y="405974"/>
            <a:ext cx="7762433" cy="4024156"/>
          </a:xfrm>
          <a:prstGeom prst="rect">
            <a:avLst/>
          </a:prstGeom>
        </p:spPr>
        <p:txBody>
          <a:bodyPr spcFirstLastPara="1" wrap="square" lIns="91425" tIns="91425" rIns="91425" bIns="91425" anchor="ctr" anchorCtr="0">
            <a:noAutofit/>
          </a:bodyPr>
          <a:lstStyle/>
          <a:p>
            <a:pPr lvl="0" algn="l" rtl="0">
              <a:spcBef>
                <a:spcPts val="0"/>
              </a:spcBef>
              <a:spcAft>
                <a:spcPts val="0"/>
              </a:spcAft>
            </a:pPr>
            <a:r>
              <a:rPr lang="en-US" dirty="0"/>
              <a:t>                    POPULATION </a:t>
            </a:r>
            <a:br>
              <a:rPr lang="en-US" dirty="0"/>
            </a:br>
            <a:br>
              <a:rPr lang="en-US" dirty="0"/>
            </a:br>
            <a:r>
              <a:rPr lang="en-US" sz="2400" b="0" dirty="0">
                <a:solidFill>
                  <a:schemeClr val="tx1"/>
                </a:solidFill>
              </a:rPr>
              <a:t>A population  has several characteristics or attributes which are a function of the whole group and not of the individual.</a:t>
            </a:r>
            <a:br>
              <a:rPr lang="en-US" sz="2400" b="0" dirty="0">
                <a:solidFill>
                  <a:schemeClr val="tx1"/>
                </a:solidFill>
              </a:rPr>
            </a:br>
            <a:br>
              <a:rPr lang="en-US" sz="2400" b="0" dirty="0">
                <a:solidFill>
                  <a:schemeClr val="tx1"/>
                </a:solidFill>
              </a:rPr>
            </a:br>
            <a:r>
              <a:rPr lang="en-US" sz="2400" b="0" dirty="0">
                <a:solidFill>
                  <a:schemeClr val="tx1"/>
                </a:solidFill>
              </a:rPr>
              <a:t>A particular section, group, or type of people or animals living in an area or country.</a:t>
            </a:r>
            <a:endParaRPr sz="2400" b="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9E16433-A3C9-E056-0649-37B5E189164E}"/>
              </a:ext>
            </a:extLst>
          </p:cNvPr>
          <p:cNvSpPr>
            <a:spLocks noGrp="1"/>
          </p:cNvSpPr>
          <p:nvPr>
            <p:ph type="subTitle" idx="1"/>
          </p:nvPr>
        </p:nvSpPr>
        <p:spPr>
          <a:xfrm>
            <a:off x="1009359" y="1627400"/>
            <a:ext cx="7936619" cy="2529567"/>
          </a:xfrm>
        </p:spPr>
        <p:txBody>
          <a:bodyPr/>
          <a:lstStyle/>
          <a:p>
            <a:pPr rtl="1"/>
            <a:r>
              <a:rPr lang="en-US" sz="2400" dirty="0">
                <a:solidFill>
                  <a:schemeClr val="tx1"/>
                </a:solidFill>
              </a:rPr>
              <a:t>Population in the world is currently 7,669,124,850 in (2018) growing at a rate of around 1.09% per year (down from 1.12% in 2017 and 1.14% in 2016). The current average population increase is estimated at 83 million people per year. With some 108 million people in 2019, the Philippines is now the 13</a:t>
            </a:r>
            <a:r>
              <a:rPr lang="en-US" sz="2400" baseline="30000" dirty="0">
                <a:solidFill>
                  <a:schemeClr val="tx1"/>
                </a:solidFill>
              </a:rPr>
              <a:t>th</a:t>
            </a:r>
            <a:r>
              <a:rPr lang="en-US" sz="2400" dirty="0">
                <a:solidFill>
                  <a:schemeClr val="tx1"/>
                </a:solidFill>
              </a:rPr>
              <a:t> most populous country in the world. </a:t>
            </a:r>
          </a:p>
        </p:txBody>
      </p:sp>
      <p:sp>
        <p:nvSpPr>
          <p:cNvPr id="14" name="Title 13">
            <a:extLst>
              <a:ext uri="{FF2B5EF4-FFF2-40B4-BE49-F238E27FC236}">
                <a16:creationId xmlns:a16="http://schemas.microsoft.com/office/drawing/2014/main" id="{EF374694-5B43-3D6D-E74B-DB53675235A9}"/>
              </a:ext>
            </a:extLst>
          </p:cNvPr>
          <p:cNvSpPr>
            <a:spLocks noGrp="1"/>
          </p:cNvSpPr>
          <p:nvPr>
            <p:ph type="title" idx="15"/>
          </p:nvPr>
        </p:nvSpPr>
        <p:spPr>
          <a:xfrm>
            <a:off x="714150" y="620833"/>
            <a:ext cx="7715700" cy="365700"/>
          </a:xfrm>
        </p:spPr>
        <p:txBody>
          <a:bodyPr/>
          <a:lstStyle/>
          <a:p>
            <a:r>
              <a:rPr lang="en-US" sz="2400" dirty="0"/>
              <a:t>Human population in over the world in 2018</a:t>
            </a:r>
          </a:p>
        </p:txBody>
      </p:sp>
    </p:spTree>
    <p:extLst>
      <p:ext uri="{BB962C8B-B14F-4D97-AF65-F5344CB8AC3E}">
        <p14:creationId xmlns:p14="http://schemas.microsoft.com/office/powerpoint/2010/main" val="3422333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1CE1800-2F2C-736C-204D-4CA60A86AD9A}"/>
              </a:ext>
            </a:extLst>
          </p:cNvPr>
          <p:cNvPicPr>
            <a:picLocks noChangeAspect="1"/>
          </p:cNvPicPr>
          <p:nvPr/>
        </p:nvPicPr>
        <p:blipFill>
          <a:blip r:embed="rId2"/>
          <a:stretch>
            <a:fillRect/>
          </a:stretch>
        </p:blipFill>
        <p:spPr>
          <a:xfrm>
            <a:off x="823425" y="451557"/>
            <a:ext cx="7503791" cy="4263214"/>
          </a:xfrm>
          <a:prstGeom prst="rect">
            <a:avLst/>
          </a:prstGeom>
        </p:spPr>
      </p:pic>
    </p:spTree>
    <p:extLst>
      <p:ext uri="{BB962C8B-B14F-4D97-AF65-F5344CB8AC3E}">
        <p14:creationId xmlns:p14="http://schemas.microsoft.com/office/powerpoint/2010/main" val="1732214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F7A85B8-6F97-20D1-E117-6C4DA8C7C21F}"/>
              </a:ext>
            </a:extLst>
          </p:cNvPr>
          <p:cNvSpPr>
            <a:spLocks noGrp="1"/>
          </p:cNvSpPr>
          <p:nvPr>
            <p:ph type="title" idx="15"/>
          </p:nvPr>
        </p:nvSpPr>
        <p:spPr/>
        <p:txBody>
          <a:bodyPr/>
          <a:lstStyle/>
          <a:p>
            <a:r>
              <a:rPr lang="en-US" dirty="0"/>
              <a:t>Human Population Growth</a:t>
            </a:r>
          </a:p>
        </p:txBody>
      </p:sp>
      <p:sp>
        <p:nvSpPr>
          <p:cNvPr id="16" name="Subtitle 1">
            <a:extLst>
              <a:ext uri="{FF2B5EF4-FFF2-40B4-BE49-F238E27FC236}">
                <a16:creationId xmlns:a16="http://schemas.microsoft.com/office/drawing/2014/main" id="{69B65C72-ABB7-B2D0-FA33-1E229E528910}"/>
              </a:ext>
            </a:extLst>
          </p:cNvPr>
          <p:cNvSpPr>
            <a:spLocks noGrp="1"/>
          </p:cNvSpPr>
          <p:nvPr>
            <p:ph type="subTitle" idx="1"/>
          </p:nvPr>
        </p:nvSpPr>
        <p:spPr>
          <a:xfrm>
            <a:off x="919980" y="912525"/>
            <a:ext cx="8396673" cy="3787399"/>
          </a:xfrm>
        </p:spPr>
        <p:txBody>
          <a:bodyPr anchor="ctr"/>
          <a:lstStyle/>
          <a:p>
            <a:pPr lvl="1" rtl="1"/>
            <a:r>
              <a:rPr lang="en-US" sz="1800" dirty="0">
                <a:solidFill>
                  <a:schemeClr val="tx1"/>
                </a:solidFill>
              </a:rPr>
              <a:t>Should we worry about human population growth or not? Why?
Man is relatively new in this world, although there are already animals of millions of years, modern man evolved only four hundred thousand years ago. During most of this period people lived from hunting and gathering of food. Our planet could feed about ten million people living in this way. Estimations say that ten thousand years ago between five and ten million people lived on earth. Our planet was at that time at or near the maximum population it could support. The average growth rate until then was almost zero then 0.005 percent per year.</a:t>
            </a:r>
          </a:p>
        </p:txBody>
      </p:sp>
    </p:spTree>
    <p:extLst>
      <p:ext uri="{BB962C8B-B14F-4D97-AF65-F5344CB8AC3E}">
        <p14:creationId xmlns:p14="http://schemas.microsoft.com/office/powerpoint/2010/main" val="177052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C2BC36-786E-D749-4A77-8C1EE1B48360}"/>
              </a:ext>
            </a:extLst>
          </p:cNvPr>
          <p:cNvSpPr>
            <a:spLocks noGrp="1"/>
          </p:cNvSpPr>
          <p:nvPr>
            <p:ph type="title"/>
          </p:nvPr>
        </p:nvSpPr>
        <p:spPr>
          <a:xfrm>
            <a:off x="1689068" y="1596913"/>
            <a:ext cx="2169000" cy="365700"/>
          </a:xfrm>
        </p:spPr>
        <p:txBody>
          <a:bodyPr/>
          <a:lstStyle/>
          <a:p>
            <a:r>
              <a:rPr lang="en-US" dirty="0">
                <a:solidFill>
                  <a:schemeClr val="tx1"/>
                </a:solidFill>
              </a:rPr>
              <a:t>Birth rate </a:t>
            </a:r>
          </a:p>
        </p:txBody>
      </p:sp>
      <p:sp>
        <p:nvSpPr>
          <p:cNvPr id="8" name="Subtitle 7">
            <a:extLst>
              <a:ext uri="{FF2B5EF4-FFF2-40B4-BE49-F238E27FC236}">
                <a16:creationId xmlns:a16="http://schemas.microsoft.com/office/drawing/2014/main" id="{07DF3FD2-14BA-17B0-DD94-C528BD64EB87}"/>
              </a:ext>
            </a:extLst>
          </p:cNvPr>
          <p:cNvSpPr>
            <a:spLocks noGrp="1"/>
          </p:cNvSpPr>
          <p:nvPr>
            <p:ph type="subTitle" idx="6"/>
          </p:nvPr>
        </p:nvSpPr>
        <p:spPr>
          <a:xfrm>
            <a:off x="5310484" y="1949940"/>
            <a:ext cx="3680784" cy="1026669"/>
          </a:xfrm>
        </p:spPr>
        <p:txBody>
          <a:bodyPr anchor="ctr"/>
          <a:lstStyle/>
          <a:p>
            <a:pPr rtl="1"/>
            <a:r>
              <a:rPr lang="en-US" sz="2000" dirty="0">
                <a:solidFill>
                  <a:schemeClr val="tx1"/>
                </a:solidFill>
              </a:rPr>
              <a:t>The number of deaths per 1,000 people is called death rate.</a:t>
            </a:r>
          </a:p>
        </p:txBody>
      </p:sp>
      <p:sp>
        <p:nvSpPr>
          <p:cNvPr id="9" name="Title 8">
            <a:extLst>
              <a:ext uri="{FF2B5EF4-FFF2-40B4-BE49-F238E27FC236}">
                <a16:creationId xmlns:a16="http://schemas.microsoft.com/office/drawing/2014/main" id="{B6D1E024-38B2-FB79-85F2-230DBF1350F8}"/>
              </a:ext>
            </a:extLst>
          </p:cNvPr>
          <p:cNvSpPr>
            <a:spLocks noGrp="1"/>
          </p:cNvSpPr>
          <p:nvPr>
            <p:ph type="title" idx="7"/>
          </p:nvPr>
        </p:nvSpPr>
        <p:spPr>
          <a:xfrm>
            <a:off x="5985326" y="1596913"/>
            <a:ext cx="2169000" cy="365700"/>
          </a:xfrm>
        </p:spPr>
        <p:txBody>
          <a:bodyPr/>
          <a:lstStyle/>
          <a:p>
            <a:r>
              <a:rPr lang="en-US" dirty="0">
                <a:solidFill>
                  <a:schemeClr val="tx1"/>
                </a:solidFill>
              </a:rPr>
              <a:t>Death rate </a:t>
            </a:r>
          </a:p>
        </p:txBody>
      </p:sp>
      <p:sp>
        <p:nvSpPr>
          <p:cNvPr id="11" name="Subtitle 10">
            <a:extLst>
              <a:ext uri="{FF2B5EF4-FFF2-40B4-BE49-F238E27FC236}">
                <a16:creationId xmlns:a16="http://schemas.microsoft.com/office/drawing/2014/main" id="{C5891250-2CE7-A554-D5A6-90B986575C44}"/>
              </a:ext>
            </a:extLst>
          </p:cNvPr>
          <p:cNvSpPr>
            <a:spLocks noGrp="1"/>
          </p:cNvSpPr>
          <p:nvPr>
            <p:ph type="subTitle" idx="9"/>
          </p:nvPr>
        </p:nvSpPr>
        <p:spPr>
          <a:xfrm>
            <a:off x="2773568" y="3708009"/>
            <a:ext cx="4488913" cy="949757"/>
          </a:xfrm>
        </p:spPr>
        <p:txBody>
          <a:bodyPr anchor="ctr"/>
          <a:lstStyle/>
          <a:p>
            <a:pPr rtl="1"/>
            <a:r>
              <a:rPr lang="en-US" sz="2000" dirty="0">
                <a:solidFill>
                  <a:schemeClr val="tx1"/>
                </a:solidFill>
              </a:rPr>
              <a:t>The movement of people from one place to another for work or to live is called migration.</a:t>
            </a:r>
          </a:p>
        </p:txBody>
      </p:sp>
      <p:sp>
        <p:nvSpPr>
          <p:cNvPr id="12" name="Title 11">
            <a:extLst>
              <a:ext uri="{FF2B5EF4-FFF2-40B4-BE49-F238E27FC236}">
                <a16:creationId xmlns:a16="http://schemas.microsoft.com/office/drawing/2014/main" id="{EF48B444-845F-A317-4CE1-622EC1D3B083}"/>
              </a:ext>
            </a:extLst>
          </p:cNvPr>
          <p:cNvSpPr>
            <a:spLocks noGrp="1"/>
          </p:cNvSpPr>
          <p:nvPr>
            <p:ph type="title" idx="13"/>
          </p:nvPr>
        </p:nvSpPr>
        <p:spPr>
          <a:xfrm>
            <a:off x="3521574" y="3167162"/>
            <a:ext cx="2607510" cy="350294"/>
          </a:xfrm>
        </p:spPr>
        <p:txBody>
          <a:bodyPr/>
          <a:lstStyle/>
          <a:p>
            <a:r>
              <a:rPr lang="en-US" dirty="0">
                <a:solidFill>
                  <a:schemeClr val="tx1"/>
                </a:solidFill>
              </a:rPr>
              <a:t>Migration rate </a:t>
            </a:r>
          </a:p>
        </p:txBody>
      </p:sp>
      <p:sp>
        <p:nvSpPr>
          <p:cNvPr id="7" name="Subtitle 6">
            <a:extLst>
              <a:ext uri="{FF2B5EF4-FFF2-40B4-BE49-F238E27FC236}">
                <a16:creationId xmlns:a16="http://schemas.microsoft.com/office/drawing/2014/main" id="{66DFD75D-2ECC-3326-0374-A53C893CAC37}"/>
              </a:ext>
            </a:extLst>
          </p:cNvPr>
          <p:cNvSpPr>
            <a:spLocks noGrp="1"/>
          </p:cNvSpPr>
          <p:nvPr>
            <p:ph type="subTitle" idx="1"/>
          </p:nvPr>
        </p:nvSpPr>
        <p:spPr>
          <a:xfrm>
            <a:off x="1018187" y="1962613"/>
            <a:ext cx="3311780" cy="1013996"/>
          </a:xfrm>
        </p:spPr>
        <p:txBody>
          <a:bodyPr/>
          <a:lstStyle/>
          <a:p>
            <a:r>
              <a:rPr lang="en-US" sz="2000" dirty="0">
                <a:solidFill>
                  <a:schemeClr val="tx1"/>
                </a:solidFill>
              </a:rPr>
              <a:t>The number of live births</a:t>
            </a:r>
          </a:p>
          <a:p>
            <a:r>
              <a:rPr lang="en-US" sz="2000" dirty="0">
                <a:solidFill>
                  <a:schemeClr val="tx1"/>
                </a:solidFill>
              </a:rPr>
              <a:t>per 1,000 people in a year</a:t>
            </a:r>
          </a:p>
          <a:p>
            <a:r>
              <a:rPr lang="en-US" sz="2000" dirty="0">
                <a:solidFill>
                  <a:schemeClr val="tx1"/>
                </a:solidFill>
              </a:rPr>
              <a:t>is called birth rate.</a:t>
            </a:r>
          </a:p>
        </p:txBody>
      </p:sp>
      <p:sp>
        <p:nvSpPr>
          <p:cNvPr id="18" name="Title 17">
            <a:extLst>
              <a:ext uri="{FF2B5EF4-FFF2-40B4-BE49-F238E27FC236}">
                <a16:creationId xmlns:a16="http://schemas.microsoft.com/office/drawing/2014/main" id="{67630F1C-410F-2EDA-DD70-3C20ADA8AD46}"/>
              </a:ext>
            </a:extLst>
          </p:cNvPr>
          <p:cNvSpPr>
            <a:spLocks noGrp="1"/>
          </p:cNvSpPr>
          <p:nvPr>
            <p:ph type="title" idx="15"/>
          </p:nvPr>
        </p:nvSpPr>
        <p:spPr>
          <a:xfrm>
            <a:off x="714150" y="366388"/>
            <a:ext cx="7715700" cy="1278225"/>
          </a:xfrm>
        </p:spPr>
        <p:txBody>
          <a:bodyPr/>
          <a:lstStyle/>
          <a:p>
            <a:r>
              <a:rPr lang="en-US" dirty="0"/>
              <a:t>There are three components of change: </a:t>
            </a:r>
          </a:p>
        </p:txBody>
      </p:sp>
    </p:spTree>
    <p:extLst>
      <p:ext uri="{BB962C8B-B14F-4D97-AF65-F5344CB8AC3E}">
        <p14:creationId xmlns:p14="http://schemas.microsoft.com/office/powerpoint/2010/main" val="3375211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a:extLst>
              <a:ext uri="{FF2B5EF4-FFF2-40B4-BE49-F238E27FC236}">
                <a16:creationId xmlns:a16="http://schemas.microsoft.com/office/drawing/2014/main" id="{953D4781-0B43-2759-8D99-AE55CB917C7B}"/>
              </a:ext>
            </a:extLst>
          </p:cNvPr>
          <p:cNvSpPr>
            <a:spLocks noGrp="1"/>
          </p:cNvSpPr>
          <p:nvPr>
            <p:ph type="subTitle" idx="9"/>
          </p:nvPr>
        </p:nvSpPr>
        <p:spPr>
          <a:xfrm>
            <a:off x="710652" y="377446"/>
            <a:ext cx="7988432" cy="4069864"/>
          </a:xfrm>
        </p:spPr>
        <p:txBody>
          <a:bodyPr/>
          <a:lstStyle/>
          <a:p>
            <a:endParaRPr lang="en-US" dirty="0">
              <a:solidFill>
                <a:schemeClr val="tx1"/>
              </a:solidFill>
            </a:endParaRPr>
          </a:p>
          <a:p>
            <a:r>
              <a:rPr lang="en-US" sz="2000" dirty="0">
                <a:solidFill>
                  <a:schemeClr val="tx1"/>
                </a:solidFill>
              </a:rPr>
              <a:t>The change in the population from births and deaths is often</a:t>
            </a:r>
          </a:p>
          <a:p>
            <a:r>
              <a:rPr lang="en-US" sz="2000" dirty="0">
                <a:solidFill>
                  <a:schemeClr val="tx1"/>
                </a:solidFill>
              </a:rPr>
              <a:t>combined and referred to as </a:t>
            </a:r>
            <a:r>
              <a:rPr lang="en-US" sz="2000" b="1" i="1" dirty="0">
                <a:solidFill>
                  <a:schemeClr val="tx1"/>
                </a:solidFill>
              </a:rPr>
              <a:t>natural increase or natural change.</a:t>
            </a:r>
          </a:p>
          <a:p>
            <a:r>
              <a:rPr lang="en-US" sz="2000" b="1" i="1" dirty="0">
                <a:solidFill>
                  <a:schemeClr val="tx1"/>
                </a:solidFill>
              </a:rPr>
              <a:t>  </a:t>
            </a:r>
          </a:p>
          <a:p>
            <a:r>
              <a:rPr lang="en-US" sz="2000" b="1" dirty="0">
                <a:solidFill>
                  <a:schemeClr val="tx1"/>
                </a:solidFill>
              </a:rPr>
              <a:t>Population Growth</a:t>
            </a:r>
            <a:r>
              <a:rPr lang="en-US" sz="2000" dirty="0">
                <a:solidFill>
                  <a:schemeClr val="tx1"/>
                </a:solidFill>
              </a:rPr>
              <a:t> – Population growth refers to an increase in</a:t>
            </a:r>
          </a:p>
          <a:p>
            <a:r>
              <a:rPr lang="en-US" sz="2000" dirty="0">
                <a:solidFill>
                  <a:schemeClr val="tx1"/>
                </a:solidFill>
              </a:rPr>
              <a:t>the population of a given area. When birth rate is more than</a:t>
            </a:r>
          </a:p>
          <a:p>
            <a:r>
              <a:rPr lang="en-US" sz="2000" dirty="0">
                <a:solidFill>
                  <a:schemeClr val="tx1"/>
                </a:solidFill>
              </a:rPr>
              <a:t>death rate, it leads to the growth of population. The natural</a:t>
            </a:r>
          </a:p>
          <a:p>
            <a:r>
              <a:rPr lang="en-US" sz="2000" dirty="0">
                <a:solidFill>
                  <a:schemeClr val="tx1"/>
                </a:solidFill>
              </a:rPr>
              <a:t>growth rate of population is the difference between birth and</a:t>
            </a:r>
          </a:p>
          <a:p>
            <a:r>
              <a:rPr lang="en-US" sz="2000" dirty="0">
                <a:solidFill>
                  <a:schemeClr val="tx1"/>
                </a:solidFill>
              </a:rPr>
              <a:t>death rates.</a:t>
            </a:r>
          </a:p>
        </p:txBody>
      </p:sp>
    </p:spTree>
    <p:extLst>
      <p:ext uri="{BB962C8B-B14F-4D97-AF65-F5344CB8AC3E}">
        <p14:creationId xmlns:p14="http://schemas.microsoft.com/office/powerpoint/2010/main" val="1295061418"/>
      </p:ext>
    </p:extLst>
  </p:cSld>
  <p:clrMapOvr>
    <a:masterClrMapping/>
  </p:clrMapOvr>
</p:sld>
</file>

<file path=ppt/theme/theme1.xml><?xml version="1.0" encoding="utf-8"?>
<a:theme xmlns:a="http://schemas.openxmlformats.org/drawingml/2006/main" name="Generation of '27 by Slidesgo">
  <a:themeElements>
    <a:clrScheme name="Simple Light">
      <a:dk1>
        <a:srgbClr val="000000"/>
      </a:dk1>
      <a:lt1>
        <a:srgbClr val="FFFFFF"/>
      </a:lt1>
      <a:dk2>
        <a:srgbClr val="7F694C"/>
      </a:dk2>
      <a:lt2>
        <a:srgbClr val="E0DAC8"/>
      </a:lt2>
      <a:accent1>
        <a:srgbClr val="E7D8AC"/>
      </a:accent1>
      <a:accent2>
        <a:srgbClr val="BEB296"/>
      </a:accent2>
      <a:accent3>
        <a:srgbClr val="8A7C5C"/>
      </a:accent3>
      <a:accent4>
        <a:srgbClr val="BB9245"/>
      </a:accent4>
      <a:accent5>
        <a:srgbClr val="D8D0B7"/>
      </a:accent5>
      <a:accent6>
        <a:srgbClr val="FFF1C6"/>
      </a:accent6>
      <a:hlink>
        <a:srgbClr val="7F69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634939"/>
      </a:dk2>
      <a:lt2>
        <a:srgbClr val="F7F6F0"/>
      </a:lt2>
      <a:accent1>
        <a:srgbClr val="CEC4A5"/>
      </a:accent1>
      <a:accent2>
        <a:srgbClr val="A39372"/>
      </a:accent2>
      <a:accent3>
        <a:srgbClr val="634939"/>
      </a:accent3>
      <a:accent4>
        <a:srgbClr val="BB9245"/>
      </a:accent4>
      <a:accent5>
        <a:srgbClr val="DFD5BC"/>
      </a:accent5>
      <a:accent6>
        <a:srgbClr val="DFD5BC"/>
      </a:accent6>
      <a:hlink>
        <a:srgbClr val="BB924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19</Slides>
  <Notes>9</Notes>
  <HiddenSlides>0</HiddenSlides>
  <ScaleCrop>false</ScaleCrop>
  <HeadingPairs>
    <vt:vector size="4" baseType="variant">
      <vt:variant>
        <vt:lpstr>Theme</vt:lpstr>
      </vt:variant>
      <vt:variant>
        <vt:i4>4</vt:i4>
      </vt:variant>
      <vt:variant>
        <vt:lpstr>Slide Titles</vt:lpstr>
      </vt:variant>
      <vt:variant>
        <vt:i4>19</vt:i4>
      </vt:variant>
    </vt:vector>
  </HeadingPairs>
  <TitlesOfParts>
    <vt:vector size="23" baseType="lpstr">
      <vt:lpstr>Generation of '27 by Slidesgo</vt:lpstr>
      <vt:lpstr>Simple Light</vt:lpstr>
      <vt:lpstr>Slidesgo Final Pages</vt:lpstr>
      <vt:lpstr>Slidesgo Final Pages</vt:lpstr>
      <vt:lpstr>Population </vt:lpstr>
      <vt:lpstr>INTRODUCTION </vt:lpstr>
      <vt:lpstr>Objectives</vt:lpstr>
      <vt:lpstr>                    POPULATION   A population  has several characteristics or attributes which are a function of the whole group and not of the individual.  A particular section, group, or type of people or animals living in an area or country.</vt:lpstr>
      <vt:lpstr>Human population in over the world in 2018</vt:lpstr>
      <vt:lpstr>PowerPoint Presentation</vt:lpstr>
      <vt:lpstr>Human Population Growth</vt:lpstr>
      <vt:lpstr>Birth rate </vt:lpstr>
      <vt:lpstr>PowerPoint Presentation</vt:lpstr>
      <vt:lpstr> ATTRIBUTES OF POPULATION
</vt:lpstr>
      <vt:lpstr>PowerPoint Presentation</vt:lpstr>
      <vt:lpstr>PowerPoint Presentation</vt:lpstr>
      <vt:lpstr>Effect of population in our ecosystem:</vt:lpstr>
      <vt:lpstr>PowerPoint Presentation</vt:lpstr>
      <vt:lpstr>PowerPoint Presentation</vt:lpstr>
      <vt:lpstr>RESISTANCE         If the environmental resistance (lack of food, water and other resources) is greater than the species’ ability to reproduce, than the population will shrink.</vt:lpstr>
      <vt:lpstr>PowerPoint Presentation</vt:lpstr>
      <vt:lpstr>POPULATION REGULATION AND COMMUNITY INTERACTIONS
 Habitat – is a place where a population or an individual of a given species lives.
Niche – the full range of the abiotic and biotic conditions under which a species can live and reproduce.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Population </dc:title>
  <cp:lastModifiedBy>floridaalelicapito@gmail.com</cp:lastModifiedBy>
  <cp:revision>39</cp:revision>
  <dcterms:modified xsi:type="dcterms:W3CDTF">2023-05-11T00:10:24Z</dcterms:modified>
</cp:coreProperties>
</file>