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0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0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7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5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1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DCF0-06C4-4E8C-B070-09C1779F5134}" type="datetimeFigureOut">
              <a:rPr lang="en-CA" smtClean="0"/>
              <a:t>2018-01-06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7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Modeling and Data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This material is from the presentation:</a:t>
            </a:r>
          </a:p>
          <a:p>
            <a:r>
              <a:rPr lang="en-CA" dirty="0"/>
              <a:t>Modeling and Data Uncertainties</a:t>
            </a:r>
          </a:p>
          <a:p>
            <a:r>
              <a:rPr lang="en-CA" dirty="0" err="1"/>
              <a:t>Sankaran</a:t>
            </a:r>
            <a:r>
              <a:rPr lang="en-CA" dirty="0"/>
              <a:t> </a:t>
            </a:r>
            <a:r>
              <a:rPr lang="en-CA" dirty="0" err="1"/>
              <a:t>Mahadevan</a:t>
            </a:r>
            <a:endParaRPr lang="en-CA" dirty="0"/>
          </a:p>
          <a:p>
            <a:r>
              <a:rPr lang="en-CA" dirty="0"/>
              <a:t>Vanderbilt University, Nashville, </a:t>
            </a:r>
            <a:r>
              <a:rPr lang="en-CA" dirty="0" smtClean="0"/>
              <a:t>TN</a:t>
            </a:r>
          </a:p>
          <a:p>
            <a:r>
              <a:rPr lang="en-US" dirty="0"/>
              <a:t>NASA/NAI Summer Design Institute on Uncertainty</a:t>
            </a:r>
          </a:p>
          <a:p>
            <a:r>
              <a:rPr lang="en-US" dirty="0"/>
              <a:t>Hampton, VA, July 20, 2011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4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0"/>
            <a:ext cx="1023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2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5" y="0"/>
            <a:ext cx="10185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2" y="478371"/>
            <a:ext cx="7428437" cy="58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Likelihood-Based Approach</a:t>
            </a:r>
            <a:br>
              <a:rPr lang="en-CA" b="1" dirty="0"/>
            </a:br>
            <a:r>
              <a:rPr lang="en-CA" b="1" dirty="0"/>
              <a:t>to Data 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8" y="1768929"/>
            <a:ext cx="5709698" cy="47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6" y="59871"/>
            <a:ext cx="9958719" cy="67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uncertainties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Calibration</a:t>
            </a:r>
          </a:p>
          <a:p>
            <a:r>
              <a:rPr lang="en-CA" dirty="0" smtClean="0"/>
              <a:t>Model </a:t>
            </a:r>
            <a:r>
              <a:rPr lang="en-CA" dirty="0"/>
              <a:t>Validation</a:t>
            </a:r>
          </a:p>
          <a:p>
            <a:r>
              <a:rPr lang="en-CA" dirty="0" smtClean="0"/>
              <a:t>Model </a:t>
            </a:r>
            <a:r>
              <a:rPr lang="en-CA" dirty="0"/>
              <a:t>Selection</a:t>
            </a:r>
          </a:p>
          <a:p>
            <a:r>
              <a:rPr lang="en-CA" dirty="0" smtClean="0"/>
              <a:t>Model </a:t>
            </a:r>
            <a:r>
              <a:rPr lang="en-CA" dirty="0"/>
              <a:t>Error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824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5" y="0"/>
            <a:ext cx="8848632" cy="63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806"/>
            <a:ext cx="7598295" cy="52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85" y="0"/>
            <a:ext cx="993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9" y="0"/>
            <a:ext cx="10498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48" y="447172"/>
            <a:ext cx="8071946" cy="56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6" y="0"/>
            <a:ext cx="696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9" y="177725"/>
            <a:ext cx="8557184" cy="61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77450"/>
            <a:ext cx="9410008" cy="63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that we will cover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Likelihood</a:t>
            </a:r>
            <a:endParaRPr lang="en-CA" dirty="0"/>
          </a:p>
          <a:p>
            <a:r>
              <a:rPr lang="en-CA" dirty="0" smtClean="0"/>
              <a:t>Bayes </a:t>
            </a:r>
            <a:r>
              <a:rPr lang="en-CA" dirty="0"/>
              <a:t>theorem</a:t>
            </a:r>
          </a:p>
          <a:p>
            <a:r>
              <a:rPr lang="en-CA" dirty="0" smtClean="0"/>
              <a:t>MCMC </a:t>
            </a:r>
            <a:r>
              <a:rPr lang="en-CA" dirty="0"/>
              <a:t>simulation</a:t>
            </a:r>
          </a:p>
          <a:p>
            <a:r>
              <a:rPr lang="en-CA" dirty="0" smtClean="0"/>
              <a:t>Kernel </a:t>
            </a:r>
            <a:r>
              <a:rPr lang="en-CA" dirty="0"/>
              <a:t>density estimation</a:t>
            </a:r>
          </a:p>
          <a:p>
            <a:r>
              <a:rPr lang="en-CA" dirty="0" smtClean="0"/>
              <a:t>Sensitivity </a:t>
            </a:r>
            <a:r>
              <a:rPr lang="en-CA" dirty="0"/>
              <a:t>analysis</a:t>
            </a:r>
          </a:p>
          <a:p>
            <a:r>
              <a:rPr lang="en-CA" dirty="0" smtClean="0"/>
              <a:t>Surrogate </a:t>
            </a:r>
            <a:r>
              <a:rPr lang="en-CA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78489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24" y="0"/>
            <a:ext cx="103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93" y="0"/>
            <a:ext cx="1006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8" y="0"/>
            <a:ext cx="1013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8100"/>
            <a:ext cx="987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35" y="0"/>
            <a:ext cx="998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70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Modeling and Data Uncertainties</vt:lpstr>
      <vt:lpstr>PowerPoint Presentation</vt:lpstr>
      <vt:lpstr>PowerPoint Presentation</vt:lpstr>
      <vt:lpstr>Some concepts that we will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Likelihood-Based Approach to Data Uncertainty</vt:lpstr>
      <vt:lpstr>PowerPoint Presentation</vt:lpstr>
      <vt:lpstr>Model uncertainties</vt:lpstr>
      <vt:lpstr>PowerPoint Presentation</vt:lpstr>
      <vt:lpstr>Model validation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6</cp:revision>
  <dcterms:created xsi:type="dcterms:W3CDTF">2017-12-19T03:18:29Z</dcterms:created>
  <dcterms:modified xsi:type="dcterms:W3CDTF">2018-01-06T17:12:09Z</dcterms:modified>
</cp:coreProperties>
</file>