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064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BC5A-4EB0-6B40-A62E-0EEB612C8328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0222-1F1F-5044-AC7D-FBF04C9A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7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BC5A-4EB0-6B40-A62E-0EEB612C8328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0222-1F1F-5044-AC7D-FBF04C9A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7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BC5A-4EB0-6B40-A62E-0EEB612C8328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0222-1F1F-5044-AC7D-FBF04C9A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9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BC5A-4EB0-6B40-A62E-0EEB612C8328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0222-1F1F-5044-AC7D-FBF04C9A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2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BC5A-4EB0-6B40-A62E-0EEB612C8328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0222-1F1F-5044-AC7D-FBF04C9A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9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BC5A-4EB0-6B40-A62E-0EEB612C8328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0222-1F1F-5044-AC7D-FBF04C9A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6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BC5A-4EB0-6B40-A62E-0EEB612C8328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0222-1F1F-5044-AC7D-FBF04C9A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0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BC5A-4EB0-6B40-A62E-0EEB612C8328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0222-1F1F-5044-AC7D-FBF04C9A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3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BC5A-4EB0-6B40-A62E-0EEB612C8328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0222-1F1F-5044-AC7D-FBF04C9A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4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BC5A-4EB0-6B40-A62E-0EEB612C8328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0222-1F1F-5044-AC7D-FBF04C9A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BC5A-4EB0-6B40-A62E-0EEB612C8328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0222-1F1F-5044-AC7D-FBF04C9A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6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BC5A-4EB0-6B40-A62E-0EEB612C8328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A0222-1F1F-5044-AC7D-FBF04C9A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8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9499" y="610950"/>
            <a:ext cx="1087634" cy="69045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53933" y="610950"/>
            <a:ext cx="1087634" cy="69045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29499" y="2073268"/>
            <a:ext cx="1087634" cy="69045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row10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53933" y="2073268"/>
            <a:ext cx="1087634" cy="69045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row11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4"/>
            <a:endCxn id="9" idx="0"/>
          </p:cNvCxnSpPr>
          <p:nvPr/>
        </p:nvCxnSpPr>
        <p:spPr>
          <a:xfrm>
            <a:off x="1073316" y="1301403"/>
            <a:ext cx="0" cy="77186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0" idx="0"/>
          </p:cNvCxnSpPr>
          <p:nvPr/>
        </p:nvCxnSpPr>
        <p:spPr>
          <a:xfrm>
            <a:off x="3697750" y="1301403"/>
            <a:ext cx="0" cy="77186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5"/>
            <a:endCxn id="10" idx="1"/>
          </p:cNvCxnSpPr>
          <p:nvPr/>
        </p:nvCxnSpPr>
        <p:spPr>
          <a:xfrm>
            <a:off x="1457853" y="1200288"/>
            <a:ext cx="1855360" cy="974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7"/>
          </p:cNvCxnSpPr>
          <p:nvPr/>
        </p:nvCxnSpPr>
        <p:spPr>
          <a:xfrm flipH="1">
            <a:off x="1457853" y="1200288"/>
            <a:ext cx="1855360" cy="974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612771" y="610950"/>
            <a:ext cx="1087634" cy="69045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830805" y="545238"/>
            <a:ext cx="1087634" cy="69045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12771" y="2073268"/>
            <a:ext cx="1087634" cy="69045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row12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830805" y="2007556"/>
            <a:ext cx="1087634" cy="69045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row13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1" idx="4"/>
            <a:endCxn id="33" idx="0"/>
          </p:cNvCxnSpPr>
          <p:nvPr/>
        </p:nvCxnSpPr>
        <p:spPr>
          <a:xfrm>
            <a:off x="6156588" y="1301403"/>
            <a:ext cx="0" cy="77186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4"/>
            <a:endCxn id="34" idx="0"/>
          </p:cNvCxnSpPr>
          <p:nvPr/>
        </p:nvCxnSpPr>
        <p:spPr>
          <a:xfrm>
            <a:off x="8374622" y="1235691"/>
            <a:ext cx="0" cy="77186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5"/>
            <a:endCxn id="34" idx="1"/>
          </p:cNvCxnSpPr>
          <p:nvPr/>
        </p:nvCxnSpPr>
        <p:spPr>
          <a:xfrm>
            <a:off x="6541125" y="1200288"/>
            <a:ext cx="1448960" cy="9083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3" idx="7"/>
          </p:cNvCxnSpPr>
          <p:nvPr/>
        </p:nvCxnSpPr>
        <p:spPr>
          <a:xfrm flipH="1">
            <a:off x="6541125" y="1134576"/>
            <a:ext cx="1448960" cy="10398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149204" y="3611423"/>
            <a:ext cx="1087634" cy="69045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row21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612771" y="3611423"/>
            <a:ext cx="1087634" cy="69045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row22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10" idx="4"/>
            <a:endCxn id="39" idx="0"/>
          </p:cNvCxnSpPr>
          <p:nvPr/>
        </p:nvCxnSpPr>
        <p:spPr>
          <a:xfrm flipH="1">
            <a:off x="3693021" y="2763721"/>
            <a:ext cx="4729" cy="84770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4"/>
            <a:endCxn id="40" idx="0"/>
          </p:cNvCxnSpPr>
          <p:nvPr/>
        </p:nvCxnSpPr>
        <p:spPr>
          <a:xfrm>
            <a:off x="6156588" y="2763721"/>
            <a:ext cx="0" cy="84770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5"/>
            <a:endCxn id="40" idx="1"/>
          </p:cNvCxnSpPr>
          <p:nvPr/>
        </p:nvCxnSpPr>
        <p:spPr>
          <a:xfrm>
            <a:off x="4082287" y="2662606"/>
            <a:ext cx="1689764" cy="1049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39" idx="7"/>
          </p:cNvCxnSpPr>
          <p:nvPr/>
        </p:nvCxnSpPr>
        <p:spPr>
          <a:xfrm flipH="1">
            <a:off x="4077558" y="2662606"/>
            <a:ext cx="1694493" cy="1049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29499" y="3611423"/>
            <a:ext cx="1087634" cy="69045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row20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9" idx="4"/>
            <a:endCxn id="56" idx="0"/>
          </p:cNvCxnSpPr>
          <p:nvPr/>
        </p:nvCxnSpPr>
        <p:spPr>
          <a:xfrm>
            <a:off x="1073316" y="2763721"/>
            <a:ext cx="0" cy="84770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7830805" y="3545711"/>
            <a:ext cx="1087634" cy="69045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row23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34" idx="4"/>
            <a:endCxn id="61" idx="0"/>
          </p:cNvCxnSpPr>
          <p:nvPr/>
        </p:nvCxnSpPr>
        <p:spPr>
          <a:xfrm>
            <a:off x="8374622" y="2698009"/>
            <a:ext cx="0" cy="84770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9" idx="5"/>
            <a:endCxn id="61" idx="1"/>
          </p:cNvCxnSpPr>
          <p:nvPr/>
        </p:nvCxnSpPr>
        <p:spPr>
          <a:xfrm rot="16200000" flipH="1">
            <a:off x="4231859" y="-111400"/>
            <a:ext cx="984220" cy="6532232"/>
          </a:xfrm>
          <a:prstGeom prst="bentConnector3">
            <a:avLst>
              <a:gd name="adj1" fmla="val 3107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4" idx="5"/>
            <a:endCxn id="56" idx="7"/>
          </p:cNvCxnSpPr>
          <p:nvPr/>
        </p:nvCxnSpPr>
        <p:spPr>
          <a:xfrm rot="5400000">
            <a:off x="4550684" y="-495937"/>
            <a:ext cx="1115644" cy="7301306"/>
          </a:xfrm>
          <a:prstGeom prst="bentConnector3">
            <a:avLst>
              <a:gd name="adj1" fmla="val 7125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532234" y="5058413"/>
            <a:ext cx="1087634" cy="69045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out0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3156668" y="5058413"/>
            <a:ext cx="1087634" cy="69045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out1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615506" y="5058413"/>
            <a:ext cx="1087634" cy="69045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out2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830805" y="5058413"/>
            <a:ext cx="1087634" cy="69045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out3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56" idx="4"/>
            <a:endCxn id="78" idx="0"/>
          </p:cNvCxnSpPr>
          <p:nvPr/>
        </p:nvCxnSpPr>
        <p:spPr>
          <a:xfrm>
            <a:off x="1073316" y="4301876"/>
            <a:ext cx="2735" cy="75653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9" idx="4"/>
            <a:endCxn id="79" idx="0"/>
          </p:cNvCxnSpPr>
          <p:nvPr/>
        </p:nvCxnSpPr>
        <p:spPr>
          <a:xfrm>
            <a:off x="3693021" y="4301876"/>
            <a:ext cx="7464" cy="75653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6" idx="5"/>
            <a:endCxn id="79" idx="1"/>
          </p:cNvCxnSpPr>
          <p:nvPr/>
        </p:nvCxnSpPr>
        <p:spPr>
          <a:xfrm>
            <a:off x="1457853" y="4200761"/>
            <a:ext cx="1858095" cy="958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9" idx="3"/>
            <a:endCxn id="78" idx="7"/>
          </p:cNvCxnSpPr>
          <p:nvPr/>
        </p:nvCxnSpPr>
        <p:spPr>
          <a:xfrm flipH="1">
            <a:off x="1460588" y="4200761"/>
            <a:ext cx="1847896" cy="958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0" idx="4"/>
            <a:endCxn id="80" idx="0"/>
          </p:cNvCxnSpPr>
          <p:nvPr/>
        </p:nvCxnSpPr>
        <p:spPr>
          <a:xfrm>
            <a:off x="6156588" y="4301876"/>
            <a:ext cx="2735" cy="75653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1" idx="4"/>
            <a:endCxn id="81" idx="0"/>
          </p:cNvCxnSpPr>
          <p:nvPr/>
        </p:nvCxnSpPr>
        <p:spPr>
          <a:xfrm>
            <a:off x="8374622" y="4236164"/>
            <a:ext cx="0" cy="82224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0" idx="5"/>
            <a:endCxn id="81" idx="1"/>
          </p:cNvCxnSpPr>
          <p:nvPr/>
        </p:nvCxnSpPr>
        <p:spPr>
          <a:xfrm>
            <a:off x="6541125" y="4200761"/>
            <a:ext cx="1448960" cy="958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1" idx="3"/>
            <a:endCxn id="80" idx="7"/>
          </p:cNvCxnSpPr>
          <p:nvPr/>
        </p:nvCxnSpPr>
        <p:spPr>
          <a:xfrm flipH="1">
            <a:off x="6543860" y="4135049"/>
            <a:ext cx="1446225" cy="10244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85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Aspire Lab 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Chick Markley</dc:creator>
  <cp:lastModifiedBy>Chick Markley</cp:lastModifiedBy>
  <cp:revision>4</cp:revision>
  <dcterms:created xsi:type="dcterms:W3CDTF">2017-12-01T00:37:34Z</dcterms:created>
  <dcterms:modified xsi:type="dcterms:W3CDTF">2017-12-01T01:26:40Z</dcterms:modified>
</cp:coreProperties>
</file>