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20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8" r:id="rId11"/>
    <p:sldId id="269" r:id="rId12"/>
    <p:sldId id="270" r:id="rId13"/>
    <p:sldId id="271" r:id="rId14"/>
    <p:sldId id="272" r:id="rId15"/>
    <p:sldId id="262" r:id="rId16"/>
    <p:sldId id="273" r:id="rId17"/>
    <p:sldId id="274" r:id="rId18"/>
    <p:sldId id="275" r:id="rId19"/>
    <p:sldId id="276" r:id="rId20"/>
    <p:sldId id="278" r:id="rId21"/>
    <p:sldId id="279" r:id="rId22"/>
    <p:sldId id="265" r:id="rId23"/>
    <p:sldId id="266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6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0700-572E-994D-8A22-D032FE42CF46}" type="datetimeFigureOut">
              <a:rPr lang="en-US" smtClean="0"/>
              <a:t>4/23/12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FC61-62DC-F744-9774-C0A6BDB174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0700-572E-994D-8A22-D032FE42CF46}" type="datetimeFigureOut">
              <a:rPr lang="en-US" smtClean="0"/>
              <a:t>4/23/12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FC61-62DC-F744-9774-C0A6BDB174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0700-572E-994D-8A22-D032FE42CF46}" type="datetimeFigureOut">
              <a:rPr lang="en-US" smtClean="0"/>
              <a:t>4/23/12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FC61-62DC-F744-9774-C0A6BDB174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0700-572E-994D-8A22-D032FE42CF46}" type="datetimeFigureOut">
              <a:rPr lang="en-US" smtClean="0"/>
              <a:t>4/23/12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FC61-62DC-F744-9774-C0A6BDB174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0700-572E-994D-8A22-D032FE42CF46}" type="datetimeFigureOut">
              <a:rPr lang="en-US" smtClean="0"/>
              <a:t>4/23/12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FC61-62DC-F744-9774-C0A6BDB174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0700-572E-994D-8A22-D032FE42CF46}" type="datetimeFigureOut">
              <a:rPr lang="en-US" smtClean="0"/>
              <a:t>4/23/12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FC61-62DC-F744-9774-C0A6BDB174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0700-572E-994D-8A22-D032FE42CF46}" type="datetimeFigureOut">
              <a:rPr lang="en-US" smtClean="0"/>
              <a:t>4/23/12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FC61-62DC-F744-9774-C0A6BDB174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0700-572E-994D-8A22-D032FE42CF46}" type="datetimeFigureOut">
              <a:rPr lang="en-US" smtClean="0"/>
              <a:t>4/23/12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FC61-62DC-F744-9774-C0A6BDB174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0700-572E-994D-8A22-D032FE42CF46}" type="datetimeFigureOut">
              <a:rPr lang="en-US" smtClean="0"/>
              <a:t>4/23/12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FC61-62DC-F744-9774-C0A6BDB174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0700-572E-994D-8A22-D032FE42CF46}" type="datetimeFigureOut">
              <a:rPr lang="en-US" smtClean="0"/>
              <a:t>4/23/12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FC61-62DC-F744-9774-C0A6BDB174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0700-572E-994D-8A22-D032FE42CF46}" type="datetimeFigureOut">
              <a:rPr lang="en-US" smtClean="0"/>
              <a:t>4/23/12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FC61-62DC-F744-9774-C0A6BDB174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C0700-572E-994D-8A22-D032FE42CF46}" type="datetimeFigureOut">
              <a:rPr lang="en-US" smtClean="0"/>
              <a:t>4/23/12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0FC61-62DC-F744-9774-C0A6BDB1745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g_ide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130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-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-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-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-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-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adControll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tinationControll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tinationController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mu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_agnosti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0"/>
            <a:ext cx="91313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uffer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valuation-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" y="0"/>
            <a:ext cx="913210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mparison_of_buffers_based_on_differing_load_patter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" y="0"/>
            <a:ext cx="913210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mparison_of_buffers_based_on_differing_load_patterns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" y="0"/>
            <a:ext cx="913210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valuation-1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" y="0"/>
            <a:ext cx="913777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se_cas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13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rategy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0"/>
            <a:ext cx="91313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rategy-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13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rategy-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" y="0"/>
            <a:ext cx="913210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rategy-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" y="0"/>
            <a:ext cx="913210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rategy-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" y="0"/>
            <a:ext cx="913210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0</Words>
  <Application>Microsoft Macintosh PowerPoint</Application>
  <PresentationFormat>On-screen Show (4:3)</PresentationFormat>
  <Paragraphs>0</Paragraphs>
  <Slides>24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Woodstock Theological Center at Georgetown Universit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Keelan Downton</dc:creator>
  <cp:lastModifiedBy>Keelan Downton</cp:lastModifiedBy>
  <cp:revision>2</cp:revision>
  <dcterms:created xsi:type="dcterms:W3CDTF">2012-04-23T17:58:21Z</dcterms:created>
  <dcterms:modified xsi:type="dcterms:W3CDTF">2012-04-23T20:30:33Z</dcterms:modified>
</cp:coreProperties>
</file>