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9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BA5-F507-775C-FB24-F3D6778AB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FF85E-3E20-BF7A-4CE0-1F35AF3D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38FE-0753-DBF2-8236-387817E3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6F85-6C5C-5644-35A2-110C2288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1FE8-3D7F-0378-0835-A7D54D49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068B-8C32-FDBA-DE11-C03BFD7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4742C-E04C-396D-ABB1-878C9C70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66C9-0EE9-2B42-4BB4-E553931E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FC0C-63A6-FDCD-59CE-D0C80A3C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892-E322-22AE-FC7D-243D787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845C4-033D-A05F-3290-56C34C40A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9C41-A744-299F-E7E7-953ECDA88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9175-CEF7-4630-8287-D381F0E9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C92A-15E6-DB2E-93F6-F881A6D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C64D-2B17-29C9-AF20-1494144C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DBE0-1DBA-9E0E-7560-01D2F48A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F565-D1E4-E472-67E3-97285551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E85C-2A43-BB5E-7C50-AE33D37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38E-815A-9FE6-159B-74D8614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3319-DBCE-284D-DCE6-550D3281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E9C-4485-D154-725F-B39F292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500A-FB41-0B6F-D7CE-A7352E1A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F7FA9-0590-B941-D468-990147F1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C3F3-13AF-3879-B6EA-81FDA81C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02B0-943E-583B-3720-C8AF3FC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6CC-51BB-F9DE-889B-63B955DA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DB8A-9510-9043-B88B-CAB5A226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1A71-7548-1D2C-A35B-B12D4406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316F-1986-EF89-D779-A3187D1F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A7AE6-7C65-8EA7-E7B3-B4FE230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97A-0407-CDEF-0BF4-369919E8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6249-E152-E4AD-FC08-F0A059C2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2FEE-3BFB-FB4B-6448-FF271168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57A05-4E9E-8F87-E0F9-073DD118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6980-E545-A825-D560-B6669595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F9B2B-62B0-C390-27E1-FE88E8A2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DBB05-C4E9-540B-46B6-8433000D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887C-D8B9-97B8-C7D0-09B178F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7AAE-9256-51A2-EAD9-FC1E89D8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C477-7672-8AB7-3054-03716056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3197A-EC39-532F-015B-AD1AE117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0C8AE-9FE6-A3B4-1D8F-DAD5FE56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4925B-14D4-F127-1B21-521DBF9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C8ABC-A210-6D3E-84B0-9BE3532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6060-60A9-17B1-99B9-E9ABE3F1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1F54-91E2-914A-444C-3BA55667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A53-F9A2-3FF0-47A3-7C02D1BA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A79A-7636-67D2-7618-69152EE4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91AC-BF84-16AF-3259-B5F55926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28A8-E5FC-6273-17B2-2180A23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92EB6-6DEF-68C8-D2B0-1F7CDFE2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E4C3-225A-0777-768B-29E4C218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E7F5-3E51-77DE-6084-6D54F283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DFF81-AFA3-8051-5792-4A400C36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FB998-697A-C399-B030-DC7E486E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46F2-F9D0-E09F-F0EE-BCB47636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B830-14EC-2DCF-B942-500A94F9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7D4D-570A-25F4-E98F-4DCD6E93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8FC1D-904A-0898-9004-6EABB11B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9925-130D-B078-9CF0-AB61F426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CF7B-F2C3-9118-66A3-C180C21E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F8F6C-DF97-45D1-8261-8A09EE59837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6AAD-3B7B-6237-3FB3-FCDE1EA9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D5A1-61C1-DC2B-6761-3F8C661B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65855-7661-4396-AD3E-7D3A66C3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7FC867CC-861A-B5C0-E33A-06D05D88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37" y="346018"/>
            <a:ext cx="1656726" cy="1656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15E6DA-D939-6D07-4170-25F2AE12E2E7}"/>
              </a:ext>
            </a:extLst>
          </p:cNvPr>
          <p:cNvSpPr/>
          <p:nvPr/>
        </p:nvSpPr>
        <p:spPr>
          <a:xfrm>
            <a:off x="4154923" y="2002744"/>
            <a:ext cx="38821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5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review 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A58F3-626D-6382-715C-81040DA46F48}"/>
              </a:ext>
            </a:extLst>
          </p:cNvPr>
          <p:cNvSpPr/>
          <p:nvPr/>
        </p:nvSpPr>
        <p:spPr>
          <a:xfrm>
            <a:off x="3688942" y="2949157"/>
            <a:ext cx="481413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Phan Bình Nhẫn – 23521087</a:t>
            </a:r>
          </a:p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Trần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Trung </a:t>
            </a:r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23521090</a:t>
            </a:r>
          </a:p>
          <a:p>
            <a:pPr algn="ctr"/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Trần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Trọng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- 23521018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920D0-3A28-CD52-DADD-11840525646C}"/>
              </a:ext>
            </a:extLst>
          </p:cNvPr>
          <p:cNvSpPr txBox="1"/>
          <p:nvPr/>
        </p:nvSpPr>
        <p:spPr>
          <a:xfrm>
            <a:off x="2285500" y="4964762"/>
            <a:ext cx="769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Thông Tin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Gia Thành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Chí Minh (UIT) </a:t>
            </a:r>
          </a:p>
        </p:txBody>
      </p:sp>
    </p:spTree>
    <p:extLst>
      <p:ext uri="{BB962C8B-B14F-4D97-AF65-F5344CB8AC3E}">
        <p14:creationId xmlns:p14="http://schemas.microsoft.com/office/powerpoint/2010/main" val="11121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C36A6-A132-871C-709A-3FE8848E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0FDEB0D8-47D2-3BAD-DFDA-F4307174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A1211A-DDC5-35D7-210B-CC642C14EDCA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2BB0FC5-60C2-3606-46F9-BA3CDC66AD56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23839-0E22-58F0-F57C-CE8D8A929307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560BB-A2C8-9143-0EFC-06C59C6618D7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8AFFB-08F8-34FD-3312-0126FACEA3B2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79A7-0928-EA22-803A-91C9D3342DDC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17EC0-613E-9741-3CBB-261C9497B555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74534-051B-7506-8C29-074AD1B0C141}"/>
              </a:ext>
            </a:extLst>
          </p:cNvPr>
          <p:cNvSpPr txBox="1"/>
          <p:nvPr/>
        </p:nvSpPr>
        <p:spPr>
          <a:xfrm>
            <a:off x="155723" y="2658695"/>
            <a:ext cx="7697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B14B2-7CCB-3AF4-AB17-CA22884A71DA}"/>
              </a:ext>
            </a:extLst>
          </p:cNvPr>
          <p:cNvSpPr txBox="1"/>
          <p:nvPr/>
        </p:nvSpPr>
        <p:spPr>
          <a:xfrm>
            <a:off x="190627" y="301219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6043C-5FE5-F615-4884-BB1F7AFEEE93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8159C-3B94-D523-77A5-AA897B9C45C4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83CBE-AB49-C890-9258-E2CF1A53796C}"/>
              </a:ext>
            </a:extLst>
          </p:cNvPr>
          <p:cNvSpPr/>
          <p:nvPr/>
        </p:nvSpPr>
        <p:spPr>
          <a:xfrm>
            <a:off x="2265593" y="1117012"/>
            <a:ext cx="13837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7F73D-E356-311F-41A4-CB4C86F65560}"/>
              </a:ext>
            </a:extLst>
          </p:cNvPr>
          <p:cNvSpPr txBox="1"/>
          <p:nvPr/>
        </p:nvSpPr>
        <p:spPr>
          <a:xfrm>
            <a:off x="2265592" y="1486344"/>
            <a:ext cx="9333171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3AFAC-D818-E0CD-C6C1-B84F5DF9792A}"/>
              </a:ext>
            </a:extLst>
          </p:cNvPr>
          <p:cNvSpPr txBox="1"/>
          <p:nvPr/>
        </p:nvSpPr>
        <p:spPr>
          <a:xfrm>
            <a:off x="2265592" y="320072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7780C-5546-AC21-51D9-EA930E656EA5}"/>
              </a:ext>
            </a:extLst>
          </p:cNvPr>
          <p:cNvSpPr txBox="1"/>
          <p:nvPr/>
        </p:nvSpPr>
        <p:spPr>
          <a:xfrm>
            <a:off x="2265592" y="3492375"/>
            <a:ext cx="770443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Lớp</a:t>
            </a:r>
            <a:r>
              <a:rPr lang="en-US" dirty="0"/>
              <a:t> Animal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Keu().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6E93B-E716-1E00-5CE2-B0F7EE13F691}"/>
              </a:ext>
            </a:extLst>
          </p:cNvPr>
          <p:cNvSpPr txBox="1"/>
          <p:nvPr/>
        </p:nvSpPr>
        <p:spPr>
          <a:xfrm>
            <a:off x="2269195" y="4298077"/>
            <a:ext cx="609702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Lớp</a:t>
            </a:r>
            <a:r>
              <a:rPr lang="en-US" dirty="0"/>
              <a:t> Dog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Animal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Keu()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"</a:t>
            </a:r>
            <a:r>
              <a:rPr lang="en-US" dirty="0" err="1"/>
              <a:t>Gâu</a:t>
            </a:r>
            <a:r>
              <a:rPr lang="en-US" dirty="0"/>
              <a:t>".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6D02D7-FB7B-157C-77F0-E651513778F4}"/>
              </a:ext>
            </a:extLst>
          </p:cNvPr>
          <p:cNvSpPr txBox="1"/>
          <p:nvPr/>
        </p:nvSpPr>
        <p:spPr>
          <a:xfrm>
            <a:off x="2265592" y="5103778"/>
            <a:ext cx="609702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Lớp</a:t>
            </a:r>
            <a:r>
              <a:rPr lang="en-US" dirty="0"/>
              <a:t> Cat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Animal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Keu()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"meow"</a:t>
            </a:r>
          </a:p>
        </p:txBody>
      </p:sp>
    </p:spTree>
    <p:extLst>
      <p:ext uri="{BB962C8B-B14F-4D97-AF65-F5344CB8AC3E}">
        <p14:creationId xmlns:p14="http://schemas.microsoft.com/office/powerpoint/2010/main" val="215922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8CFF9-18E8-B2BF-5EC0-F5B7F07EB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936E66C1-F775-DB89-C2C3-638E1A6A7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5A316-D296-F771-6C42-2C41A47CA211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83902-749D-4A16-62EF-35B4F3027F2D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4111-B070-5265-F7CE-10D9399F4118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686D3-76CA-57E8-C1DD-950690DDE89A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4582-1A71-304D-26FD-427EAE672078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91076-4E31-2570-2DD0-07D12A45F6F3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D1CF-FFC5-97E4-B436-AA05A6504A88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031AC-B8F3-B1E1-2EFD-041C9E28E807}"/>
              </a:ext>
            </a:extLst>
          </p:cNvPr>
          <p:cNvSpPr txBox="1"/>
          <p:nvPr/>
        </p:nvSpPr>
        <p:spPr>
          <a:xfrm>
            <a:off x="155723" y="2658695"/>
            <a:ext cx="7697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4803-715E-EB24-C5AB-8D9A32C5C735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FDD1BB-ABC7-1C45-6A08-48E53CEF25DB}"/>
              </a:ext>
            </a:extLst>
          </p:cNvPr>
          <p:cNvSpPr txBox="1"/>
          <p:nvPr/>
        </p:nvSpPr>
        <p:spPr>
          <a:xfrm>
            <a:off x="182572" y="331632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9E035-A779-9B37-E88B-CECAF30E80DE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0F106-62D1-48F6-C84C-243866B99D1C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A9550-F210-0F3A-2B8C-FD3C8C27815B}"/>
              </a:ext>
            </a:extLst>
          </p:cNvPr>
          <p:cNvSpPr txBox="1"/>
          <p:nvPr/>
        </p:nvSpPr>
        <p:spPr>
          <a:xfrm>
            <a:off x="2157388" y="1486338"/>
            <a:ext cx="39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constructor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B312-FB08-54E7-A7CE-40C6F4FE7929}"/>
              </a:ext>
            </a:extLst>
          </p:cNvPr>
          <p:cNvSpPr txBox="1"/>
          <p:nvPr/>
        </p:nvSpPr>
        <p:spPr>
          <a:xfrm>
            <a:off x="2157388" y="3150698"/>
            <a:ext cx="393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‘</a:t>
            </a:r>
            <a:r>
              <a:rPr lang="en-US" dirty="0" err="1"/>
              <a:t>giatri</a:t>
            </a:r>
            <a:r>
              <a:rPr lang="en-US" dirty="0"/>
              <a:t>(x)’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848A9-CE42-95E5-6865-596B4A77EF3B}"/>
              </a:ext>
            </a:extLst>
          </p:cNvPr>
          <p:cNvSpPr txBox="1"/>
          <p:nvPr/>
        </p:nvSpPr>
        <p:spPr>
          <a:xfrm>
            <a:off x="2157388" y="5380195"/>
            <a:ext cx="393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Overloading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CED24-B295-2E4F-00B8-F42B3E3E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110" y="1447985"/>
            <a:ext cx="4080066" cy="1303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FD9A09-6CC8-0BDB-2B8D-D946F393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110" y="3187378"/>
            <a:ext cx="4026167" cy="10128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BFB6B2-0BAB-544B-E81D-007A2841F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110" y="4666217"/>
            <a:ext cx="4026167" cy="19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9A69-075B-48B9-14EE-022BF059A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5849DFAB-33E6-64CF-3293-47E053EF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164D4A-75AD-50A3-2B9C-E9DF900B5D5A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4B2EB34-8E18-56DC-E358-F0C428A2970E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D6B80-4447-86EF-EED7-7945339BC2F4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E73C0-733C-40CE-A955-1CC7394FC47B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7156E-E459-DCEA-EEB1-614035E1F395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D5320-6FD8-A1E7-4099-6B60FC999A3C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9A829-0F56-6826-1D22-BAC2D4860780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E8857-C728-E2EC-8E1E-35E6D65A07FF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3EF06-AF2C-DAF3-5F39-04FFF6C47149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48BDB-5B9D-5156-5008-F38DA8102E8C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C805C-D945-7B58-9E54-3C79EBA5B5E0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D6B65-7697-2AE6-37BD-5CE293CAAC75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FA4B2-A64A-32C0-869B-7056E03F3E08}"/>
              </a:ext>
            </a:extLst>
          </p:cNvPr>
          <p:cNvSpPr/>
          <p:nvPr/>
        </p:nvSpPr>
        <p:spPr>
          <a:xfrm>
            <a:off x="2272003" y="1424139"/>
            <a:ext cx="25108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tượng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5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3E855-F8E8-03D0-6B88-C4E6482A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8C2F0E86-60AB-9034-1FE5-A542B0D32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ADD175-D3E7-2299-075F-01C6C6817F4C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074073-39B0-6149-C369-1B077F344BD0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7EA3F-9F78-FFBD-C379-CF508D87BC43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16937-D4E3-7735-901D-C5447F1DA329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563B7-96D0-42ED-AB35-602AB6B77DF9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76770-012A-486E-137E-EA91E064BEA3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04B18-8227-94A2-E2C2-CF8E34D9F8C3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D7CEC-A992-93FA-05D4-130D7ADF7A25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E7369-453F-A992-E1F9-E88311DC85BD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B48DC-895C-9B0A-3E2D-47061CA67351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E57D08-5F99-FE54-6E5F-13509ACBBE59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649781-C3E2-A8BF-0804-37E5501E75B2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FD922-A7CA-01BE-4117-674F0EBBBC21}"/>
              </a:ext>
            </a:extLst>
          </p:cNvPr>
          <p:cNvSpPr/>
          <p:nvPr/>
        </p:nvSpPr>
        <p:spPr>
          <a:xfrm>
            <a:off x="2272003" y="1424139"/>
            <a:ext cx="47101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ThuVien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FBCAA-19CC-820F-7ACF-7F46A3E2FA08}"/>
              </a:ext>
            </a:extLst>
          </p:cNvPr>
          <p:cNvSpPr/>
          <p:nvPr/>
        </p:nvSpPr>
        <p:spPr>
          <a:xfrm>
            <a:off x="2566575" y="1868976"/>
            <a:ext cx="3949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được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15572-46ED-6CB7-E083-1D66A6F9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56" y="1201083"/>
            <a:ext cx="3398738" cy="14243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42F8D9-378F-49D5-D67A-AB029481B413}"/>
              </a:ext>
            </a:extLst>
          </p:cNvPr>
          <p:cNvSpPr/>
          <p:nvPr/>
        </p:nvSpPr>
        <p:spPr>
          <a:xfrm>
            <a:off x="2269389" y="3951853"/>
            <a:ext cx="46226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ThuVien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2BBDC-CB69-D971-9C11-E0857D4A76FA}"/>
              </a:ext>
            </a:extLst>
          </p:cNvPr>
          <p:cNvSpPr/>
          <p:nvPr/>
        </p:nvSpPr>
        <p:spPr>
          <a:xfrm>
            <a:off x="2563961" y="4396690"/>
            <a:ext cx="45306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gọi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2367F-BDBD-B024-63A7-3079CFEF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306" y="3715522"/>
            <a:ext cx="4028238" cy="14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9F93-A557-A21E-61E8-A8F473EA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0B8B6345-C292-D944-435B-2BF7291E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A8DD4-7D6E-EED2-20A0-1373517FA9E2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772167-C82E-45E2-8E27-9F6E2E84ED6A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A5B0E-56AA-4D22-39E0-E372886EF81F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8ADFE-B33C-073D-93D9-09586A001462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9B55A-C176-F7F2-F565-77A0DAA5C399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4A024-1D7F-BBAA-5269-215F45B98190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16496-D850-3A0C-59C8-5F8E7511CB32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524BC-082D-93BA-F789-4600E15678F6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16C87-409E-332C-F976-7DB21FE32DAA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833D5-9F37-02A2-7578-5F1F80F06DB2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CC580-6157-E03B-00A4-AE3AD7511433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9351F-125D-FCB7-AA98-79CBEFF268C7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7BBF1-8A66-0FDF-850E-2EAD3FCA974A}"/>
              </a:ext>
            </a:extLst>
          </p:cNvPr>
          <p:cNvSpPr/>
          <p:nvPr/>
        </p:nvSpPr>
        <p:spPr>
          <a:xfrm>
            <a:off x="2272003" y="1424139"/>
            <a:ext cx="64769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TongTien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69F6B-13A4-1687-E1E0-4CB3B646338E}"/>
              </a:ext>
            </a:extLst>
          </p:cNvPr>
          <p:cNvSpPr/>
          <p:nvPr/>
        </p:nvSpPr>
        <p:spPr>
          <a:xfrm>
            <a:off x="2669880" y="1793471"/>
            <a:ext cx="19459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0E1D4-C0B2-6776-24AF-44673F324276}"/>
              </a:ext>
            </a:extLst>
          </p:cNvPr>
          <p:cNvSpPr/>
          <p:nvPr/>
        </p:nvSpPr>
        <p:spPr>
          <a:xfrm>
            <a:off x="2669879" y="2162803"/>
            <a:ext cx="4801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6C377D-EE21-871A-3535-2C3ABB7D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07" y="2041960"/>
            <a:ext cx="3574565" cy="19404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FAF762-8451-2E85-C652-C40B3AF8C27B}"/>
              </a:ext>
            </a:extLst>
          </p:cNvPr>
          <p:cNvSpPr/>
          <p:nvPr/>
        </p:nvSpPr>
        <p:spPr>
          <a:xfrm>
            <a:off x="2272004" y="4167104"/>
            <a:ext cx="64769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DSachItTienNhat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những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quyển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40964-356D-57CA-BEB7-128E12E85215}"/>
              </a:ext>
            </a:extLst>
          </p:cNvPr>
          <p:cNvSpPr/>
          <p:nvPr/>
        </p:nvSpPr>
        <p:spPr>
          <a:xfrm>
            <a:off x="2763754" y="4813435"/>
            <a:ext cx="54445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Sắp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xếp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tự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dần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thanhtien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02C294-BF7D-720A-6783-E162986E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19" y="4813435"/>
            <a:ext cx="3992053" cy="14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FE892-16BA-B978-5AA7-37B4EF8A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A5118F9C-F186-5978-7E43-38DBA833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C5CA38-5DAD-DA40-E527-CE1A01D7F02E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8A08B87-2C9E-7D38-AF92-CC6488E57977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186A-EE6C-94EE-5842-796663E13BC2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D1C49-C569-4EC3-B196-26D7204D8B16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999EC-EE3D-3E6B-3475-FAFD644E1957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854F1-F9F1-12AF-74CB-6FA20F207948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98953-1F8C-7B17-A32B-44AA0E8E6C6C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1FC0B-2B48-BF65-D0EF-E1C81EE3C43B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C5D7B-BE06-E5AE-6739-9D7F6A8D1905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FA3E3-7358-56D8-D76B-30A183EA97E9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1F1B1-F7CB-D652-DABE-4FECEDA892A9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6690DA-6C48-EA47-E315-7E5FD831C875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688D7-E3D3-B115-E1CB-F2A6B51DEE69}"/>
              </a:ext>
            </a:extLst>
          </p:cNvPr>
          <p:cNvSpPr/>
          <p:nvPr/>
        </p:nvSpPr>
        <p:spPr>
          <a:xfrm>
            <a:off x="2272003" y="1424139"/>
            <a:ext cx="39306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phương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TimKiemSGK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96D70-75B7-7EFF-ED54-18F6DA7582D0}"/>
              </a:ext>
            </a:extLst>
          </p:cNvPr>
          <p:cNvSpPr/>
          <p:nvPr/>
        </p:nvSpPr>
        <p:spPr>
          <a:xfrm>
            <a:off x="2669880" y="1793471"/>
            <a:ext cx="19459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7386-D747-0296-9C89-C4BD1689B18C}"/>
              </a:ext>
            </a:extLst>
          </p:cNvPr>
          <p:cNvSpPr/>
          <p:nvPr/>
        </p:nvSpPr>
        <p:spPr>
          <a:xfrm>
            <a:off x="2669879" y="2173106"/>
            <a:ext cx="52108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đầu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0DFB8-C153-393F-531A-C859B509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61" y="2702042"/>
            <a:ext cx="7227895" cy="36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0955-4C5F-2DC3-1E81-CD83DA9A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706DE486-9772-2003-F5A8-EA2CB913A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526D16-0350-61E4-E6F9-FBF369D4EC24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39C3AE-0B97-8D49-8385-3EAA236A3BCA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DBE85-F2D8-CFAD-0AC3-E1DA1D33CCFE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EB8F8-E6DA-F416-DCB4-3EE43B0CE5BA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3B3BB-3459-87C7-F621-C3C7EE042153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82DBC-9DAD-B6E6-F740-87857E8B5E7F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0A0CD-8BC6-A305-B5F1-821B63F82B42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A36CD-B95A-A25A-4A00-138B583E9DF3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D4B72-B9C5-E4DC-DBA4-9699DBF33CDE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1B1B7-17BA-78DA-BBA8-F124C0EBFD62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B3C71-5F83-02F7-89C0-B706D985A4F8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7107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4B14457C-07B2-E796-1D7C-544E1598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E9C1EA-0472-B0A3-6CB8-100234E86B1B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9CC74D-87FA-6B5A-3CBB-D21DB1BA114D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A447A-1E68-BFDB-D393-E653A632A6B2}"/>
              </a:ext>
            </a:extLst>
          </p:cNvPr>
          <p:cNvSpPr/>
          <p:nvPr/>
        </p:nvSpPr>
        <p:spPr>
          <a:xfrm>
            <a:off x="1537614" y="100421"/>
            <a:ext cx="141096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25D87-73E4-043B-FCD9-3FFCDD400E55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10F17-A3B0-5E16-F24C-93F7500F9508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0393D-ADD7-D875-C08C-2358CE2494A7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58DE2-5535-5217-FE3E-18F06DBDD73F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69B1A-DD20-182C-3D07-FC3A223B2E1B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11C05-656F-9590-B8FD-6174FDD5DD72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41632-DF11-46FA-504C-2294D2DB5423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7CE37-A124-91EA-C38C-63DBB49582C3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8161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F7EEE-5EE8-53D8-5307-7E274164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447D5435-8A05-A8F0-C2E1-2E1A81AB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D41B34-6B11-B1BD-2475-CBD06D2D8DD1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34B11E-5BD3-82DD-63BA-7A3773DFCDD6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03CBB-0C0A-2A6D-6215-5DD0F697B9D1}"/>
              </a:ext>
            </a:extLst>
          </p:cNvPr>
          <p:cNvSpPr/>
          <p:nvPr/>
        </p:nvSpPr>
        <p:spPr>
          <a:xfrm>
            <a:off x="1492255" y="100421"/>
            <a:ext cx="22381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E0F6C-FF46-8768-670D-5ACDCC91D274}"/>
              </a:ext>
            </a:extLst>
          </p:cNvPr>
          <p:cNvSpPr txBox="1"/>
          <p:nvPr/>
        </p:nvSpPr>
        <p:spPr>
          <a:xfrm>
            <a:off x="1890169" y="13562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D00DE-498B-4ADD-6AFB-01E2F1BE7327}"/>
              </a:ext>
            </a:extLst>
          </p:cNvPr>
          <p:cNvSpPr txBox="1"/>
          <p:nvPr/>
        </p:nvSpPr>
        <p:spPr>
          <a:xfrm>
            <a:off x="1890169" y="21346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77903E-14AF-A764-9494-83BE2AA65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05" y="5023926"/>
            <a:ext cx="1787619" cy="1733653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552F6D2-6A8B-BCBA-FC2B-E9D405A22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06" y="2620271"/>
            <a:ext cx="1787618" cy="2403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33060B-D0A3-6F63-73E1-E0B68F45C49B}"/>
              </a:ext>
            </a:extLst>
          </p:cNvPr>
          <p:cNvSpPr txBox="1"/>
          <p:nvPr/>
        </p:nvSpPr>
        <p:spPr>
          <a:xfrm>
            <a:off x="4651781" y="3429000"/>
            <a:ext cx="4144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Lỗi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Lớp</a:t>
            </a:r>
            <a:r>
              <a:rPr lang="en-US" dirty="0"/>
              <a:t> Array </a:t>
            </a:r>
            <a:r>
              <a:rPr lang="en-US" dirty="0" err="1"/>
              <a:t>thiếu</a:t>
            </a:r>
            <a:r>
              <a:rPr lang="en-US" dirty="0"/>
              <a:t> constructor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</a:t>
            </a:r>
          </a:p>
          <a:p>
            <a:r>
              <a:rPr lang="en-US" dirty="0" err="1"/>
              <a:t>Sửa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main </a:t>
            </a:r>
            <a:r>
              <a:rPr lang="en-US" dirty="0" err="1"/>
              <a:t>là</a:t>
            </a:r>
            <a:r>
              <a:rPr lang="en-US" dirty="0"/>
              <a:t>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constructor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vào</a:t>
            </a:r>
            <a:r>
              <a:rPr lang="en-US" dirty="0"/>
              <a:t> 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2EC36-4F76-B9F6-92FE-892A3EF3F5A9}"/>
              </a:ext>
            </a:extLst>
          </p:cNvPr>
          <p:cNvSpPr txBox="1"/>
          <p:nvPr/>
        </p:nvSpPr>
        <p:spPr>
          <a:xfrm>
            <a:off x="184107" y="1399216"/>
            <a:ext cx="64633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A1A67-3D2C-313F-CE04-485BFFB462C0}"/>
              </a:ext>
            </a:extLst>
          </p:cNvPr>
          <p:cNvSpPr txBox="1"/>
          <p:nvPr/>
        </p:nvSpPr>
        <p:spPr>
          <a:xfrm>
            <a:off x="192162" y="179567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BCCC6-3C4A-3E16-4EBF-8CB7FF4D5418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B59AE-576D-7AC6-8F0B-B3F1AAC91284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444F0-E750-5503-8CBD-8FFCB8725F39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29A5A-F9FE-25D9-813B-A81F4707322D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E15B4-56A9-64C3-99E5-B063B1D69F07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3463D-F334-9465-C91F-E30FEE9ABA16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7219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243E-E275-1941-F363-CAB667D8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B04E1803-FC8B-1408-C38B-CFEFEB48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9E82B-F0FE-ACDC-0A3C-7D5EC4CA43B8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745479-3C40-F0D7-3F7A-5B9CCEC6CB04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F6842-CFE3-BE61-9239-2D7ED84B681A}"/>
              </a:ext>
            </a:extLst>
          </p:cNvPr>
          <p:cNvSpPr/>
          <p:nvPr/>
        </p:nvSpPr>
        <p:spPr>
          <a:xfrm>
            <a:off x="1492255" y="100421"/>
            <a:ext cx="22381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C4044-62F8-9EC5-E095-41D6E3C4B10E}"/>
              </a:ext>
            </a:extLst>
          </p:cNvPr>
          <p:cNvSpPr txBox="1"/>
          <p:nvPr/>
        </p:nvSpPr>
        <p:spPr>
          <a:xfrm>
            <a:off x="184107" y="1399216"/>
            <a:ext cx="64633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20E6D-1DF9-9966-DE1E-469A71BA2F80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41B0C-DECC-21F3-C54F-4A2AC51383A5}"/>
              </a:ext>
            </a:extLst>
          </p:cNvPr>
          <p:cNvSpPr txBox="1"/>
          <p:nvPr/>
        </p:nvSpPr>
        <p:spPr>
          <a:xfrm>
            <a:off x="184107" y="209980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C455A-FCF7-5FC0-E4F9-10DCF1035599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35EFC-9147-D4E2-3A5A-69A516B02E42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D91FA-D10E-6BC1-D7E4-F86778DA6C18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DB5A9-5DA9-6270-8B2A-837B1CEA72D7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20D2F-7552-DCAF-0409-093840E642CF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9075F-3315-3599-AA9E-0D443A12631A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C1449-8050-6F8E-4F8D-B2F738627841}"/>
              </a:ext>
            </a:extLst>
          </p:cNvPr>
          <p:cNvSpPr txBox="1"/>
          <p:nvPr/>
        </p:nvSpPr>
        <p:spPr>
          <a:xfrm>
            <a:off x="2157388" y="1486338"/>
            <a:ext cx="39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‘time’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16DE94-2FBE-105B-5372-C0FD2FC9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88" y="1814372"/>
            <a:ext cx="4410358" cy="847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6F930-F146-8484-F2A2-BB734F7CDA58}"/>
              </a:ext>
            </a:extLst>
          </p:cNvPr>
          <p:cNvSpPr txBox="1"/>
          <p:nvPr/>
        </p:nvSpPr>
        <p:spPr>
          <a:xfrm>
            <a:off x="2157388" y="2827533"/>
            <a:ext cx="5513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‘time‘.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928FAC-B6AB-1FE7-ACE1-C5EB9A7C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688" y="3196865"/>
            <a:ext cx="8716591" cy="5811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9E25E9-792D-D39F-847C-68C694B872CA}"/>
              </a:ext>
            </a:extLst>
          </p:cNvPr>
          <p:cNvSpPr txBox="1"/>
          <p:nvPr/>
        </p:nvSpPr>
        <p:spPr>
          <a:xfrm>
            <a:off x="2157388" y="3928363"/>
            <a:ext cx="829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overloading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‘»‘, ‘«‘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‘</a:t>
            </a:r>
            <a:r>
              <a:rPr lang="en-US" dirty="0" err="1"/>
              <a:t>istream</a:t>
            </a:r>
            <a:r>
              <a:rPr lang="en-US" dirty="0"/>
              <a:t>‘,‘</a:t>
            </a:r>
            <a:r>
              <a:rPr lang="en-US" dirty="0" err="1"/>
              <a:t>ostream</a:t>
            </a:r>
            <a:r>
              <a:rPr lang="en-US" dirty="0"/>
              <a:t>‘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8447F3C-9EB4-E3F0-800C-AFCAA0CFE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688" y="4281680"/>
            <a:ext cx="6516008" cy="3143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77BB87-AA27-3D02-4D89-B0F4443D5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688" y="4589725"/>
            <a:ext cx="6516009" cy="3524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587104-3BAB-1703-8A57-9F361ECCC76D}"/>
              </a:ext>
            </a:extLst>
          </p:cNvPr>
          <p:cNvSpPr txBox="1"/>
          <p:nvPr/>
        </p:nvSpPr>
        <p:spPr>
          <a:xfrm>
            <a:off x="2157388" y="4942199"/>
            <a:ext cx="6097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overloading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‘–‘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1 </a:t>
            </a:r>
            <a:r>
              <a:rPr lang="en-US" dirty="0" err="1"/>
              <a:t>giây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sang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F2F18B0-2E0B-9632-49ED-E854C6416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5688" y="5828116"/>
            <a:ext cx="4848225" cy="3238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10B1736-B6EF-535A-A592-EA1FF0737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688" y="6138257"/>
            <a:ext cx="4848224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B8C50-CE86-1C65-E355-91739307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B0CB5960-A038-5929-81B3-0E3E7B62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5A2B13-5E0C-EA66-CD66-AE3C37D1A123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F531DD-FDE6-E281-7A89-AA575F4FDCA8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717AD-C68A-6BBE-E974-8005C5EB9A4B}"/>
              </a:ext>
            </a:extLst>
          </p:cNvPr>
          <p:cNvSpPr/>
          <p:nvPr/>
        </p:nvSpPr>
        <p:spPr>
          <a:xfrm>
            <a:off x="1492255" y="100421"/>
            <a:ext cx="22381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FEDF1-5460-9C0C-C9A6-76624B5C6E1E}"/>
              </a:ext>
            </a:extLst>
          </p:cNvPr>
          <p:cNvSpPr txBox="1"/>
          <p:nvPr/>
        </p:nvSpPr>
        <p:spPr>
          <a:xfrm>
            <a:off x="184107" y="1399216"/>
            <a:ext cx="64633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94DB2-82EB-F79C-368F-29D6C16D8A29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D0656-5434-EBCE-CC34-75332380D411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1373-AF71-2750-6607-279E58EAF96E}"/>
              </a:ext>
            </a:extLst>
          </p:cNvPr>
          <p:cNvSpPr txBox="1"/>
          <p:nvPr/>
        </p:nvSpPr>
        <p:spPr>
          <a:xfrm>
            <a:off x="176052" y="240393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88D7B-57DA-5854-BF52-AE1A282C4C27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85DB3-6670-4D42-178F-D074867BF508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08CC3-1C7C-28C6-7EE6-9507C1FB5A34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6FC61-9C85-DCD1-2D3A-6D20C106ADD8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F41D4-AF4B-DD63-0A03-38815B948213}"/>
              </a:ext>
            </a:extLst>
          </p:cNvPr>
          <p:cNvSpPr/>
          <p:nvPr/>
        </p:nvSpPr>
        <p:spPr>
          <a:xfrm>
            <a:off x="1769731" y="1029884"/>
            <a:ext cx="19880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Ý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tưởng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58FEF-0AD5-98A1-D539-A0530531C931}"/>
              </a:ext>
            </a:extLst>
          </p:cNvPr>
          <p:cNvSpPr txBox="1"/>
          <p:nvPr/>
        </p:nvSpPr>
        <p:spPr>
          <a:xfrm>
            <a:off x="2299809" y="142634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721C6-AA89-4E76-08E0-A13395B572B1}"/>
              </a:ext>
            </a:extLst>
          </p:cNvPr>
          <p:cNvSpPr txBox="1"/>
          <p:nvPr/>
        </p:nvSpPr>
        <p:spPr>
          <a:xfrm>
            <a:off x="2668023" y="186897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‘label‘ hay ‘button‘.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8F1CA-9722-9C39-0577-5E7BA713937F}"/>
              </a:ext>
            </a:extLst>
          </p:cNvPr>
          <p:cNvSpPr txBox="1"/>
          <p:nvPr/>
        </p:nvSpPr>
        <p:spPr>
          <a:xfrm>
            <a:off x="2668023" y="2311605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‘label‘ </a:t>
            </a:r>
            <a:r>
              <a:rPr lang="en-US" dirty="0" err="1"/>
              <a:t>và‘button</a:t>
            </a:r>
            <a:r>
              <a:rPr lang="en-US" dirty="0"/>
              <a:t>‘.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F35C18-27D9-9052-2CEE-C1C0AB02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428" y="848295"/>
            <a:ext cx="2715465" cy="29266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4616A5-0433-6F37-7FEA-E2976B8D5486}"/>
              </a:ext>
            </a:extLst>
          </p:cNvPr>
          <p:cNvSpPr txBox="1"/>
          <p:nvPr/>
        </p:nvSpPr>
        <p:spPr>
          <a:xfrm>
            <a:off x="2299809" y="420701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F752A-C622-469A-5F3B-1D64395DED0C}"/>
              </a:ext>
            </a:extLst>
          </p:cNvPr>
          <p:cNvSpPr txBox="1"/>
          <p:nvPr/>
        </p:nvSpPr>
        <p:spPr>
          <a:xfrm>
            <a:off x="2663421" y="4611041"/>
            <a:ext cx="5733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1-&gt; 12.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410C49-9341-AD36-6830-443B4DA80B7A}"/>
              </a:ext>
            </a:extLst>
          </p:cNvPr>
          <p:cNvSpPr txBox="1"/>
          <p:nvPr/>
        </p:nvSpPr>
        <p:spPr>
          <a:xfrm>
            <a:off x="2668023" y="5274249"/>
            <a:ext cx="5728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E510430-140C-1B0F-16F0-E6FDE2A0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557" y="4816090"/>
            <a:ext cx="2740336" cy="8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0ED0-5D41-2679-0831-471B1AB9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F0654724-64F2-23B3-FA30-3FE16B76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55DE68-328B-348B-5B4E-CF20ACBE742A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D67243-CE1A-E7B3-FB32-DF6A31CA6C79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3BDBD-0E8A-9BA0-C84A-FBAC563519C6}"/>
              </a:ext>
            </a:extLst>
          </p:cNvPr>
          <p:cNvSpPr/>
          <p:nvPr/>
        </p:nvSpPr>
        <p:spPr>
          <a:xfrm>
            <a:off x="1492255" y="100421"/>
            <a:ext cx="22381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B810C-5EAE-B804-12A8-0BD5ADCDA740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7F1B7-0763-D34C-6F2B-E6B2BBC4A04E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2569C-2AD7-1B9F-2DA0-24745E6B0E48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9A494-5A5B-C529-90AD-B7B9FBEB7F30}"/>
              </a:ext>
            </a:extLst>
          </p:cNvPr>
          <p:cNvSpPr txBox="1"/>
          <p:nvPr/>
        </p:nvSpPr>
        <p:spPr>
          <a:xfrm>
            <a:off x="176052" y="240393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ABE2A-16FA-7E6F-898B-C6CEE600EDF0}"/>
              </a:ext>
            </a:extLst>
          </p:cNvPr>
          <p:cNvSpPr txBox="1"/>
          <p:nvPr/>
        </p:nvSpPr>
        <p:spPr>
          <a:xfrm>
            <a:off x="155723" y="2658695"/>
            <a:ext cx="75854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39167-1447-0A96-44E1-0BD08CE66A64}"/>
              </a:ext>
            </a:extLst>
          </p:cNvPr>
          <p:cNvSpPr txBox="1"/>
          <p:nvPr/>
        </p:nvSpPr>
        <p:spPr>
          <a:xfrm>
            <a:off x="190627" y="301219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FC5DF-F410-BAA5-1308-CCE485025913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4F50B-A3D1-C4B7-AC33-4D92B6451232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14457-994F-967B-4845-C0648F1B4EF8}"/>
              </a:ext>
            </a:extLst>
          </p:cNvPr>
          <p:cNvSpPr txBox="1"/>
          <p:nvPr/>
        </p:nvSpPr>
        <p:spPr>
          <a:xfrm>
            <a:off x="2299809" y="142634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0700B-E16C-2E92-1BB3-DAAAC878E081}"/>
              </a:ext>
            </a:extLst>
          </p:cNvPr>
          <p:cNvSpPr txBox="1"/>
          <p:nvPr/>
        </p:nvSpPr>
        <p:spPr>
          <a:xfrm>
            <a:off x="2611314" y="2005521"/>
            <a:ext cx="5785517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F176A-815C-B30C-5F13-DE38D957FCEB}"/>
              </a:ext>
            </a:extLst>
          </p:cNvPr>
          <p:cNvSpPr txBox="1"/>
          <p:nvPr/>
        </p:nvSpPr>
        <p:spPr>
          <a:xfrm>
            <a:off x="2611314" y="3256123"/>
            <a:ext cx="5785517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2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E578DD-C608-DF44-58E8-F73516A501B1}"/>
              </a:ext>
            </a:extLst>
          </p:cNvPr>
          <p:cNvSpPr txBox="1"/>
          <p:nvPr/>
        </p:nvSpPr>
        <p:spPr>
          <a:xfrm>
            <a:off x="2611314" y="4506724"/>
            <a:ext cx="578551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3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BD1F1-A318-22D4-B6AE-9E88B2EE6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7415DF9A-4229-58A8-16F0-28497689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E90CA-3A67-2E16-A692-26BB3F742999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334F32-66BB-6FBF-3C65-60708E1C1418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86445-5B38-3EC5-921D-E4E357626E5E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A53E0-E3BE-E3D4-50C5-D37B02AB2C03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A84F8-A1DC-7C4A-1410-99C210D5B43E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607E0-17E7-6E8A-863E-3717514B15A9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3E174-B4A4-9E98-5635-51BF4F8EE2FB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AD724-52FB-0ADC-85B7-54ABD4BAAFCD}"/>
              </a:ext>
            </a:extLst>
          </p:cNvPr>
          <p:cNvSpPr txBox="1"/>
          <p:nvPr/>
        </p:nvSpPr>
        <p:spPr>
          <a:xfrm>
            <a:off x="155723" y="2658695"/>
            <a:ext cx="7697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A1358-7862-0185-8005-021CB1AD7824}"/>
              </a:ext>
            </a:extLst>
          </p:cNvPr>
          <p:cNvSpPr txBox="1"/>
          <p:nvPr/>
        </p:nvSpPr>
        <p:spPr>
          <a:xfrm>
            <a:off x="190627" y="301219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BCDA5-879B-8977-B0DA-A375C603CCE6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01751-94C0-8222-0781-5A66C1CD5E0B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ED461-EF90-31FB-071C-AB1737E43785}"/>
              </a:ext>
            </a:extLst>
          </p:cNvPr>
          <p:cNvSpPr txBox="1"/>
          <p:nvPr/>
        </p:nvSpPr>
        <p:spPr>
          <a:xfrm>
            <a:off x="1890169" y="10371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A41103-8E53-45CF-6CEF-81539784F3E3}"/>
              </a:ext>
            </a:extLst>
          </p:cNvPr>
          <p:cNvSpPr/>
          <p:nvPr/>
        </p:nvSpPr>
        <p:spPr>
          <a:xfrm>
            <a:off x="2272003" y="1424139"/>
            <a:ext cx="1393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thừa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24AF7-0422-B0EA-4955-051378F5AA3C}"/>
              </a:ext>
            </a:extLst>
          </p:cNvPr>
          <p:cNvSpPr txBox="1"/>
          <p:nvPr/>
        </p:nvSpPr>
        <p:spPr>
          <a:xfrm>
            <a:off x="2265593" y="1703093"/>
            <a:ext cx="914879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95188-280E-134C-F3D6-47CF0CF2DCBE}"/>
              </a:ext>
            </a:extLst>
          </p:cNvPr>
          <p:cNvSpPr txBox="1"/>
          <p:nvPr/>
        </p:nvSpPr>
        <p:spPr>
          <a:xfrm>
            <a:off x="2272005" y="255612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AB0D27D-8399-4DEE-933A-F9AB9006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52" y="3028027"/>
            <a:ext cx="5308639" cy="21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39B8A-F336-543C-83FA-F81308AF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DADDF871-3C96-F3AD-80BF-8C826873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8179D3-4829-54CF-E432-3D2C272E5F93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300C54-83C6-C114-D815-B24DFC5B6CBE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DDCD5-DA75-AFE3-F439-15D7E9C0F761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33D77-1596-A185-5138-FB787C6B6EDF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5C5BA-8891-C350-C2A0-63C2F3D1F225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F7C9A-1765-3FA4-C888-A3D0002A6008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D9495-7902-5A19-50D7-6B4E03E92EE7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20E7C-DA7B-AF89-6E71-BEAE53758C3D}"/>
              </a:ext>
            </a:extLst>
          </p:cNvPr>
          <p:cNvSpPr txBox="1"/>
          <p:nvPr/>
        </p:nvSpPr>
        <p:spPr>
          <a:xfrm>
            <a:off x="155723" y="2658695"/>
            <a:ext cx="7697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F54F9-F380-C571-45B6-E4F918C9B963}"/>
              </a:ext>
            </a:extLst>
          </p:cNvPr>
          <p:cNvSpPr txBox="1"/>
          <p:nvPr/>
        </p:nvSpPr>
        <p:spPr>
          <a:xfrm>
            <a:off x="190627" y="301219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49581-5E7E-BCFB-CD35-06D1B7C15D10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B31DF-7861-AF46-171C-C56BC7C6B102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FE1C4-4C81-7428-DB07-BE1C3BCBE9FB}"/>
              </a:ext>
            </a:extLst>
          </p:cNvPr>
          <p:cNvSpPr/>
          <p:nvPr/>
        </p:nvSpPr>
        <p:spPr>
          <a:xfrm>
            <a:off x="2272003" y="1424139"/>
            <a:ext cx="15487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gói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537C-8618-A5C3-272E-B6F25412BE4D}"/>
              </a:ext>
            </a:extLst>
          </p:cNvPr>
          <p:cNvSpPr txBox="1"/>
          <p:nvPr/>
        </p:nvSpPr>
        <p:spPr>
          <a:xfrm>
            <a:off x="2265593" y="1703093"/>
            <a:ext cx="914879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0FB21-AFC7-115B-C130-C060DA595BC8}"/>
              </a:ext>
            </a:extLst>
          </p:cNvPr>
          <p:cNvSpPr txBox="1"/>
          <p:nvPr/>
        </p:nvSpPr>
        <p:spPr>
          <a:xfrm>
            <a:off x="2272005" y="255612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A795E3E-3766-3C87-32B4-6585BF8E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003" y="3073063"/>
            <a:ext cx="71204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70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3F832-E0BF-11F7-9F75-57D42E65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a planet and a black background&#10;&#10;Description automatically generated">
            <a:extLst>
              <a:ext uri="{FF2B5EF4-FFF2-40B4-BE49-F238E27FC236}">
                <a16:creationId xmlns:a16="http://schemas.microsoft.com/office/drawing/2014/main" id="{C0C70467-EF32-B7BB-E6AA-A879FF26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" y="165696"/>
            <a:ext cx="929390" cy="92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1F325-F3DD-C63D-B92D-CF9DF99F15D1}"/>
              </a:ext>
            </a:extLst>
          </p:cNvPr>
          <p:cNvCxnSpPr/>
          <p:nvPr/>
        </p:nvCxnSpPr>
        <p:spPr>
          <a:xfrm>
            <a:off x="1439056" y="-42959"/>
            <a:ext cx="0" cy="7525062"/>
          </a:xfrm>
          <a:prstGeom prst="line">
            <a:avLst/>
          </a:prstGeom>
          <a:ln>
            <a:solidFill>
              <a:srgbClr val="4C89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2965D2-9A23-E670-6D55-98810DF38C9B}"/>
              </a:ext>
            </a:extLst>
          </p:cNvPr>
          <p:cNvSpPr/>
          <p:nvPr/>
        </p:nvSpPr>
        <p:spPr>
          <a:xfrm>
            <a:off x="1439057" y="0"/>
            <a:ext cx="10752944" cy="754840"/>
          </a:xfrm>
          <a:prstGeom prst="rect">
            <a:avLst/>
          </a:prstGeom>
          <a:solidFill>
            <a:srgbClr val="4C8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2BA09-9390-E108-CA0C-8D19DE8C41CB}"/>
              </a:ext>
            </a:extLst>
          </p:cNvPr>
          <p:cNvSpPr/>
          <p:nvPr/>
        </p:nvSpPr>
        <p:spPr>
          <a:xfrm>
            <a:off x="1492255" y="100421"/>
            <a:ext cx="2443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–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4B388-7A89-F793-F21F-AA87D75D63AB}"/>
              </a:ext>
            </a:extLst>
          </p:cNvPr>
          <p:cNvSpPr txBox="1"/>
          <p:nvPr/>
        </p:nvSpPr>
        <p:spPr>
          <a:xfrm>
            <a:off x="184107" y="1399216"/>
            <a:ext cx="6351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D0725-C41A-F493-DCCA-1325E83B382E}"/>
              </a:ext>
            </a:extLst>
          </p:cNvPr>
          <p:cNvSpPr txBox="1"/>
          <p:nvPr/>
        </p:nvSpPr>
        <p:spPr>
          <a:xfrm>
            <a:off x="192162" y="179567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050E7-89B6-10FF-ECCA-96A25569F750}"/>
              </a:ext>
            </a:extLst>
          </p:cNvPr>
          <p:cNvSpPr txBox="1"/>
          <p:nvPr/>
        </p:nvSpPr>
        <p:spPr>
          <a:xfrm>
            <a:off x="184107" y="209980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FC0B2-E38C-A526-34D9-FF34DCB5334B}"/>
              </a:ext>
            </a:extLst>
          </p:cNvPr>
          <p:cNvSpPr txBox="1"/>
          <p:nvPr/>
        </p:nvSpPr>
        <p:spPr>
          <a:xfrm>
            <a:off x="176052" y="240393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3CEC6-6368-CFDE-F42B-FC2DCB687DFE}"/>
              </a:ext>
            </a:extLst>
          </p:cNvPr>
          <p:cNvSpPr txBox="1"/>
          <p:nvPr/>
        </p:nvSpPr>
        <p:spPr>
          <a:xfrm>
            <a:off x="155723" y="2658695"/>
            <a:ext cx="7697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2CA4E-D879-D242-0798-D11086EEE210}"/>
              </a:ext>
            </a:extLst>
          </p:cNvPr>
          <p:cNvSpPr txBox="1"/>
          <p:nvPr/>
        </p:nvSpPr>
        <p:spPr>
          <a:xfrm>
            <a:off x="190627" y="3012199"/>
            <a:ext cx="58221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 err="1"/>
              <a:t>Câu</a:t>
            </a:r>
            <a:r>
              <a:rPr lang="en-US" sz="1200" b="1" dirty="0"/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B4F657-6048-322D-C5B7-E47671357F51}"/>
              </a:ext>
            </a:extLst>
          </p:cNvPr>
          <p:cNvSpPr txBox="1"/>
          <p:nvPr/>
        </p:nvSpPr>
        <p:spPr>
          <a:xfrm>
            <a:off x="182572" y="331632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48966-7609-5483-0751-4A829AF63E79}"/>
              </a:ext>
            </a:extLst>
          </p:cNvPr>
          <p:cNvSpPr txBox="1"/>
          <p:nvPr/>
        </p:nvSpPr>
        <p:spPr>
          <a:xfrm>
            <a:off x="174517" y="3620459"/>
            <a:ext cx="572593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Câu</a:t>
            </a:r>
            <a:r>
              <a:rPr lang="en-US" sz="1200" dirty="0"/>
              <a:t>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7AA51-37BA-C61F-D594-FE7D70E026A6}"/>
              </a:ext>
            </a:extLst>
          </p:cNvPr>
          <p:cNvSpPr/>
          <p:nvPr/>
        </p:nvSpPr>
        <p:spPr>
          <a:xfrm>
            <a:off x="2272003" y="1424139"/>
            <a:ext cx="1393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thừa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3F80E-46C3-4CD0-75B9-9373E2C949D1}"/>
              </a:ext>
            </a:extLst>
          </p:cNvPr>
          <p:cNvSpPr txBox="1"/>
          <p:nvPr/>
        </p:nvSpPr>
        <p:spPr>
          <a:xfrm>
            <a:off x="2265593" y="1703093"/>
            <a:ext cx="9148790" cy="129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Các lớp được trừu tượng hóa và được tổ chức thành một sơ đồ</a:t>
            </a:r>
            <a:r>
              <a:rPr lang="en-US" dirty="0"/>
              <a:t> </a:t>
            </a:r>
            <a:r>
              <a:rPr lang="vi-VN" dirty="0"/>
              <a:t>phân cấp lớp.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365B1-BF66-E90B-DDA3-E75DE7B5A0B2}"/>
              </a:ext>
            </a:extLst>
          </p:cNvPr>
          <p:cNvSpPr txBox="1"/>
          <p:nvPr/>
        </p:nvSpPr>
        <p:spPr>
          <a:xfrm>
            <a:off x="2272005" y="292433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36E72-B662-883F-A788-64167344B522}"/>
              </a:ext>
            </a:extLst>
          </p:cNvPr>
          <p:cNvSpPr txBox="1"/>
          <p:nvPr/>
        </p:nvSpPr>
        <p:spPr>
          <a:xfrm>
            <a:off x="2272004" y="3274499"/>
            <a:ext cx="848093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Lớp</a:t>
            </a:r>
            <a:r>
              <a:rPr lang="en-US" dirty="0"/>
              <a:t> cha (Animal):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lông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67AE1-E422-785A-8B9D-619AEB061431}"/>
              </a:ext>
            </a:extLst>
          </p:cNvPr>
          <p:cNvSpPr txBox="1"/>
          <p:nvPr/>
        </p:nvSpPr>
        <p:spPr>
          <a:xfrm>
            <a:off x="2272003" y="4157882"/>
            <a:ext cx="848735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Lớp</a:t>
            </a:r>
            <a:r>
              <a:rPr lang="en-US" dirty="0"/>
              <a:t> con (Dog, Cat):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Animal,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</a:t>
            </a:r>
            <a:r>
              <a:rPr lang="en-US" dirty="0" err="1"/>
              <a:t>sủa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“meow”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mèo</a:t>
            </a:r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687BB-7C1B-4E56-7739-9A3FA93F2959}"/>
              </a:ext>
            </a:extLst>
          </p:cNvPr>
          <p:cNvSpPr txBox="1"/>
          <p:nvPr/>
        </p:nvSpPr>
        <p:spPr>
          <a:xfrm>
            <a:off x="1890169" y="9317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8221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1194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Bình Nhẫn Phan</dc:creator>
  <cp:lastModifiedBy>Bình Nhẫn Phan</cp:lastModifiedBy>
  <cp:revision>1</cp:revision>
  <dcterms:created xsi:type="dcterms:W3CDTF">2024-12-01T07:22:55Z</dcterms:created>
  <dcterms:modified xsi:type="dcterms:W3CDTF">2024-12-01T11:15:32Z</dcterms:modified>
</cp:coreProperties>
</file>