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2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0AA5-E894-443E-9725-29D3C3D8913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12AE-05D9-48F5-8996-024B5EF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41100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3307080" y="23622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352800" y="29718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5257800" y="29718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257800" y="2438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257800" y="19050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</dc:creator>
  <cp:lastModifiedBy>Pam</cp:lastModifiedBy>
  <cp:revision>2</cp:revision>
  <dcterms:created xsi:type="dcterms:W3CDTF">2016-08-18T08:32:58Z</dcterms:created>
  <dcterms:modified xsi:type="dcterms:W3CDTF">2016-08-18T08:48:59Z</dcterms:modified>
</cp:coreProperties>
</file>