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DBD4-0681-40D9-A3A2-4F7979FCB808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DA458-D568-411C-93B5-4D2B168F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2.bp.blogspot.com/-pATX0YgNSFs/VP-82AQKcuI/AAAAAAAALSU/Vet9e7Qsjjw/s1600/Cat-hd-wallpaper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2.bp.blogspot.com/-pATX0YgNSFs/VP-82AQKcuI/AAAAAAAALSU/Vet9e7Qsjjw/s1600/Cat-hd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2" y="160337"/>
            <a:ext cx="4007087" cy="20288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12738"/>
            <a:ext cx="1657350" cy="16446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8227"/>
            <a:ext cx="4007087" cy="202882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7" y="4185004"/>
            <a:ext cx="4007087" cy="20288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83475"/>
            <a:ext cx="1657350" cy="16446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312738"/>
            <a:ext cx="1657350" cy="16446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0" y="2183475"/>
            <a:ext cx="1657350" cy="164465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03" y="3962400"/>
            <a:ext cx="1657350" cy="164465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62" y="3962400"/>
            <a:ext cx="1657350" cy="16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1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Pam</dc:creator>
  <cp:lastModifiedBy>Pam</cp:lastModifiedBy>
  <cp:revision>5</cp:revision>
  <dcterms:created xsi:type="dcterms:W3CDTF">2016-08-08T00:36:42Z</dcterms:created>
  <dcterms:modified xsi:type="dcterms:W3CDTF">2016-08-08T12:07:33Z</dcterms:modified>
</cp:coreProperties>
</file>