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DBD4-0681-40D9-A3A2-4F7979FCB80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A458-D568-411C-93B5-4D2B168F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DBD4-0681-40D9-A3A2-4F7979FCB80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A458-D568-411C-93B5-4D2B168F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0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DBD4-0681-40D9-A3A2-4F7979FCB80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A458-D568-411C-93B5-4D2B168F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DBD4-0681-40D9-A3A2-4F7979FCB80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A458-D568-411C-93B5-4D2B168F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9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DBD4-0681-40D9-A3A2-4F7979FCB80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A458-D568-411C-93B5-4D2B168F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4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DBD4-0681-40D9-A3A2-4F7979FCB80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A458-D568-411C-93B5-4D2B168F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DBD4-0681-40D9-A3A2-4F7979FCB80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A458-D568-411C-93B5-4D2B168F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2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DBD4-0681-40D9-A3A2-4F7979FCB80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A458-D568-411C-93B5-4D2B168F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2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DBD4-0681-40D9-A3A2-4F7979FCB80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A458-D568-411C-93B5-4D2B168F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0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DBD4-0681-40D9-A3A2-4F7979FCB80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A458-D568-411C-93B5-4D2B168F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DBD4-0681-40D9-A3A2-4F7979FCB80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A458-D568-411C-93B5-4D2B168F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6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EDBD4-0681-40D9-A3A2-4F7979FCB80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DA458-D568-411C-93B5-4D2B168F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2.bp.blogspot.com/-pATX0YgNSFs/VP-82AQKcuI/AAAAAAAALSU/Vet9e7Qsjjw/s1600/Cat-hd-wallpapers.jpg"/>
          <p:cNvSpPr>
            <a:spLocks noChangeAspect="1" noChangeArrowheads="1"/>
          </p:cNvSpPr>
          <p:nvPr/>
        </p:nvSpPr>
        <p:spPr bwMode="auto">
          <a:xfrm>
            <a:off x="-879906" y="-13039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://2.bp.blogspot.com/-pATX0YgNSFs/VP-82AQKcuI/AAAAAAAALSU/Vet9e7Qsjjw/s1600/Cat-hd-wallpapers.jpg"/>
          <p:cNvSpPr>
            <a:spLocks noChangeAspect="1" noChangeArrowheads="1"/>
          </p:cNvSpPr>
          <p:nvPr/>
        </p:nvSpPr>
        <p:spPr bwMode="auto">
          <a:xfrm>
            <a:off x="-727506" y="2200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" y="2985868"/>
            <a:ext cx="9429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29" y="2985868"/>
            <a:ext cx="9429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604" y="2985868"/>
            <a:ext cx="9429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388" y="2985868"/>
            <a:ext cx="9429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641" y="2985868"/>
            <a:ext cx="9429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616" y="2985868"/>
            <a:ext cx="9429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013" y="2985868"/>
            <a:ext cx="9429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266" y="2985868"/>
            <a:ext cx="9429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241" y="2985868"/>
            <a:ext cx="9429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2985868"/>
            <a:ext cx="9429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" y="1461868"/>
            <a:ext cx="9429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28" y="1461868"/>
            <a:ext cx="9429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603" y="1461868"/>
            <a:ext cx="9429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387" y="1461868"/>
            <a:ext cx="9429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640" y="1461868"/>
            <a:ext cx="9429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615" y="1461868"/>
            <a:ext cx="9429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012" y="1461868"/>
            <a:ext cx="9429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265" y="1461868"/>
            <a:ext cx="9429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240" y="1461868"/>
            <a:ext cx="9429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4" y="1461868"/>
            <a:ext cx="9429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41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</dc:creator>
  <cp:lastModifiedBy>Pam</cp:lastModifiedBy>
  <cp:revision>3</cp:revision>
  <dcterms:created xsi:type="dcterms:W3CDTF">2016-08-08T00:36:42Z</dcterms:created>
  <dcterms:modified xsi:type="dcterms:W3CDTF">2016-08-08T03:45:10Z</dcterms:modified>
</cp:coreProperties>
</file>