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090" y="3841556"/>
            <a:ext cx="14495819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6486" y="2088909"/>
            <a:ext cx="15375255" cy="496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s://www.geeksforgeeks.org/program-for-employee-management-system/" TargetMode="External"/><Relationship Id="rId4" Type="http://schemas.openxmlformats.org/officeDocument/2006/relationships/hyperlink" Target="https://www.studytonight.com/c-projects/employee-management-system-project-using-c-language" TargetMode="External"/><Relationship Id="rId5" Type="http://schemas.openxmlformats.org/officeDocument/2006/relationships/hyperlink" Target="https://www.codeproject.com/Articles/36511/Task-Management-System" TargetMode="External"/><Relationship Id="rId6" Type="http://schemas.openxmlformats.org/officeDocument/2006/relationships/hyperlink" Target="https://youtu.be/67X7jjhL9Sw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85318"/>
            <a:ext cx="5570220" cy="4540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5"/>
              </a:spcBef>
            </a:pP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Task </a:t>
            </a:r>
            <a:r>
              <a:rPr dirty="0" sz="9150" spc="-5">
                <a:solidFill>
                  <a:srgbClr val="F43300"/>
                </a:solidFill>
                <a:latin typeface="Times New Roman"/>
                <a:cs typeface="Times New Roman"/>
              </a:rPr>
              <a:t> </a:t>
            </a:r>
            <a:r>
              <a:rPr dirty="0" sz="9150" spc="-20">
                <a:solidFill>
                  <a:srgbClr val="F43300"/>
                </a:solidFill>
                <a:latin typeface="Times New Roman"/>
                <a:cs typeface="Times New Roman"/>
              </a:rPr>
              <a:t>M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a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ng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e</a:t>
            </a:r>
            <a:r>
              <a:rPr dirty="0" sz="9150" spc="-15">
                <a:solidFill>
                  <a:srgbClr val="F43300"/>
                </a:solidFill>
                <a:latin typeface="Times New Roman"/>
                <a:cs typeface="Times New Roman"/>
              </a:rPr>
              <a:t>m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e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n</a:t>
            </a:r>
            <a:r>
              <a:rPr dirty="0" sz="9150" spc="-5">
                <a:solidFill>
                  <a:srgbClr val="F43300"/>
                </a:solidFill>
                <a:latin typeface="Times New Roman"/>
                <a:cs typeface="Times New Roman"/>
              </a:rPr>
              <a:t>t  </a:t>
            </a:r>
            <a:r>
              <a:rPr dirty="0" sz="9150" spc="-10">
                <a:solidFill>
                  <a:srgbClr val="F43300"/>
                </a:solidFill>
                <a:latin typeface="Times New Roman"/>
                <a:cs typeface="Times New Roman"/>
              </a:rPr>
              <a:t>Software</a:t>
            </a:r>
            <a:endParaRPr sz="9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65" y="7452409"/>
            <a:ext cx="4958715" cy="1540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20" b="1">
                <a:solidFill>
                  <a:srgbClr val="0E0D0C"/>
                </a:solidFill>
                <a:latin typeface="Calibri"/>
                <a:cs typeface="Calibri"/>
              </a:rPr>
              <a:t>Mentored</a:t>
            </a:r>
            <a:r>
              <a:rPr dirty="0" sz="3600" spc="55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600" spc="235" b="1">
                <a:solidFill>
                  <a:srgbClr val="0E0D0C"/>
                </a:solidFill>
                <a:latin typeface="Calibri"/>
                <a:cs typeface="Calibri"/>
              </a:rPr>
              <a:t>By:</a:t>
            </a:r>
            <a:r>
              <a:rPr dirty="0" sz="3600" spc="60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600" spc="20" b="1">
                <a:solidFill>
                  <a:srgbClr val="0E0D0C"/>
                </a:solidFill>
                <a:latin typeface="Calibri"/>
                <a:cs typeface="Calibri"/>
              </a:rPr>
              <a:t>Debhasree</a:t>
            </a:r>
            <a:endParaRPr sz="36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3385"/>
              </a:spcBef>
            </a:pPr>
            <a:r>
              <a:rPr dirty="0" sz="3500" spc="-5" b="1">
                <a:latin typeface="Calibri"/>
                <a:cs typeface="Calibri"/>
              </a:rPr>
              <a:t>Presented</a:t>
            </a:r>
            <a:r>
              <a:rPr dirty="0" sz="3500" spc="70" b="1">
                <a:latin typeface="Calibri"/>
                <a:cs typeface="Calibri"/>
              </a:rPr>
              <a:t> </a:t>
            </a:r>
            <a:r>
              <a:rPr dirty="0" sz="3500" spc="225" b="1">
                <a:latin typeface="Calibri"/>
                <a:cs typeface="Calibri"/>
              </a:rPr>
              <a:t>By</a:t>
            </a:r>
            <a:r>
              <a:rPr dirty="0" sz="3500" spc="70" b="1">
                <a:latin typeface="Calibri"/>
                <a:cs typeface="Calibri"/>
              </a:rPr>
              <a:t> </a:t>
            </a:r>
            <a:r>
              <a:rPr dirty="0" sz="3500" spc="195" b="1">
                <a:latin typeface="Calibri"/>
                <a:cs typeface="Calibri"/>
              </a:rPr>
              <a:t>:</a:t>
            </a:r>
            <a:r>
              <a:rPr dirty="0" sz="3500" spc="70" b="1">
                <a:latin typeface="Calibri"/>
                <a:cs typeface="Calibri"/>
              </a:rPr>
              <a:t> </a:t>
            </a:r>
            <a:r>
              <a:rPr dirty="0" sz="3500" spc="155" b="1">
                <a:latin typeface="Calibri"/>
                <a:cs typeface="Calibri"/>
              </a:rPr>
              <a:t>Group</a:t>
            </a:r>
            <a:r>
              <a:rPr dirty="0" sz="3500" spc="70" b="1">
                <a:latin typeface="Calibri"/>
                <a:cs typeface="Calibri"/>
              </a:rPr>
              <a:t> </a:t>
            </a:r>
            <a:r>
              <a:rPr dirty="0" sz="3500" spc="-25" b="1"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34949" y="1125018"/>
            <a:ext cx="11653520" cy="8906510"/>
            <a:chOff x="6634949" y="1125018"/>
            <a:chExt cx="11653520" cy="89065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4949" y="1322190"/>
              <a:ext cx="11653051" cy="84970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70568" y="8352504"/>
              <a:ext cx="4058920" cy="1678939"/>
            </a:xfrm>
            <a:custGeom>
              <a:avLst/>
              <a:gdLst/>
              <a:ahLst/>
              <a:cxnLst/>
              <a:rect l="l" t="t" r="r" b="b"/>
              <a:pathLst>
                <a:path w="4058919" h="1678940">
                  <a:moveTo>
                    <a:pt x="1296379" y="446721"/>
                  </a:moveTo>
                  <a:lnTo>
                    <a:pt x="4058633" y="446721"/>
                  </a:lnTo>
                  <a:lnTo>
                    <a:pt x="4058633" y="0"/>
                  </a:lnTo>
                  <a:lnTo>
                    <a:pt x="1296378" y="0"/>
                  </a:lnTo>
                  <a:lnTo>
                    <a:pt x="1296379" y="446721"/>
                  </a:lnTo>
                  <a:close/>
                </a:path>
                <a:path w="4058919" h="1678940">
                  <a:moveTo>
                    <a:pt x="1739680" y="1678927"/>
                  </a:moveTo>
                  <a:lnTo>
                    <a:pt x="2073088" y="1678927"/>
                  </a:lnTo>
                  <a:lnTo>
                    <a:pt x="2073088" y="688695"/>
                  </a:lnTo>
                  <a:lnTo>
                    <a:pt x="63329" y="688695"/>
                  </a:lnTo>
                  <a:lnTo>
                    <a:pt x="63329" y="1647284"/>
                  </a:lnTo>
                  <a:lnTo>
                    <a:pt x="1739680" y="1678927"/>
                  </a:lnTo>
                  <a:close/>
                </a:path>
                <a:path w="4058919" h="1678940">
                  <a:moveTo>
                    <a:pt x="0" y="638439"/>
                  </a:moveTo>
                  <a:lnTo>
                    <a:pt x="2104752" y="638439"/>
                  </a:lnTo>
                  <a:lnTo>
                    <a:pt x="2104752" y="483948"/>
                  </a:lnTo>
                  <a:lnTo>
                    <a:pt x="0" y="483948"/>
                  </a:lnTo>
                  <a:lnTo>
                    <a:pt x="0" y="638439"/>
                  </a:lnTo>
                  <a:close/>
                </a:path>
              </a:pathLst>
            </a:custGeom>
            <a:solidFill>
              <a:srgbClr val="F43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7064" y="1125018"/>
              <a:ext cx="10501406" cy="8831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3904" y="431764"/>
            <a:ext cx="6087110" cy="1191260"/>
          </a:xfrm>
          <a:prstGeom prst="rect"/>
          <a:ln w="9220">
            <a:solidFill>
              <a:srgbClr val="F43300"/>
            </a:solidFill>
          </a:ln>
        </p:spPr>
        <p:txBody>
          <a:bodyPr wrap="square" lIns="0" tIns="273050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2150"/>
              </a:spcBef>
            </a:pPr>
            <a:r>
              <a:rPr dirty="0" sz="4400" spc="-10">
                <a:solidFill>
                  <a:srgbClr val="0E0D0C"/>
                </a:solidFill>
              </a:rPr>
              <a:t>Architectural</a:t>
            </a:r>
            <a:r>
              <a:rPr dirty="0" sz="4400" spc="105">
                <a:solidFill>
                  <a:srgbClr val="0E0D0C"/>
                </a:solidFill>
              </a:rPr>
              <a:t> </a:t>
            </a:r>
            <a:r>
              <a:rPr dirty="0" sz="4400" spc="40">
                <a:solidFill>
                  <a:srgbClr val="0E0D0C"/>
                </a:solidFill>
              </a:rPr>
              <a:t>Overview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48105" y="3431985"/>
            <a:ext cx="9525" cy="514350"/>
          </a:xfrm>
          <a:custGeom>
            <a:avLst/>
            <a:gdLst/>
            <a:ahLst/>
            <a:cxnLst/>
            <a:rect l="l" t="t" r="r" b="b"/>
            <a:pathLst>
              <a:path w="9525" h="514350">
                <a:moveTo>
                  <a:pt x="9524" y="514349"/>
                </a:moveTo>
                <a:lnTo>
                  <a:pt x="0" y="514349"/>
                </a:lnTo>
                <a:lnTo>
                  <a:pt x="0" y="0"/>
                </a:lnTo>
                <a:lnTo>
                  <a:pt x="9524" y="0"/>
                </a:lnTo>
                <a:lnTo>
                  <a:pt x="9524" y="514349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045" y="2229207"/>
            <a:ext cx="14306549" cy="7029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076" y="2622654"/>
            <a:ext cx="7115174" cy="6448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382" y="432395"/>
            <a:ext cx="6712584" cy="1313180"/>
          </a:xfrm>
          <a:prstGeom prst="rect"/>
          <a:ln w="10167">
            <a:solidFill>
              <a:srgbClr val="F43300"/>
            </a:solidFill>
          </a:ln>
        </p:spPr>
        <p:txBody>
          <a:bodyPr wrap="square" lIns="0" tIns="300990" rIns="0" bIns="0" rtlCol="0" vert="horz">
            <a:spAutoFit/>
          </a:bodyPr>
          <a:lstStyle/>
          <a:p>
            <a:pPr algn="ctr" marR="147320">
              <a:lnSpc>
                <a:spcPct val="100000"/>
              </a:lnSpc>
              <a:spcBef>
                <a:spcPts val="2370"/>
              </a:spcBef>
            </a:pPr>
            <a:r>
              <a:rPr dirty="0" sz="4850" spc="135">
                <a:solidFill>
                  <a:srgbClr val="0E0D0C"/>
                </a:solidFill>
              </a:rPr>
              <a:t>Class</a:t>
            </a:r>
            <a:r>
              <a:rPr dirty="0" sz="4850" spc="70">
                <a:solidFill>
                  <a:srgbClr val="0E0D0C"/>
                </a:solidFill>
              </a:rPr>
              <a:t> </a:t>
            </a:r>
            <a:r>
              <a:rPr dirty="0" sz="4850" spc="50">
                <a:solidFill>
                  <a:srgbClr val="0E0D0C"/>
                </a:solidFill>
              </a:rPr>
              <a:t>Diagram</a:t>
            </a:r>
            <a:endParaRPr sz="4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777" y="1028712"/>
            <a:ext cx="2371725" cy="2362200"/>
          </a:xfrm>
          <a:custGeom>
            <a:avLst/>
            <a:gdLst/>
            <a:ahLst/>
            <a:cxnLst/>
            <a:rect l="l" t="t" r="r" b="b"/>
            <a:pathLst>
              <a:path w="2371725" h="2362200">
                <a:moveTo>
                  <a:pt x="1396885" y="1324063"/>
                </a:moveTo>
                <a:lnTo>
                  <a:pt x="1387233" y="1269923"/>
                </a:lnTo>
                <a:lnTo>
                  <a:pt x="1358620" y="1227810"/>
                </a:lnTo>
                <a:lnTo>
                  <a:pt x="1311808" y="1198587"/>
                </a:lnTo>
                <a:lnTo>
                  <a:pt x="1246949" y="1182776"/>
                </a:lnTo>
                <a:lnTo>
                  <a:pt x="1246949" y="1180299"/>
                </a:lnTo>
                <a:lnTo>
                  <a:pt x="1302867" y="1159090"/>
                </a:lnTo>
                <a:lnTo>
                  <a:pt x="1344434" y="1125397"/>
                </a:lnTo>
                <a:lnTo>
                  <a:pt x="1370266" y="1080808"/>
                </a:lnTo>
                <a:lnTo>
                  <a:pt x="1378991" y="1027912"/>
                </a:lnTo>
                <a:lnTo>
                  <a:pt x="1375511" y="995616"/>
                </a:lnTo>
                <a:lnTo>
                  <a:pt x="1347749" y="942619"/>
                </a:lnTo>
                <a:lnTo>
                  <a:pt x="1293266" y="905129"/>
                </a:lnTo>
                <a:lnTo>
                  <a:pt x="1218298" y="885952"/>
                </a:lnTo>
                <a:lnTo>
                  <a:pt x="1173530" y="883526"/>
                </a:lnTo>
                <a:lnTo>
                  <a:pt x="1117663" y="887247"/>
                </a:lnTo>
                <a:lnTo>
                  <a:pt x="1065784" y="898410"/>
                </a:lnTo>
                <a:lnTo>
                  <a:pt x="1017955" y="917105"/>
                </a:lnTo>
                <a:lnTo>
                  <a:pt x="974242" y="943381"/>
                </a:lnTo>
                <a:lnTo>
                  <a:pt x="1034084" y="1032230"/>
                </a:lnTo>
                <a:lnTo>
                  <a:pt x="1052601" y="1021016"/>
                </a:lnTo>
                <a:lnTo>
                  <a:pt x="1070254" y="1011478"/>
                </a:lnTo>
                <a:lnTo>
                  <a:pt x="1118552" y="993267"/>
                </a:lnTo>
                <a:lnTo>
                  <a:pt x="1164272" y="987806"/>
                </a:lnTo>
                <a:lnTo>
                  <a:pt x="1202334" y="992085"/>
                </a:lnTo>
                <a:lnTo>
                  <a:pt x="1229525" y="1005001"/>
                </a:lnTo>
                <a:lnTo>
                  <a:pt x="1245831" y="1026591"/>
                </a:lnTo>
                <a:lnTo>
                  <a:pt x="1251267" y="1056906"/>
                </a:lnTo>
                <a:lnTo>
                  <a:pt x="1249197" y="1077849"/>
                </a:lnTo>
                <a:lnTo>
                  <a:pt x="1218565" y="1120457"/>
                </a:lnTo>
                <a:lnTo>
                  <a:pt x="1176464" y="1134338"/>
                </a:lnTo>
                <a:lnTo>
                  <a:pt x="1114907" y="1138961"/>
                </a:lnTo>
                <a:lnTo>
                  <a:pt x="1068019" y="1138961"/>
                </a:lnTo>
                <a:lnTo>
                  <a:pt x="1068019" y="1237678"/>
                </a:lnTo>
                <a:lnTo>
                  <a:pt x="1114298" y="1237678"/>
                </a:lnTo>
                <a:lnTo>
                  <a:pt x="1150048" y="1238745"/>
                </a:lnTo>
                <a:lnTo>
                  <a:pt x="1205839" y="1247571"/>
                </a:lnTo>
                <a:lnTo>
                  <a:pt x="1241361" y="1266329"/>
                </a:lnTo>
                <a:lnTo>
                  <a:pt x="1261135" y="1316659"/>
                </a:lnTo>
                <a:lnTo>
                  <a:pt x="1259281" y="1339088"/>
                </a:lnTo>
                <a:lnTo>
                  <a:pt x="1230909" y="1386382"/>
                </a:lnTo>
                <a:lnTo>
                  <a:pt x="1192034" y="1402499"/>
                </a:lnTo>
                <a:lnTo>
                  <a:pt x="1136510" y="1407972"/>
                </a:lnTo>
                <a:lnTo>
                  <a:pt x="1115580" y="1407274"/>
                </a:lnTo>
                <a:lnTo>
                  <a:pt x="1073251" y="1401724"/>
                </a:lnTo>
                <a:lnTo>
                  <a:pt x="1031062" y="1390865"/>
                </a:lnTo>
                <a:lnTo>
                  <a:pt x="991768" y="1376311"/>
                </a:lnTo>
                <a:lnTo>
                  <a:pt x="973620" y="1367866"/>
                </a:lnTo>
                <a:lnTo>
                  <a:pt x="973620" y="1477695"/>
                </a:lnTo>
                <a:lnTo>
                  <a:pt x="1013510" y="1491919"/>
                </a:lnTo>
                <a:lnTo>
                  <a:pt x="1056297" y="1502143"/>
                </a:lnTo>
                <a:lnTo>
                  <a:pt x="1101864" y="1508328"/>
                </a:lnTo>
                <a:lnTo>
                  <a:pt x="1150086" y="1510398"/>
                </a:lnTo>
                <a:lnTo>
                  <a:pt x="1205953" y="1507286"/>
                </a:lnTo>
                <a:lnTo>
                  <a:pt x="1255052" y="1497977"/>
                </a:lnTo>
                <a:lnTo>
                  <a:pt x="1297317" y="1482547"/>
                </a:lnTo>
                <a:lnTo>
                  <a:pt x="1332712" y="1461033"/>
                </a:lnTo>
                <a:lnTo>
                  <a:pt x="1360703" y="1434084"/>
                </a:lnTo>
                <a:lnTo>
                  <a:pt x="1392847" y="1365592"/>
                </a:lnTo>
                <a:lnTo>
                  <a:pt x="1396885" y="1324063"/>
                </a:lnTo>
                <a:close/>
              </a:path>
              <a:path w="2371725" h="2362200">
                <a:moveTo>
                  <a:pt x="2371725" y="1181100"/>
                </a:moveTo>
                <a:lnTo>
                  <a:pt x="2370785" y="1130300"/>
                </a:lnTo>
                <a:lnTo>
                  <a:pt x="2367978" y="1079500"/>
                </a:lnTo>
                <a:lnTo>
                  <a:pt x="2363343" y="1041400"/>
                </a:lnTo>
                <a:lnTo>
                  <a:pt x="2356929" y="990600"/>
                </a:lnTo>
                <a:lnTo>
                  <a:pt x="2348750" y="952500"/>
                </a:lnTo>
                <a:lnTo>
                  <a:pt x="2338844" y="901700"/>
                </a:lnTo>
                <a:lnTo>
                  <a:pt x="2327262" y="863600"/>
                </a:lnTo>
                <a:lnTo>
                  <a:pt x="2314029" y="812800"/>
                </a:lnTo>
                <a:lnTo>
                  <a:pt x="2301392" y="780376"/>
                </a:lnTo>
                <a:lnTo>
                  <a:pt x="2301392" y="1181100"/>
                </a:lnTo>
                <a:lnTo>
                  <a:pt x="2300363" y="1231900"/>
                </a:lnTo>
                <a:lnTo>
                  <a:pt x="2297290" y="1270000"/>
                </a:lnTo>
                <a:lnTo>
                  <a:pt x="2292223" y="1320800"/>
                </a:lnTo>
                <a:lnTo>
                  <a:pt x="2285212" y="1371600"/>
                </a:lnTo>
                <a:lnTo>
                  <a:pt x="2276284" y="1409700"/>
                </a:lnTo>
                <a:lnTo>
                  <a:pt x="2265489" y="1460500"/>
                </a:lnTo>
                <a:lnTo>
                  <a:pt x="2252865" y="1511300"/>
                </a:lnTo>
                <a:lnTo>
                  <a:pt x="2238464" y="1549400"/>
                </a:lnTo>
                <a:lnTo>
                  <a:pt x="2222309" y="1587500"/>
                </a:lnTo>
                <a:lnTo>
                  <a:pt x="2204466" y="1638300"/>
                </a:lnTo>
                <a:lnTo>
                  <a:pt x="2184958" y="1676400"/>
                </a:lnTo>
                <a:lnTo>
                  <a:pt x="2163838" y="1714500"/>
                </a:lnTo>
                <a:lnTo>
                  <a:pt x="2141143" y="1752600"/>
                </a:lnTo>
                <a:lnTo>
                  <a:pt x="2116925" y="1790700"/>
                </a:lnTo>
                <a:lnTo>
                  <a:pt x="2091207" y="1828800"/>
                </a:lnTo>
                <a:lnTo>
                  <a:pt x="2064042" y="1866900"/>
                </a:lnTo>
                <a:lnTo>
                  <a:pt x="2035479" y="1905000"/>
                </a:lnTo>
                <a:lnTo>
                  <a:pt x="2005558" y="1930400"/>
                </a:lnTo>
                <a:lnTo>
                  <a:pt x="1974303" y="1968500"/>
                </a:lnTo>
                <a:lnTo>
                  <a:pt x="1941779" y="1993900"/>
                </a:lnTo>
                <a:lnTo>
                  <a:pt x="1908022" y="2032000"/>
                </a:lnTo>
                <a:lnTo>
                  <a:pt x="1873072" y="2057400"/>
                </a:lnTo>
                <a:lnTo>
                  <a:pt x="1836966" y="2082800"/>
                </a:lnTo>
                <a:lnTo>
                  <a:pt x="1799742" y="2108200"/>
                </a:lnTo>
                <a:lnTo>
                  <a:pt x="1761464" y="2133600"/>
                </a:lnTo>
                <a:lnTo>
                  <a:pt x="1722158" y="2159000"/>
                </a:lnTo>
                <a:lnTo>
                  <a:pt x="1681873" y="2184400"/>
                </a:lnTo>
                <a:lnTo>
                  <a:pt x="1598510" y="2209800"/>
                </a:lnTo>
                <a:lnTo>
                  <a:pt x="1555521" y="2235200"/>
                </a:lnTo>
                <a:lnTo>
                  <a:pt x="1421853" y="2273300"/>
                </a:lnTo>
                <a:lnTo>
                  <a:pt x="1375854" y="2273300"/>
                </a:lnTo>
                <a:lnTo>
                  <a:pt x="1329220" y="2286000"/>
                </a:lnTo>
                <a:lnTo>
                  <a:pt x="1281988" y="2286000"/>
                </a:lnTo>
                <a:lnTo>
                  <a:pt x="1234186" y="2298700"/>
                </a:lnTo>
                <a:lnTo>
                  <a:pt x="1137551" y="2298700"/>
                </a:lnTo>
                <a:lnTo>
                  <a:pt x="1089748" y="2286000"/>
                </a:lnTo>
                <a:lnTo>
                  <a:pt x="1042517" y="2286000"/>
                </a:lnTo>
                <a:lnTo>
                  <a:pt x="995883" y="2273300"/>
                </a:lnTo>
                <a:lnTo>
                  <a:pt x="949883" y="2273300"/>
                </a:lnTo>
                <a:lnTo>
                  <a:pt x="816216" y="2235200"/>
                </a:lnTo>
                <a:lnTo>
                  <a:pt x="773226" y="2209800"/>
                </a:lnTo>
                <a:lnTo>
                  <a:pt x="689864" y="2184400"/>
                </a:lnTo>
                <a:lnTo>
                  <a:pt x="649579" y="2159000"/>
                </a:lnTo>
                <a:lnTo>
                  <a:pt x="610273" y="2133600"/>
                </a:lnTo>
                <a:lnTo>
                  <a:pt x="571982" y="2108200"/>
                </a:lnTo>
                <a:lnTo>
                  <a:pt x="534771" y="2082800"/>
                </a:lnTo>
                <a:lnTo>
                  <a:pt x="498665" y="2057400"/>
                </a:lnTo>
                <a:lnTo>
                  <a:pt x="463715" y="2032000"/>
                </a:lnTo>
                <a:lnTo>
                  <a:pt x="429945" y="1993900"/>
                </a:lnTo>
                <a:lnTo>
                  <a:pt x="397421" y="1968500"/>
                </a:lnTo>
                <a:lnTo>
                  <a:pt x="366179" y="1930400"/>
                </a:lnTo>
                <a:lnTo>
                  <a:pt x="336257" y="1905000"/>
                </a:lnTo>
                <a:lnTo>
                  <a:pt x="307682" y="1866900"/>
                </a:lnTo>
                <a:lnTo>
                  <a:pt x="280530" y="1828800"/>
                </a:lnTo>
                <a:lnTo>
                  <a:pt x="254812" y="1790700"/>
                </a:lnTo>
                <a:lnTo>
                  <a:pt x="230593" y="1752600"/>
                </a:lnTo>
                <a:lnTo>
                  <a:pt x="207899" y="1714500"/>
                </a:lnTo>
                <a:lnTo>
                  <a:pt x="186778" y="1676400"/>
                </a:lnTo>
                <a:lnTo>
                  <a:pt x="167271" y="1638300"/>
                </a:lnTo>
                <a:lnTo>
                  <a:pt x="149428" y="1587500"/>
                </a:lnTo>
                <a:lnTo>
                  <a:pt x="133273" y="1549400"/>
                </a:lnTo>
                <a:lnTo>
                  <a:pt x="118872" y="1511300"/>
                </a:lnTo>
                <a:lnTo>
                  <a:pt x="106248" y="1460500"/>
                </a:lnTo>
                <a:lnTo>
                  <a:pt x="95453" y="1409700"/>
                </a:lnTo>
                <a:lnTo>
                  <a:pt x="86525" y="1371600"/>
                </a:lnTo>
                <a:lnTo>
                  <a:pt x="79514" y="1320800"/>
                </a:lnTo>
                <a:lnTo>
                  <a:pt x="74447" y="1270000"/>
                </a:lnTo>
                <a:lnTo>
                  <a:pt x="71374" y="1231900"/>
                </a:lnTo>
                <a:lnTo>
                  <a:pt x="70345" y="1181100"/>
                </a:lnTo>
                <a:lnTo>
                  <a:pt x="71374" y="1130300"/>
                </a:lnTo>
                <a:lnTo>
                  <a:pt x="74447" y="1079500"/>
                </a:lnTo>
                <a:lnTo>
                  <a:pt x="79514" y="1041400"/>
                </a:lnTo>
                <a:lnTo>
                  <a:pt x="86525" y="990600"/>
                </a:lnTo>
                <a:lnTo>
                  <a:pt x="95453" y="939800"/>
                </a:lnTo>
                <a:lnTo>
                  <a:pt x="106248" y="901700"/>
                </a:lnTo>
                <a:lnTo>
                  <a:pt x="118872" y="850900"/>
                </a:lnTo>
                <a:lnTo>
                  <a:pt x="133273" y="812800"/>
                </a:lnTo>
                <a:lnTo>
                  <a:pt x="149428" y="762000"/>
                </a:lnTo>
                <a:lnTo>
                  <a:pt x="167271" y="723900"/>
                </a:lnTo>
                <a:lnTo>
                  <a:pt x="186778" y="685800"/>
                </a:lnTo>
                <a:lnTo>
                  <a:pt x="207899" y="647700"/>
                </a:lnTo>
                <a:lnTo>
                  <a:pt x="230593" y="609600"/>
                </a:lnTo>
                <a:lnTo>
                  <a:pt x="254812" y="571500"/>
                </a:lnTo>
                <a:lnTo>
                  <a:pt x="280530" y="533400"/>
                </a:lnTo>
                <a:lnTo>
                  <a:pt x="307682" y="495300"/>
                </a:lnTo>
                <a:lnTo>
                  <a:pt x="336257" y="457200"/>
                </a:lnTo>
                <a:lnTo>
                  <a:pt x="366179" y="419100"/>
                </a:lnTo>
                <a:lnTo>
                  <a:pt x="397421" y="393700"/>
                </a:lnTo>
                <a:lnTo>
                  <a:pt x="429945" y="355600"/>
                </a:lnTo>
                <a:lnTo>
                  <a:pt x="463715" y="330200"/>
                </a:lnTo>
                <a:lnTo>
                  <a:pt x="498665" y="304800"/>
                </a:lnTo>
                <a:lnTo>
                  <a:pt x="534771" y="279400"/>
                </a:lnTo>
                <a:lnTo>
                  <a:pt x="571982" y="254000"/>
                </a:lnTo>
                <a:lnTo>
                  <a:pt x="610273" y="228600"/>
                </a:lnTo>
                <a:lnTo>
                  <a:pt x="649579" y="203200"/>
                </a:lnTo>
                <a:lnTo>
                  <a:pt x="689864" y="177800"/>
                </a:lnTo>
                <a:lnTo>
                  <a:pt x="731100" y="165100"/>
                </a:lnTo>
                <a:lnTo>
                  <a:pt x="773226" y="139700"/>
                </a:lnTo>
                <a:lnTo>
                  <a:pt x="816216" y="127000"/>
                </a:lnTo>
                <a:lnTo>
                  <a:pt x="995883" y="76200"/>
                </a:lnTo>
                <a:lnTo>
                  <a:pt x="1042517" y="76200"/>
                </a:lnTo>
                <a:lnTo>
                  <a:pt x="1089748" y="63500"/>
                </a:lnTo>
                <a:lnTo>
                  <a:pt x="1281988" y="63500"/>
                </a:lnTo>
                <a:lnTo>
                  <a:pt x="1329220" y="76200"/>
                </a:lnTo>
                <a:lnTo>
                  <a:pt x="1375854" y="76200"/>
                </a:lnTo>
                <a:lnTo>
                  <a:pt x="1555521" y="127000"/>
                </a:lnTo>
                <a:lnTo>
                  <a:pt x="1598510" y="139700"/>
                </a:lnTo>
                <a:lnTo>
                  <a:pt x="1640636" y="165100"/>
                </a:lnTo>
                <a:lnTo>
                  <a:pt x="1681873" y="177800"/>
                </a:lnTo>
                <a:lnTo>
                  <a:pt x="1722158" y="203200"/>
                </a:lnTo>
                <a:lnTo>
                  <a:pt x="1761464" y="228600"/>
                </a:lnTo>
                <a:lnTo>
                  <a:pt x="1799742" y="254000"/>
                </a:lnTo>
                <a:lnTo>
                  <a:pt x="1836966" y="279400"/>
                </a:lnTo>
                <a:lnTo>
                  <a:pt x="1873072" y="304800"/>
                </a:lnTo>
                <a:lnTo>
                  <a:pt x="1908022" y="330200"/>
                </a:lnTo>
                <a:lnTo>
                  <a:pt x="1941779" y="355600"/>
                </a:lnTo>
                <a:lnTo>
                  <a:pt x="1974303" y="393700"/>
                </a:lnTo>
                <a:lnTo>
                  <a:pt x="2005558" y="419100"/>
                </a:lnTo>
                <a:lnTo>
                  <a:pt x="2035479" y="457200"/>
                </a:lnTo>
                <a:lnTo>
                  <a:pt x="2064042" y="495300"/>
                </a:lnTo>
                <a:lnTo>
                  <a:pt x="2091207" y="533400"/>
                </a:lnTo>
                <a:lnTo>
                  <a:pt x="2116925" y="571500"/>
                </a:lnTo>
                <a:lnTo>
                  <a:pt x="2141143" y="609600"/>
                </a:lnTo>
                <a:lnTo>
                  <a:pt x="2163838" y="647700"/>
                </a:lnTo>
                <a:lnTo>
                  <a:pt x="2184958" y="685800"/>
                </a:lnTo>
                <a:lnTo>
                  <a:pt x="2204466" y="723900"/>
                </a:lnTo>
                <a:lnTo>
                  <a:pt x="2222309" y="762000"/>
                </a:lnTo>
                <a:lnTo>
                  <a:pt x="2238464" y="812800"/>
                </a:lnTo>
                <a:lnTo>
                  <a:pt x="2252865" y="850900"/>
                </a:lnTo>
                <a:lnTo>
                  <a:pt x="2265489" y="901700"/>
                </a:lnTo>
                <a:lnTo>
                  <a:pt x="2276284" y="939800"/>
                </a:lnTo>
                <a:lnTo>
                  <a:pt x="2285212" y="990600"/>
                </a:lnTo>
                <a:lnTo>
                  <a:pt x="2292223" y="1041400"/>
                </a:lnTo>
                <a:lnTo>
                  <a:pt x="2297290" y="1079500"/>
                </a:lnTo>
                <a:lnTo>
                  <a:pt x="2300363" y="1130300"/>
                </a:lnTo>
                <a:lnTo>
                  <a:pt x="2301392" y="1181100"/>
                </a:lnTo>
                <a:lnTo>
                  <a:pt x="2301392" y="780376"/>
                </a:lnTo>
                <a:lnTo>
                  <a:pt x="2299182" y="774700"/>
                </a:lnTo>
                <a:lnTo>
                  <a:pt x="2282761" y="723900"/>
                </a:lnTo>
                <a:lnTo>
                  <a:pt x="2264791" y="685800"/>
                </a:lnTo>
                <a:lnTo>
                  <a:pt x="2245322" y="647700"/>
                </a:lnTo>
                <a:lnTo>
                  <a:pt x="2224379" y="609600"/>
                </a:lnTo>
                <a:lnTo>
                  <a:pt x="2202002" y="571500"/>
                </a:lnTo>
                <a:lnTo>
                  <a:pt x="2178227" y="533400"/>
                </a:lnTo>
                <a:lnTo>
                  <a:pt x="2153094" y="495300"/>
                </a:lnTo>
                <a:lnTo>
                  <a:pt x="2126627" y="457200"/>
                </a:lnTo>
                <a:lnTo>
                  <a:pt x="2098865" y="419100"/>
                </a:lnTo>
                <a:lnTo>
                  <a:pt x="2069858" y="393700"/>
                </a:lnTo>
                <a:lnTo>
                  <a:pt x="2039620" y="355600"/>
                </a:lnTo>
                <a:lnTo>
                  <a:pt x="2008200" y="330200"/>
                </a:lnTo>
                <a:lnTo>
                  <a:pt x="1975624" y="292100"/>
                </a:lnTo>
                <a:lnTo>
                  <a:pt x="1941944" y="266700"/>
                </a:lnTo>
                <a:lnTo>
                  <a:pt x="1907184" y="241300"/>
                </a:lnTo>
                <a:lnTo>
                  <a:pt x="1871383" y="215900"/>
                </a:lnTo>
                <a:lnTo>
                  <a:pt x="1834565" y="190500"/>
                </a:lnTo>
                <a:lnTo>
                  <a:pt x="1796796" y="165100"/>
                </a:lnTo>
                <a:lnTo>
                  <a:pt x="1758073" y="139700"/>
                </a:lnTo>
                <a:lnTo>
                  <a:pt x="1718462" y="114300"/>
                </a:lnTo>
                <a:lnTo>
                  <a:pt x="1636674" y="88900"/>
                </a:lnTo>
                <a:lnTo>
                  <a:pt x="1594561" y="63500"/>
                </a:lnTo>
                <a:lnTo>
                  <a:pt x="1418945" y="12700"/>
                </a:lnTo>
                <a:lnTo>
                  <a:pt x="1373416" y="12700"/>
                </a:lnTo>
                <a:lnTo>
                  <a:pt x="1327315" y="0"/>
                </a:lnTo>
                <a:lnTo>
                  <a:pt x="1044422" y="0"/>
                </a:lnTo>
                <a:lnTo>
                  <a:pt x="998321" y="12700"/>
                </a:lnTo>
                <a:lnTo>
                  <a:pt x="952792" y="12700"/>
                </a:lnTo>
                <a:lnTo>
                  <a:pt x="777163" y="63500"/>
                </a:lnTo>
                <a:lnTo>
                  <a:pt x="735063" y="88900"/>
                </a:lnTo>
                <a:lnTo>
                  <a:pt x="653275" y="114300"/>
                </a:lnTo>
                <a:lnTo>
                  <a:pt x="613664" y="139700"/>
                </a:lnTo>
                <a:lnTo>
                  <a:pt x="574941" y="165100"/>
                </a:lnTo>
                <a:lnTo>
                  <a:pt x="537159" y="190500"/>
                </a:lnTo>
                <a:lnTo>
                  <a:pt x="500354" y="215900"/>
                </a:lnTo>
                <a:lnTo>
                  <a:pt x="464553" y="241300"/>
                </a:lnTo>
                <a:lnTo>
                  <a:pt x="429793" y="266700"/>
                </a:lnTo>
                <a:lnTo>
                  <a:pt x="396113" y="292100"/>
                </a:lnTo>
                <a:lnTo>
                  <a:pt x="363537" y="330200"/>
                </a:lnTo>
                <a:lnTo>
                  <a:pt x="332117" y="355600"/>
                </a:lnTo>
                <a:lnTo>
                  <a:pt x="301879" y="393700"/>
                </a:lnTo>
                <a:lnTo>
                  <a:pt x="272872" y="419100"/>
                </a:lnTo>
                <a:lnTo>
                  <a:pt x="245110" y="457200"/>
                </a:lnTo>
                <a:lnTo>
                  <a:pt x="218643" y="495300"/>
                </a:lnTo>
                <a:lnTo>
                  <a:pt x="193509" y="533400"/>
                </a:lnTo>
                <a:lnTo>
                  <a:pt x="169735" y="571500"/>
                </a:lnTo>
                <a:lnTo>
                  <a:pt x="147358" y="609600"/>
                </a:lnTo>
                <a:lnTo>
                  <a:pt x="126415" y="647700"/>
                </a:lnTo>
                <a:lnTo>
                  <a:pt x="106946" y="685800"/>
                </a:lnTo>
                <a:lnTo>
                  <a:pt x="88976" y="723900"/>
                </a:lnTo>
                <a:lnTo>
                  <a:pt x="72555" y="774700"/>
                </a:lnTo>
                <a:lnTo>
                  <a:pt x="57708" y="812800"/>
                </a:lnTo>
                <a:lnTo>
                  <a:pt x="44475" y="863600"/>
                </a:lnTo>
                <a:lnTo>
                  <a:pt x="32893" y="901700"/>
                </a:lnTo>
                <a:lnTo>
                  <a:pt x="22987" y="952500"/>
                </a:lnTo>
                <a:lnTo>
                  <a:pt x="14808" y="990600"/>
                </a:lnTo>
                <a:lnTo>
                  <a:pt x="8382" y="1041400"/>
                </a:lnTo>
                <a:lnTo>
                  <a:pt x="3759" y="1079500"/>
                </a:lnTo>
                <a:lnTo>
                  <a:pt x="952" y="1130300"/>
                </a:lnTo>
                <a:lnTo>
                  <a:pt x="0" y="1181100"/>
                </a:lnTo>
                <a:lnTo>
                  <a:pt x="952" y="1231900"/>
                </a:lnTo>
                <a:lnTo>
                  <a:pt x="3759" y="1270000"/>
                </a:lnTo>
                <a:lnTo>
                  <a:pt x="8382" y="1320800"/>
                </a:lnTo>
                <a:lnTo>
                  <a:pt x="14808" y="1371600"/>
                </a:lnTo>
                <a:lnTo>
                  <a:pt x="22987" y="1409700"/>
                </a:lnTo>
                <a:lnTo>
                  <a:pt x="32893" y="1460500"/>
                </a:lnTo>
                <a:lnTo>
                  <a:pt x="44475" y="1498600"/>
                </a:lnTo>
                <a:lnTo>
                  <a:pt x="57708" y="1549400"/>
                </a:lnTo>
                <a:lnTo>
                  <a:pt x="72555" y="1587500"/>
                </a:lnTo>
                <a:lnTo>
                  <a:pt x="88976" y="1625600"/>
                </a:lnTo>
                <a:lnTo>
                  <a:pt x="106946" y="1676400"/>
                </a:lnTo>
                <a:lnTo>
                  <a:pt x="126415" y="1714500"/>
                </a:lnTo>
                <a:lnTo>
                  <a:pt x="147358" y="1752600"/>
                </a:lnTo>
                <a:lnTo>
                  <a:pt x="169735" y="1790700"/>
                </a:lnTo>
                <a:lnTo>
                  <a:pt x="193509" y="1828800"/>
                </a:lnTo>
                <a:lnTo>
                  <a:pt x="218643" y="1866900"/>
                </a:lnTo>
                <a:lnTo>
                  <a:pt x="245110" y="1905000"/>
                </a:lnTo>
                <a:lnTo>
                  <a:pt x="272872" y="1930400"/>
                </a:lnTo>
                <a:lnTo>
                  <a:pt x="301879" y="1968500"/>
                </a:lnTo>
                <a:lnTo>
                  <a:pt x="332117" y="2006600"/>
                </a:lnTo>
                <a:lnTo>
                  <a:pt x="363537" y="2032000"/>
                </a:lnTo>
                <a:lnTo>
                  <a:pt x="396113" y="2057400"/>
                </a:lnTo>
                <a:lnTo>
                  <a:pt x="429793" y="2095500"/>
                </a:lnTo>
                <a:lnTo>
                  <a:pt x="464553" y="2120900"/>
                </a:lnTo>
                <a:lnTo>
                  <a:pt x="500354" y="2146300"/>
                </a:lnTo>
                <a:lnTo>
                  <a:pt x="537159" y="2171700"/>
                </a:lnTo>
                <a:lnTo>
                  <a:pt x="574941" y="2197100"/>
                </a:lnTo>
                <a:lnTo>
                  <a:pt x="613664" y="2222500"/>
                </a:lnTo>
                <a:lnTo>
                  <a:pt x="653275" y="2235200"/>
                </a:lnTo>
                <a:lnTo>
                  <a:pt x="693762" y="2260600"/>
                </a:lnTo>
                <a:lnTo>
                  <a:pt x="735063" y="2273300"/>
                </a:lnTo>
                <a:lnTo>
                  <a:pt x="777163" y="2298700"/>
                </a:lnTo>
                <a:lnTo>
                  <a:pt x="907872" y="2336800"/>
                </a:lnTo>
                <a:lnTo>
                  <a:pt x="952792" y="2336800"/>
                </a:lnTo>
                <a:lnTo>
                  <a:pt x="1044422" y="2362200"/>
                </a:lnTo>
                <a:lnTo>
                  <a:pt x="1327315" y="2362200"/>
                </a:lnTo>
                <a:lnTo>
                  <a:pt x="1418945" y="2336800"/>
                </a:lnTo>
                <a:lnTo>
                  <a:pt x="1463865" y="2336800"/>
                </a:lnTo>
                <a:lnTo>
                  <a:pt x="1594561" y="2298700"/>
                </a:lnTo>
                <a:lnTo>
                  <a:pt x="1636674" y="2273300"/>
                </a:lnTo>
                <a:lnTo>
                  <a:pt x="1677974" y="2260600"/>
                </a:lnTo>
                <a:lnTo>
                  <a:pt x="1718462" y="2235200"/>
                </a:lnTo>
                <a:lnTo>
                  <a:pt x="1758073" y="2222500"/>
                </a:lnTo>
                <a:lnTo>
                  <a:pt x="1796796" y="2197100"/>
                </a:lnTo>
                <a:lnTo>
                  <a:pt x="1834565" y="2171700"/>
                </a:lnTo>
                <a:lnTo>
                  <a:pt x="1871383" y="2146300"/>
                </a:lnTo>
                <a:lnTo>
                  <a:pt x="1907184" y="2120900"/>
                </a:lnTo>
                <a:lnTo>
                  <a:pt x="1941944" y="2095500"/>
                </a:lnTo>
                <a:lnTo>
                  <a:pt x="1975624" y="2057400"/>
                </a:lnTo>
                <a:lnTo>
                  <a:pt x="2008200" y="2032000"/>
                </a:lnTo>
                <a:lnTo>
                  <a:pt x="2039620" y="2006600"/>
                </a:lnTo>
                <a:lnTo>
                  <a:pt x="2069858" y="1968500"/>
                </a:lnTo>
                <a:lnTo>
                  <a:pt x="2098865" y="1930400"/>
                </a:lnTo>
                <a:lnTo>
                  <a:pt x="2126627" y="1905000"/>
                </a:lnTo>
                <a:lnTo>
                  <a:pt x="2153094" y="1866900"/>
                </a:lnTo>
                <a:lnTo>
                  <a:pt x="2178227" y="1828800"/>
                </a:lnTo>
                <a:lnTo>
                  <a:pt x="2202002" y="1790700"/>
                </a:lnTo>
                <a:lnTo>
                  <a:pt x="2224379" y="1752600"/>
                </a:lnTo>
                <a:lnTo>
                  <a:pt x="2245322" y="1714500"/>
                </a:lnTo>
                <a:lnTo>
                  <a:pt x="2264791" y="1676400"/>
                </a:lnTo>
                <a:lnTo>
                  <a:pt x="2282761" y="1625600"/>
                </a:lnTo>
                <a:lnTo>
                  <a:pt x="2299182" y="1587500"/>
                </a:lnTo>
                <a:lnTo>
                  <a:pt x="2314029" y="1549400"/>
                </a:lnTo>
                <a:lnTo>
                  <a:pt x="2327262" y="1498600"/>
                </a:lnTo>
                <a:lnTo>
                  <a:pt x="2338844" y="1460500"/>
                </a:lnTo>
                <a:lnTo>
                  <a:pt x="2348750" y="1409700"/>
                </a:lnTo>
                <a:lnTo>
                  <a:pt x="2356929" y="1371600"/>
                </a:lnTo>
                <a:lnTo>
                  <a:pt x="2363343" y="1320800"/>
                </a:lnTo>
                <a:lnTo>
                  <a:pt x="2367978" y="1270000"/>
                </a:lnTo>
                <a:lnTo>
                  <a:pt x="2370785" y="1231900"/>
                </a:lnTo>
                <a:lnTo>
                  <a:pt x="2371725" y="1181100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5314" y="3614570"/>
            <a:ext cx="13817600" cy="40259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803525" marR="5080" indent="-2791460">
              <a:lnSpc>
                <a:spcPct val="116199"/>
              </a:lnSpc>
              <a:spcBef>
                <a:spcPts val="90"/>
              </a:spcBef>
            </a:pPr>
            <a:r>
              <a:rPr dirty="0" spc="1030"/>
              <a:t>FUNCTIONS</a:t>
            </a:r>
            <a:r>
              <a:rPr dirty="0" spc="229"/>
              <a:t> </a:t>
            </a:r>
            <a:r>
              <a:rPr dirty="0" spc="1080"/>
              <a:t>&amp;</a:t>
            </a:r>
            <a:r>
              <a:rPr dirty="0" spc="225"/>
              <a:t> </a:t>
            </a:r>
            <a:r>
              <a:rPr dirty="0" spc="1190"/>
              <a:t>CODE </a:t>
            </a:r>
            <a:r>
              <a:rPr dirty="0" spc="-2540"/>
              <a:t> </a:t>
            </a:r>
            <a:r>
              <a:rPr dirty="0" spc="1255"/>
              <a:t>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645" y="214182"/>
            <a:ext cx="6896100" cy="1127125"/>
          </a:xfrm>
          <a:prstGeom prst="rect"/>
          <a:ln w="9479">
            <a:solidFill>
              <a:srgbClr val="F43300"/>
            </a:solidFill>
          </a:ln>
        </p:spPr>
        <p:txBody>
          <a:bodyPr wrap="square" lIns="0" tIns="276860" rIns="0" bIns="0" rtlCol="0" vert="horz">
            <a:spAutoFit/>
          </a:bodyPr>
          <a:lstStyle/>
          <a:p>
            <a:pPr algn="ctr" marR="115570">
              <a:lnSpc>
                <a:spcPct val="100000"/>
              </a:lnSpc>
              <a:spcBef>
                <a:spcPts val="2180"/>
              </a:spcBef>
              <a:tabLst>
                <a:tab pos="1306195" algn="l"/>
              </a:tabLst>
            </a:pPr>
            <a:r>
              <a:rPr dirty="0" sz="3900" spc="5">
                <a:solidFill>
                  <a:srgbClr val="0E0D0C"/>
                </a:solidFill>
              </a:rPr>
              <a:t>User	</a:t>
            </a:r>
            <a:r>
              <a:rPr dirty="0" sz="3900" spc="430">
                <a:solidFill>
                  <a:srgbClr val="0E0D0C"/>
                </a:solidFill>
              </a:rPr>
              <a:t>CRUD</a:t>
            </a:r>
            <a:r>
              <a:rPr dirty="0" sz="3900" spc="65">
                <a:solidFill>
                  <a:srgbClr val="0E0D0C"/>
                </a:solidFill>
              </a:rPr>
              <a:t> </a:t>
            </a:r>
            <a:r>
              <a:rPr dirty="0" sz="3900" spc="-55">
                <a:solidFill>
                  <a:srgbClr val="0E0D0C"/>
                </a:solidFill>
              </a:rPr>
              <a:t>Operations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79" y="1877649"/>
            <a:ext cx="7934324" cy="65469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112" y="2096945"/>
            <a:ext cx="6553200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734" y="1467498"/>
            <a:ext cx="8124824" cy="6600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511" y="4370820"/>
            <a:ext cx="152400" cy="15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9226" y="3480658"/>
            <a:ext cx="5777230" cy="29781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1640">
              <a:lnSpc>
                <a:spcPct val="117400"/>
              </a:lnSpc>
              <a:spcBef>
                <a:spcPts val="95"/>
              </a:spcBef>
            </a:pPr>
            <a:r>
              <a:rPr dirty="0" sz="3300" spc="80" b="1">
                <a:latin typeface="Calibri"/>
                <a:cs typeface="Calibri"/>
              </a:rPr>
              <a:t>User </a:t>
            </a:r>
            <a:r>
              <a:rPr dirty="0" sz="3300" spc="440" b="1">
                <a:latin typeface="Calibri"/>
                <a:cs typeface="Calibri"/>
              </a:rPr>
              <a:t>CRUD </a:t>
            </a:r>
            <a:r>
              <a:rPr dirty="0" sz="3300" spc="55" b="1">
                <a:latin typeface="Calibri"/>
                <a:cs typeface="Calibri"/>
              </a:rPr>
              <a:t>Operations </a:t>
            </a:r>
            <a:r>
              <a:rPr dirty="0" sz="3300" spc="60" b="1">
                <a:latin typeface="Calibri"/>
                <a:cs typeface="Calibri"/>
              </a:rPr>
              <a:t> </a:t>
            </a:r>
            <a:r>
              <a:rPr dirty="0" sz="3300" spc="-40"/>
              <a:t>Create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15"/>
              <a:t>User </a:t>
            </a:r>
            <a:r>
              <a:rPr dirty="0" sz="3300" spc="-10"/>
              <a:t>Data </a:t>
            </a:r>
            <a:r>
              <a:rPr dirty="0" sz="3300" spc="45"/>
              <a:t>in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60"/>
              <a:t>file </a:t>
            </a:r>
            <a:r>
              <a:rPr dirty="0" sz="3300" spc="65"/>
              <a:t> </a:t>
            </a:r>
            <a:r>
              <a:rPr dirty="0" sz="3300" spc="15"/>
              <a:t>Read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15"/>
              <a:t>User </a:t>
            </a:r>
            <a:r>
              <a:rPr dirty="0" sz="3300" spc="-10"/>
              <a:t>Data </a:t>
            </a:r>
            <a:r>
              <a:rPr dirty="0" sz="3300" spc="-20"/>
              <a:t>from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60"/>
              <a:t>file </a:t>
            </a:r>
            <a:r>
              <a:rPr dirty="0" sz="3300" spc="65"/>
              <a:t> </a:t>
            </a:r>
            <a:r>
              <a:rPr dirty="0" sz="3300" spc="-55"/>
              <a:t>Update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15"/>
              <a:t>User </a:t>
            </a:r>
            <a:r>
              <a:rPr dirty="0" sz="3300" spc="-10"/>
              <a:t>Data </a:t>
            </a:r>
            <a:r>
              <a:rPr dirty="0" sz="3300" spc="45"/>
              <a:t>in </a:t>
            </a:r>
            <a:r>
              <a:rPr dirty="0" sz="3300" spc="-145"/>
              <a:t>the</a:t>
            </a:r>
            <a:r>
              <a:rPr dirty="0" sz="3300" spc="-140"/>
              <a:t> </a:t>
            </a:r>
            <a:r>
              <a:rPr dirty="0" sz="3300" spc="60"/>
              <a:t>file </a:t>
            </a:r>
            <a:r>
              <a:rPr dirty="0" sz="3300" spc="65"/>
              <a:t> </a:t>
            </a:r>
            <a:r>
              <a:rPr dirty="0" sz="3300" spc="-30"/>
              <a:t>Delete</a:t>
            </a:r>
            <a:r>
              <a:rPr dirty="0" sz="3300" spc="80"/>
              <a:t> </a:t>
            </a:r>
            <a:r>
              <a:rPr dirty="0" sz="3300" spc="-145"/>
              <a:t>the</a:t>
            </a:r>
            <a:r>
              <a:rPr dirty="0" sz="3300" spc="85"/>
              <a:t> </a:t>
            </a:r>
            <a:r>
              <a:rPr dirty="0" sz="3300" spc="15"/>
              <a:t>User</a:t>
            </a:r>
            <a:r>
              <a:rPr dirty="0" sz="3300" spc="85"/>
              <a:t> </a:t>
            </a:r>
            <a:r>
              <a:rPr dirty="0" sz="3300" spc="-10"/>
              <a:t>Data</a:t>
            </a:r>
            <a:r>
              <a:rPr dirty="0" sz="3300" spc="85"/>
              <a:t> </a:t>
            </a:r>
            <a:r>
              <a:rPr dirty="0" sz="3300" spc="-20"/>
              <a:t>from</a:t>
            </a:r>
            <a:r>
              <a:rPr dirty="0" sz="3300" spc="85"/>
              <a:t> </a:t>
            </a:r>
            <a:r>
              <a:rPr dirty="0" sz="3300" spc="-145"/>
              <a:t>the</a:t>
            </a:r>
            <a:r>
              <a:rPr dirty="0" sz="3300" spc="85"/>
              <a:t> </a:t>
            </a:r>
            <a:r>
              <a:rPr dirty="0" sz="3300" spc="60"/>
              <a:t>file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511" y="4961370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511" y="5551919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511" y="6142469"/>
            <a:ext cx="152400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1597" y="508490"/>
            <a:ext cx="5830570" cy="1092200"/>
          </a:xfrm>
          <a:prstGeom prst="rect"/>
          <a:ln w="8806">
            <a:solidFill>
              <a:srgbClr val="F43300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582295">
              <a:lnSpc>
                <a:spcPct val="100000"/>
              </a:lnSpc>
              <a:spcBef>
                <a:spcPts val="2010"/>
              </a:spcBef>
            </a:pPr>
            <a:r>
              <a:rPr dirty="0" sz="3900" spc="125">
                <a:solidFill>
                  <a:srgbClr val="0E0D0C"/>
                </a:solidFill>
              </a:rPr>
              <a:t>Task</a:t>
            </a:r>
            <a:r>
              <a:rPr dirty="0" sz="3900" spc="75">
                <a:solidFill>
                  <a:srgbClr val="0E0D0C"/>
                </a:solidFill>
              </a:rPr>
              <a:t> </a:t>
            </a:r>
            <a:r>
              <a:rPr dirty="0" sz="3900" spc="430">
                <a:solidFill>
                  <a:srgbClr val="0E0D0C"/>
                </a:solidFill>
              </a:rPr>
              <a:t>CRUD</a:t>
            </a:r>
            <a:r>
              <a:rPr dirty="0" sz="3900" spc="75">
                <a:solidFill>
                  <a:srgbClr val="0E0D0C"/>
                </a:solidFill>
              </a:rPr>
              <a:t> </a:t>
            </a:r>
            <a:r>
              <a:rPr dirty="0" sz="3900" spc="-45">
                <a:solidFill>
                  <a:srgbClr val="0E0D0C"/>
                </a:solidFill>
              </a:rPr>
              <a:t>Opertions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069523"/>
            <a:ext cx="7334249" cy="660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9945" y="2091460"/>
            <a:ext cx="7134224" cy="65817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857" y="567876"/>
            <a:ext cx="7105649" cy="6619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8969" y="871931"/>
            <a:ext cx="8467724" cy="59833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3823" y="8103007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7262" y="7387305"/>
            <a:ext cx="4980305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33195">
              <a:lnSpc>
                <a:spcPct val="115700"/>
              </a:lnSpc>
              <a:spcBef>
                <a:spcPts val="100"/>
              </a:spcBef>
            </a:pPr>
            <a:r>
              <a:rPr dirty="0" sz="2700" spc="160" b="1">
                <a:latin typeface="Calibri"/>
                <a:cs typeface="Calibri"/>
              </a:rPr>
              <a:t>Task</a:t>
            </a:r>
            <a:r>
              <a:rPr dirty="0" sz="2700" spc="30" b="1">
                <a:latin typeface="Calibri"/>
                <a:cs typeface="Calibri"/>
              </a:rPr>
              <a:t> </a:t>
            </a:r>
            <a:r>
              <a:rPr dirty="0" sz="2700" spc="340" b="1">
                <a:latin typeface="Calibri"/>
                <a:cs typeface="Calibri"/>
              </a:rPr>
              <a:t>CRUD</a:t>
            </a:r>
            <a:r>
              <a:rPr dirty="0" sz="2700" spc="30" b="1">
                <a:latin typeface="Calibri"/>
                <a:cs typeface="Calibri"/>
              </a:rPr>
              <a:t> </a:t>
            </a:r>
            <a:r>
              <a:rPr dirty="0" sz="2700" spc="35" b="1">
                <a:latin typeface="Calibri"/>
                <a:cs typeface="Calibri"/>
              </a:rPr>
              <a:t>Operations </a:t>
            </a:r>
            <a:r>
              <a:rPr dirty="0" sz="2700" spc="-595" b="1">
                <a:latin typeface="Calibri"/>
                <a:cs typeface="Calibri"/>
              </a:rPr>
              <a:t> </a:t>
            </a:r>
            <a:r>
              <a:rPr dirty="0" sz="2700" spc="-40">
                <a:latin typeface="Calibri"/>
                <a:cs typeface="Calibri"/>
              </a:rPr>
              <a:t>Create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 spc="85">
                <a:latin typeface="Calibri"/>
                <a:cs typeface="Calibri"/>
              </a:rPr>
              <a:t>Task </a:t>
            </a:r>
            <a:r>
              <a:rPr dirty="0" sz="2700" spc="-20">
                <a:latin typeface="Calibri"/>
                <a:cs typeface="Calibri"/>
              </a:rPr>
              <a:t>Data </a:t>
            </a:r>
            <a:r>
              <a:rPr dirty="0" sz="2700" spc="30">
                <a:latin typeface="Calibri"/>
                <a:cs typeface="Calibri"/>
              </a:rPr>
              <a:t>in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360">
                <a:latin typeface="Calibri"/>
                <a:cs typeface="Calibri"/>
              </a:rPr>
              <a:t> </a:t>
            </a:r>
            <a:r>
              <a:rPr dirty="0" sz="2700" spc="45">
                <a:latin typeface="Calibri"/>
                <a:cs typeface="Calibri"/>
              </a:rPr>
              <a:t>file 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Read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 spc="85">
                <a:latin typeface="Calibri"/>
                <a:cs typeface="Calibri"/>
              </a:rPr>
              <a:t>Task </a:t>
            </a:r>
            <a:r>
              <a:rPr dirty="0" sz="2700" spc="-20">
                <a:latin typeface="Calibri"/>
                <a:cs typeface="Calibri"/>
              </a:rPr>
              <a:t>Data </a:t>
            </a:r>
            <a:r>
              <a:rPr dirty="0" sz="2700" spc="-30">
                <a:latin typeface="Calibri"/>
                <a:cs typeface="Calibri"/>
              </a:rPr>
              <a:t>from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 spc="45">
                <a:latin typeface="Calibri"/>
                <a:cs typeface="Calibri"/>
              </a:rPr>
              <a:t>file 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 spc="-55">
                <a:latin typeface="Calibri"/>
                <a:cs typeface="Calibri"/>
              </a:rPr>
              <a:t>Update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 spc="85">
                <a:latin typeface="Calibri"/>
                <a:cs typeface="Calibri"/>
              </a:rPr>
              <a:t>Task </a:t>
            </a:r>
            <a:r>
              <a:rPr dirty="0" sz="2700" spc="-20">
                <a:latin typeface="Calibri"/>
                <a:cs typeface="Calibri"/>
              </a:rPr>
              <a:t>Data </a:t>
            </a:r>
            <a:r>
              <a:rPr dirty="0" sz="2700" spc="30">
                <a:latin typeface="Calibri"/>
                <a:cs typeface="Calibri"/>
              </a:rPr>
              <a:t>in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-120">
                <a:latin typeface="Calibri"/>
                <a:cs typeface="Calibri"/>
              </a:rPr>
              <a:t> </a:t>
            </a:r>
            <a:r>
              <a:rPr dirty="0" sz="2700" spc="45">
                <a:latin typeface="Calibri"/>
                <a:cs typeface="Calibri"/>
              </a:rPr>
              <a:t>file 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Delete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85">
                <a:latin typeface="Calibri"/>
                <a:cs typeface="Calibri"/>
              </a:rPr>
              <a:t>Task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Data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from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125">
                <a:latin typeface="Calibri"/>
                <a:cs typeface="Calibri"/>
              </a:rPr>
              <a:t>the</a:t>
            </a:r>
            <a:r>
              <a:rPr dirty="0" sz="2700" spc="60">
                <a:latin typeface="Calibri"/>
                <a:cs typeface="Calibri"/>
              </a:rPr>
              <a:t> </a:t>
            </a:r>
            <a:r>
              <a:rPr dirty="0" sz="2700" spc="45">
                <a:latin typeface="Calibri"/>
                <a:cs typeface="Calibri"/>
              </a:rPr>
              <a:t>file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3823" y="857925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3823" y="905550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3823" y="9531757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2560" y="1033145"/>
            <a:ext cx="7667625" cy="1191260"/>
          </a:xfrm>
          <a:prstGeom prst="rect"/>
          <a:ln w="9223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algn="ctr" marR="135890">
              <a:lnSpc>
                <a:spcPct val="100000"/>
              </a:lnSpc>
              <a:spcBef>
                <a:spcPts val="2190"/>
              </a:spcBef>
            </a:pPr>
            <a:r>
              <a:rPr dirty="0" sz="4400" spc="10">
                <a:solidFill>
                  <a:srgbClr val="0E0D0C"/>
                </a:solidFill>
              </a:rPr>
              <a:t>Assignment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050" y="2426168"/>
            <a:ext cx="7505699" cy="6591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1982" y="2449829"/>
            <a:ext cx="9001124" cy="6562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591" y="351426"/>
            <a:ext cx="11868149" cy="5915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3834" y="7198119"/>
            <a:ext cx="1287399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9958070" algn="l"/>
              </a:tabLst>
            </a:pPr>
            <a:r>
              <a:rPr dirty="0" sz="3900" spc="10"/>
              <a:t>Assignments	</a:t>
            </a:r>
            <a:r>
              <a:rPr dirty="0" sz="3900" spc="-140"/>
              <a:t>are</a:t>
            </a:r>
            <a:r>
              <a:rPr dirty="0" sz="3900" spc="95"/>
              <a:t> </a:t>
            </a:r>
            <a:r>
              <a:rPr dirty="0" sz="3900" spc="-105"/>
              <a:t>used</a:t>
            </a:r>
            <a:r>
              <a:rPr dirty="0" sz="3900" spc="100"/>
              <a:t> </a:t>
            </a:r>
            <a:r>
              <a:rPr dirty="0" sz="3900" spc="-165"/>
              <a:t>to</a:t>
            </a:r>
            <a:r>
              <a:rPr dirty="0" sz="3900" spc="100"/>
              <a:t> </a:t>
            </a:r>
            <a:r>
              <a:rPr dirty="0" sz="3900" spc="-125"/>
              <a:t>store</a:t>
            </a:r>
            <a:r>
              <a:rPr dirty="0" sz="3900" spc="95"/>
              <a:t> </a:t>
            </a:r>
            <a:r>
              <a:rPr dirty="0" sz="3900" spc="-180"/>
              <a:t>the</a:t>
            </a:r>
            <a:r>
              <a:rPr dirty="0" sz="3900" spc="100"/>
              <a:t> </a:t>
            </a:r>
            <a:r>
              <a:rPr dirty="0" sz="3900" spc="-80"/>
              <a:t>users</a:t>
            </a:r>
            <a:r>
              <a:rPr dirty="0" sz="3900" spc="100"/>
              <a:t> </a:t>
            </a:r>
            <a:r>
              <a:rPr dirty="0" sz="3900" spc="-150"/>
              <a:t>data</a:t>
            </a:r>
            <a:r>
              <a:rPr dirty="0" sz="3900" spc="100"/>
              <a:t> </a:t>
            </a:r>
            <a:r>
              <a:rPr dirty="0" sz="3900" spc="-114"/>
              <a:t>and	</a:t>
            </a:r>
            <a:r>
              <a:rPr dirty="0" sz="3900" spc="-50"/>
              <a:t>task</a:t>
            </a:r>
            <a:r>
              <a:rPr dirty="0" sz="3900" spc="70"/>
              <a:t> </a:t>
            </a:r>
            <a:r>
              <a:rPr dirty="0" sz="3900" spc="-150"/>
              <a:t>data</a:t>
            </a:r>
            <a:r>
              <a:rPr dirty="0" sz="3900" spc="70"/>
              <a:t> </a:t>
            </a:r>
            <a:r>
              <a:rPr dirty="0" sz="3900" spc="45"/>
              <a:t>in</a:t>
            </a:r>
            <a:r>
              <a:rPr dirty="0" sz="3900" spc="75"/>
              <a:t> </a:t>
            </a:r>
            <a:r>
              <a:rPr dirty="0" sz="3900" spc="-20"/>
              <a:t>it</a:t>
            </a:r>
            <a:r>
              <a:rPr dirty="0" sz="3900" spc="70"/>
              <a:t> </a:t>
            </a:r>
            <a:r>
              <a:rPr dirty="0" sz="3900" spc="-10"/>
              <a:t>.</a:t>
            </a:r>
            <a:endParaRPr sz="3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907" y="4007264"/>
            <a:ext cx="12778740" cy="40259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48360" marR="5080" indent="-836294">
              <a:lnSpc>
                <a:spcPct val="116199"/>
              </a:lnSpc>
              <a:spcBef>
                <a:spcPts val="90"/>
              </a:spcBef>
            </a:pPr>
            <a:r>
              <a:rPr dirty="0" spc="855"/>
              <a:t>N</a:t>
            </a:r>
            <a:r>
              <a:rPr dirty="0" spc="670"/>
              <a:t>O</a:t>
            </a:r>
            <a:r>
              <a:rPr dirty="0" spc="855"/>
              <a:t>N</a:t>
            </a:r>
            <a:r>
              <a:rPr dirty="0" spc="295"/>
              <a:t>-</a:t>
            </a:r>
            <a:r>
              <a:rPr dirty="0" spc="1085"/>
              <a:t>F</a:t>
            </a:r>
            <a:r>
              <a:rPr dirty="0" spc="900"/>
              <a:t>U</a:t>
            </a:r>
            <a:r>
              <a:rPr dirty="0" spc="855"/>
              <a:t>N</a:t>
            </a:r>
            <a:r>
              <a:rPr dirty="0" spc="1505"/>
              <a:t>C</a:t>
            </a:r>
            <a:r>
              <a:rPr dirty="0" spc="1390"/>
              <a:t>T</a:t>
            </a:r>
            <a:r>
              <a:rPr dirty="0" spc="910"/>
              <a:t>I</a:t>
            </a:r>
            <a:r>
              <a:rPr dirty="0" spc="670"/>
              <a:t>O</a:t>
            </a:r>
            <a:r>
              <a:rPr dirty="0" spc="855"/>
              <a:t>N</a:t>
            </a:r>
            <a:r>
              <a:rPr dirty="0" spc="1614"/>
              <a:t>A</a:t>
            </a:r>
            <a:r>
              <a:rPr dirty="0" spc="1490"/>
              <a:t>L  </a:t>
            </a:r>
            <a:r>
              <a:rPr dirty="0" spc="1085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8139963" y="2103030"/>
            <a:ext cx="2009775" cy="2006600"/>
          </a:xfrm>
          <a:custGeom>
            <a:avLst/>
            <a:gdLst/>
            <a:ahLst/>
            <a:cxnLst/>
            <a:rect l="l" t="t" r="r" b="b"/>
            <a:pathLst>
              <a:path w="2009775" h="2006600">
                <a:moveTo>
                  <a:pt x="1200429" y="1080693"/>
                </a:moveTo>
                <a:lnTo>
                  <a:pt x="1138212" y="1080693"/>
                </a:lnTo>
                <a:lnTo>
                  <a:pt x="1138212" y="880452"/>
                </a:lnTo>
                <a:lnTo>
                  <a:pt x="1138212" y="755497"/>
                </a:lnTo>
                <a:lnTo>
                  <a:pt x="1037818" y="755497"/>
                </a:lnTo>
                <a:lnTo>
                  <a:pt x="1035215" y="759333"/>
                </a:lnTo>
                <a:lnTo>
                  <a:pt x="1035215" y="880452"/>
                </a:lnTo>
                <a:lnTo>
                  <a:pt x="1034732" y="886129"/>
                </a:lnTo>
                <a:lnTo>
                  <a:pt x="1032598" y="929068"/>
                </a:lnTo>
                <a:lnTo>
                  <a:pt x="1031125" y="980617"/>
                </a:lnTo>
                <a:lnTo>
                  <a:pt x="1031024" y="1080173"/>
                </a:lnTo>
                <a:lnTo>
                  <a:pt x="906589" y="1080173"/>
                </a:lnTo>
                <a:lnTo>
                  <a:pt x="1001229" y="936917"/>
                </a:lnTo>
                <a:lnTo>
                  <a:pt x="1025639" y="894854"/>
                </a:lnTo>
                <a:lnTo>
                  <a:pt x="1032598" y="880452"/>
                </a:lnTo>
                <a:lnTo>
                  <a:pt x="1035215" y="880452"/>
                </a:lnTo>
                <a:lnTo>
                  <a:pt x="1035215" y="759333"/>
                </a:lnTo>
                <a:lnTo>
                  <a:pt x="810920" y="1089583"/>
                </a:lnTo>
                <a:lnTo>
                  <a:pt x="810920" y="1165390"/>
                </a:lnTo>
                <a:lnTo>
                  <a:pt x="1031544" y="1165390"/>
                </a:lnTo>
                <a:lnTo>
                  <a:pt x="1031544" y="1272578"/>
                </a:lnTo>
                <a:lnTo>
                  <a:pt x="1138212" y="1272578"/>
                </a:lnTo>
                <a:lnTo>
                  <a:pt x="1138212" y="1165390"/>
                </a:lnTo>
                <a:lnTo>
                  <a:pt x="1200429" y="1165390"/>
                </a:lnTo>
                <a:lnTo>
                  <a:pt x="1200429" y="1080693"/>
                </a:lnTo>
                <a:close/>
              </a:path>
              <a:path w="2009775" h="2006600">
                <a:moveTo>
                  <a:pt x="2009775" y="1003300"/>
                </a:moveTo>
                <a:lnTo>
                  <a:pt x="2008619" y="952500"/>
                </a:lnTo>
                <a:lnTo>
                  <a:pt x="2005164" y="901700"/>
                </a:lnTo>
                <a:lnTo>
                  <a:pt x="1999488" y="850900"/>
                </a:lnTo>
                <a:lnTo>
                  <a:pt x="1991626" y="812800"/>
                </a:lnTo>
                <a:lnTo>
                  <a:pt x="1981631" y="762000"/>
                </a:lnTo>
                <a:lnTo>
                  <a:pt x="1969579" y="711200"/>
                </a:lnTo>
                <a:lnTo>
                  <a:pt x="1955495" y="673100"/>
                </a:lnTo>
                <a:lnTo>
                  <a:pt x="1950173" y="660476"/>
                </a:lnTo>
                <a:lnTo>
                  <a:pt x="1950173" y="1003300"/>
                </a:lnTo>
                <a:lnTo>
                  <a:pt x="1948942" y="1041400"/>
                </a:lnTo>
                <a:lnTo>
                  <a:pt x="1945284" y="1092200"/>
                </a:lnTo>
                <a:lnTo>
                  <a:pt x="1939264" y="1143000"/>
                </a:lnTo>
                <a:lnTo>
                  <a:pt x="1930933" y="1193800"/>
                </a:lnTo>
                <a:lnTo>
                  <a:pt x="1920367" y="1231900"/>
                </a:lnTo>
                <a:lnTo>
                  <a:pt x="1907603" y="1282700"/>
                </a:lnTo>
                <a:lnTo>
                  <a:pt x="1892719" y="1320800"/>
                </a:lnTo>
                <a:lnTo>
                  <a:pt x="1875777" y="1371600"/>
                </a:lnTo>
                <a:lnTo>
                  <a:pt x="1856816" y="1409700"/>
                </a:lnTo>
                <a:lnTo>
                  <a:pt x="1835924" y="1447800"/>
                </a:lnTo>
                <a:lnTo>
                  <a:pt x="1813128" y="1485900"/>
                </a:lnTo>
                <a:lnTo>
                  <a:pt x="1788515" y="1524000"/>
                </a:lnTo>
                <a:lnTo>
                  <a:pt x="1762137" y="1562100"/>
                </a:lnTo>
                <a:lnTo>
                  <a:pt x="1734058" y="1600200"/>
                </a:lnTo>
                <a:lnTo>
                  <a:pt x="1704327" y="1638300"/>
                </a:lnTo>
                <a:lnTo>
                  <a:pt x="1673009" y="1663700"/>
                </a:lnTo>
                <a:lnTo>
                  <a:pt x="1640154" y="1701800"/>
                </a:lnTo>
                <a:lnTo>
                  <a:pt x="1605838" y="1727200"/>
                </a:lnTo>
                <a:lnTo>
                  <a:pt x="1570126" y="1752600"/>
                </a:lnTo>
                <a:lnTo>
                  <a:pt x="1533055" y="1778000"/>
                </a:lnTo>
                <a:lnTo>
                  <a:pt x="1494701" y="1803400"/>
                </a:lnTo>
                <a:lnTo>
                  <a:pt x="1455115" y="1828800"/>
                </a:lnTo>
                <a:lnTo>
                  <a:pt x="1414360" y="1854200"/>
                </a:lnTo>
                <a:lnTo>
                  <a:pt x="1372501" y="1866900"/>
                </a:lnTo>
                <a:lnTo>
                  <a:pt x="1329588" y="1892300"/>
                </a:lnTo>
                <a:lnTo>
                  <a:pt x="1195158" y="1930400"/>
                </a:lnTo>
                <a:lnTo>
                  <a:pt x="1148664" y="1930400"/>
                </a:lnTo>
                <a:lnTo>
                  <a:pt x="1101407" y="1943100"/>
                </a:lnTo>
                <a:lnTo>
                  <a:pt x="908367" y="1943100"/>
                </a:lnTo>
                <a:lnTo>
                  <a:pt x="861110" y="1930400"/>
                </a:lnTo>
                <a:lnTo>
                  <a:pt x="814603" y="1930400"/>
                </a:lnTo>
                <a:lnTo>
                  <a:pt x="680186" y="1892300"/>
                </a:lnTo>
                <a:lnTo>
                  <a:pt x="637273" y="1866900"/>
                </a:lnTo>
                <a:lnTo>
                  <a:pt x="595414" y="1854200"/>
                </a:lnTo>
                <a:lnTo>
                  <a:pt x="554659" y="1828800"/>
                </a:lnTo>
                <a:lnTo>
                  <a:pt x="515073" y="1803400"/>
                </a:lnTo>
                <a:lnTo>
                  <a:pt x="476719" y="1778000"/>
                </a:lnTo>
                <a:lnTo>
                  <a:pt x="439648" y="1752600"/>
                </a:lnTo>
                <a:lnTo>
                  <a:pt x="403936" y="1727200"/>
                </a:lnTo>
                <a:lnTo>
                  <a:pt x="369620" y="1701800"/>
                </a:lnTo>
                <a:lnTo>
                  <a:pt x="336765" y="1663700"/>
                </a:lnTo>
                <a:lnTo>
                  <a:pt x="305447" y="1638300"/>
                </a:lnTo>
                <a:lnTo>
                  <a:pt x="275717" y="1600200"/>
                </a:lnTo>
                <a:lnTo>
                  <a:pt x="247637" y="1562100"/>
                </a:lnTo>
                <a:lnTo>
                  <a:pt x="221246" y="1524000"/>
                </a:lnTo>
                <a:lnTo>
                  <a:pt x="196634" y="1485900"/>
                </a:lnTo>
                <a:lnTo>
                  <a:pt x="173850" y="1447800"/>
                </a:lnTo>
                <a:lnTo>
                  <a:pt x="152958" y="1409700"/>
                </a:lnTo>
                <a:lnTo>
                  <a:pt x="133997" y="1371600"/>
                </a:lnTo>
                <a:lnTo>
                  <a:pt x="117055" y="1320800"/>
                </a:lnTo>
                <a:lnTo>
                  <a:pt x="102171" y="1282700"/>
                </a:lnTo>
                <a:lnTo>
                  <a:pt x="89408" y="1231900"/>
                </a:lnTo>
                <a:lnTo>
                  <a:pt x="78841" y="1193800"/>
                </a:lnTo>
                <a:lnTo>
                  <a:pt x="70510" y="1143000"/>
                </a:lnTo>
                <a:lnTo>
                  <a:pt x="64490" y="1092200"/>
                </a:lnTo>
                <a:lnTo>
                  <a:pt x="60833" y="1041400"/>
                </a:lnTo>
                <a:lnTo>
                  <a:pt x="59601" y="1003300"/>
                </a:lnTo>
                <a:lnTo>
                  <a:pt x="60833" y="952500"/>
                </a:lnTo>
                <a:lnTo>
                  <a:pt x="64490" y="901700"/>
                </a:lnTo>
                <a:lnTo>
                  <a:pt x="70510" y="850900"/>
                </a:lnTo>
                <a:lnTo>
                  <a:pt x="78841" y="812800"/>
                </a:lnTo>
                <a:lnTo>
                  <a:pt x="89408" y="762000"/>
                </a:lnTo>
                <a:lnTo>
                  <a:pt x="102171" y="723900"/>
                </a:lnTo>
                <a:lnTo>
                  <a:pt x="117055" y="673100"/>
                </a:lnTo>
                <a:lnTo>
                  <a:pt x="133997" y="635000"/>
                </a:lnTo>
                <a:lnTo>
                  <a:pt x="152958" y="584200"/>
                </a:lnTo>
                <a:lnTo>
                  <a:pt x="173850" y="546100"/>
                </a:lnTo>
                <a:lnTo>
                  <a:pt x="196634" y="508000"/>
                </a:lnTo>
                <a:lnTo>
                  <a:pt x="221246" y="469900"/>
                </a:lnTo>
                <a:lnTo>
                  <a:pt x="247637" y="431800"/>
                </a:lnTo>
                <a:lnTo>
                  <a:pt x="275717" y="393700"/>
                </a:lnTo>
                <a:lnTo>
                  <a:pt x="305447" y="368300"/>
                </a:lnTo>
                <a:lnTo>
                  <a:pt x="336765" y="330200"/>
                </a:lnTo>
                <a:lnTo>
                  <a:pt x="369620" y="304800"/>
                </a:lnTo>
                <a:lnTo>
                  <a:pt x="403936" y="266700"/>
                </a:lnTo>
                <a:lnTo>
                  <a:pt x="439648" y="241300"/>
                </a:lnTo>
                <a:lnTo>
                  <a:pt x="476719" y="215900"/>
                </a:lnTo>
                <a:lnTo>
                  <a:pt x="515073" y="190500"/>
                </a:lnTo>
                <a:lnTo>
                  <a:pt x="554659" y="165100"/>
                </a:lnTo>
                <a:lnTo>
                  <a:pt x="595414" y="152400"/>
                </a:lnTo>
                <a:lnTo>
                  <a:pt x="637273" y="127000"/>
                </a:lnTo>
                <a:lnTo>
                  <a:pt x="724090" y="101600"/>
                </a:lnTo>
                <a:lnTo>
                  <a:pt x="861110" y="63500"/>
                </a:lnTo>
                <a:lnTo>
                  <a:pt x="908367" y="63500"/>
                </a:lnTo>
                <a:lnTo>
                  <a:pt x="956310" y="50800"/>
                </a:lnTo>
                <a:lnTo>
                  <a:pt x="1053465" y="50800"/>
                </a:lnTo>
                <a:lnTo>
                  <a:pt x="1101407" y="63500"/>
                </a:lnTo>
                <a:lnTo>
                  <a:pt x="1148664" y="63500"/>
                </a:lnTo>
                <a:lnTo>
                  <a:pt x="1285684" y="101600"/>
                </a:lnTo>
                <a:lnTo>
                  <a:pt x="1372501" y="127000"/>
                </a:lnTo>
                <a:lnTo>
                  <a:pt x="1414360" y="152400"/>
                </a:lnTo>
                <a:lnTo>
                  <a:pt x="1455115" y="165100"/>
                </a:lnTo>
                <a:lnTo>
                  <a:pt x="1494701" y="190500"/>
                </a:lnTo>
                <a:lnTo>
                  <a:pt x="1533055" y="215900"/>
                </a:lnTo>
                <a:lnTo>
                  <a:pt x="1570126" y="241300"/>
                </a:lnTo>
                <a:lnTo>
                  <a:pt x="1605838" y="266700"/>
                </a:lnTo>
                <a:lnTo>
                  <a:pt x="1640154" y="304800"/>
                </a:lnTo>
                <a:lnTo>
                  <a:pt x="1673009" y="330200"/>
                </a:lnTo>
                <a:lnTo>
                  <a:pt x="1704327" y="368300"/>
                </a:lnTo>
                <a:lnTo>
                  <a:pt x="1734058" y="393700"/>
                </a:lnTo>
                <a:lnTo>
                  <a:pt x="1762137" y="431800"/>
                </a:lnTo>
                <a:lnTo>
                  <a:pt x="1788515" y="469900"/>
                </a:lnTo>
                <a:lnTo>
                  <a:pt x="1813128" y="508000"/>
                </a:lnTo>
                <a:lnTo>
                  <a:pt x="1835924" y="546100"/>
                </a:lnTo>
                <a:lnTo>
                  <a:pt x="1856816" y="584200"/>
                </a:lnTo>
                <a:lnTo>
                  <a:pt x="1875777" y="635000"/>
                </a:lnTo>
                <a:lnTo>
                  <a:pt x="1892719" y="673100"/>
                </a:lnTo>
                <a:lnTo>
                  <a:pt x="1907603" y="723900"/>
                </a:lnTo>
                <a:lnTo>
                  <a:pt x="1920367" y="762000"/>
                </a:lnTo>
                <a:lnTo>
                  <a:pt x="1930933" y="812800"/>
                </a:lnTo>
                <a:lnTo>
                  <a:pt x="1939264" y="850900"/>
                </a:lnTo>
                <a:lnTo>
                  <a:pt x="1945284" y="901700"/>
                </a:lnTo>
                <a:lnTo>
                  <a:pt x="1948942" y="952500"/>
                </a:lnTo>
                <a:lnTo>
                  <a:pt x="1950173" y="1003300"/>
                </a:lnTo>
                <a:lnTo>
                  <a:pt x="1950173" y="660476"/>
                </a:lnTo>
                <a:lnTo>
                  <a:pt x="1939442" y="635000"/>
                </a:lnTo>
                <a:lnTo>
                  <a:pt x="1921471" y="584200"/>
                </a:lnTo>
                <a:lnTo>
                  <a:pt x="1901647" y="546100"/>
                </a:lnTo>
                <a:lnTo>
                  <a:pt x="1880006" y="508000"/>
                </a:lnTo>
                <a:lnTo>
                  <a:pt x="1856613" y="469900"/>
                </a:lnTo>
                <a:lnTo>
                  <a:pt x="1831517" y="431800"/>
                </a:lnTo>
                <a:lnTo>
                  <a:pt x="1804771" y="393700"/>
                </a:lnTo>
                <a:lnTo>
                  <a:pt x="1776425" y="355600"/>
                </a:lnTo>
                <a:lnTo>
                  <a:pt x="1746542" y="317500"/>
                </a:lnTo>
                <a:lnTo>
                  <a:pt x="1715160" y="292100"/>
                </a:lnTo>
                <a:lnTo>
                  <a:pt x="1682343" y="254000"/>
                </a:lnTo>
                <a:lnTo>
                  <a:pt x="1648129" y="228600"/>
                </a:lnTo>
                <a:lnTo>
                  <a:pt x="1612595" y="203200"/>
                </a:lnTo>
                <a:lnTo>
                  <a:pt x="1575777" y="177800"/>
                </a:lnTo>
                <a:lnTo>
                  <a:pt x="1537741" y="152400"/>
                </a:lnTo>
                <a:lnTo>
                  <a:pt x="1498523" y="127000"/>
                </a:lnTo>
                <a:lnTo>
                  <a:pt x="1458188" y="101600"/>
                </a:lnTo>
                <a:lnTo>
                  <a:pt x="1416786" y="76200"/>
                </a:lnTo>
                <a:lnTo>
                  <a:pt x="1330998" y="50800"/>
                </a:lnTo>
                <a:lnTo>
                  <a:pt x="1286713" y="38100"/>
                </a:lnTo>
                <a:lnTo>
                  <a:pt x="1148930" y="0"/>
                </a:lnTo>
                <a:lnTo>
                  <a:pt x="860844" y="0"/>
                </a:lnTo>
                <a:lnTo>
                  <a:pt x="723061" y="38100"/>
                </a:lnTo>
                <a:lnTo>
                  <a:pt x="592988" y="76200"/>
                </a:lnTo>
                <a:lnTo>
                  <a:pt x="551586" y="101600"/>
                </a:lnTo>
                <a:lnTo>
                  <a:pt x="511251" y="127000"/>
                </a:lnTo>
                <a:lnTo>
                  <a:pt x="472033" y="152400"/>
                </a:lnTo>
                <a:lnTo>
                  <a:pt x="433984" y="177800"/>
                </a:lnTo>
                <a:lnTo>
                  <a:pt x="397179" y="203200"/>
                </a:lnTo>
                <a:lnTo>
                  <a:pt x="361632" y="228600"/>
                </a:lnTo>
                <a:lnTo>
                  <a:pt x="327431" y="254000"/>
                </a:lnTo>
                <a:lnTo>
                  <a:pt x="294614" y="292100"/>
                </a:lnTo>
                <a:lnTo>
                  <a:pt x="263232" y="317500"/>
                </a:lnTo>
                <a:lnTo>
                  <a:pt x="233349" y="355600"/>
                </a:lnTo>
                <a:lnTo>
                  <a:pt x="205003" y="393700"/>
                </a:lnTo>
                <a:lnTo>
                  <a:pt x="178257" y="431800"/>
                </a:lnTo>
                <a:lnTo>
                  <a:pt x="153162" y="469900"/>
                </a:lnTo>
                <a:lnTo>
                  <a:pt x="129768" y="508000"/>
                </a:lnTo>
                <a:lnTo>
                  <a:pt x="108127" y="546100"/>
                </a:lnTo>
                <a:lnTo>
                  <a:pt x="88290" y="584200"/>
                </a:lnTo>
                <a:lnTo>
                  <a:pt x="70332" y="635000"/>
                </a:lnTo>
                <a:lnTo>
                  <a:pt x="54279" y="673100"/>
                </a:lnTo>
                <a:lnTo>
                  <a:pt x="40195" y="711200"/>
                </a:lnTo>
                <a:lnTo>
                  <a:pt x="28130" y="762000"/>
                </a:lnTo>
                <a:lnTo>
                  <a:pt x="18148" y="812800"/>
                </a:lnTo>
                <a:lnTo>
                  <a:pt x="10287" y="850900"/>
                </a:lnTo>
                <a:lnTo>
                  <a:pt x="4610" y="901700"/>
                </a:lnTo>
                <a:lnTo>
                  <a:pt x="1155" y="952500"/>
                </a:lnTo>
                <a:lnTo>
                  <a:pt x="0" y="1003300"/>
                </a:lnTo>
                <a:lnTo>
                  <a:pt x="1155" y="1041400"/>
                </a:lnTo>
                <a:lnTo>
                  <a:pt x="4610" y="1092200"/>
                </a:lnTo>
                <a:lnTo>
                  <a:pt x="10287" y="1143000"/>
                </a:lnTo>
                <a:lnTo>
                  <a:pt x="18148" y="1193800"/>
                </a:lnTo>
                <a:lnTo>
                  <a:pt x="28130" y="1231900"/>
                </a:lnTo>
                <a:lnTo>
                  <a:pt x="40195" y="1282700"/>
                </a:lnTo>
                <a:lnTo>
                  <a:pt x="54279" y="1320800"/>
                </a:lnTo>
                <a:lnTo>
                  <a:pt x="70332" y="1371600"/>
                </a:lnTo>
                <a:lnTo>
                  <a:pt x="88290" y="1409700"/>
                </a:lnTo>
                <a:lnTo>
                  <a:pt x="108127" y="1447800"/>
                </a:lnTo>
                <a:lnTo>
                  <a:pt x="129768" y="1485900"/>
                </a:lnTo>
                <a:lnTo>
                  <a:pt x="153162" y="1536700"/>
                </a:lnTo>
                <a:lnTo>
                  <a:pt x="178257" y="1574800"/>
                </a:lnTo>
                <a:lnTo>
                  <a:pt x="205003" y="1600200"/>
                </a:lnTo>
                <a:lnTo>
                  <a:pt x="233349" y="1638300"/>
                </a:lnTo>
                <a:lnTo>
                  <a:pt x="263232" y="1676400"/>
                </a:lnTo>
                <a:lnTo>
                  <a:pt x="294614" y="1714500"/>
                </a:lnTo>
                <a:lnTo>
                  <a:pt x="327431" y="1739900"/>
                </a:lnTo>
                <a:lnTo>
                  <a:pt x="361632" y="1765300"/>
                </a:lnTo>
                <a:lnTo>
                  <a:pt x="397179" y="1803400"/>
                </a:lnTo>
                <a:lnTo>
                  <a:pt x="433984" y="1828800"/>
                </a:lnTo>
                <a:lnTo>
                  <a:pt x="472033" y="1854200"/>
                </a:lnTo>
                <a:lnTo>
                  <a:pt x="511251" y="1879600"/>
                </a:lnTo>
                <a:lnTo>
                  <a:pt x="551586" y="1892300"/>
                </a:lnTo>
                <a:lnTo>
                  <a:pt x="592988" y="1917700"/>
                </a:lnTo>
                <a:lnTo>
                  <a:pt x="678776" y="1943100"/>
                </a:lnTo>
                <a:lnTo>
                  <a:pt x="723061" y="1968500"/>
                </a:lnTo>
                <a:lnTo>
                  <a:pt x="768210" y="1981200"/>
                </a:lnTo>
                <a:lnTo>
                  <a:pt x="814146" y="1981200"/>
                </a:lnTo>
                <a:lnTo>
                  <a:pt x="860844" y="1993900"/>
                </a:lnTo>
                <a:lnTo>
                  <a:pt x="908227" y="1993900"/>
                </a:lnTo>
                <a:lnTo>
                  <a:pt x="956259" y="2006600"/>
                </a:lnTo>
                <a:lnTo>
                  <a:pt x="1053503" y="2006600"/>
                </a:lnTo>
                <a:lnTo>
                  <a:pt x="1101547" y="1993900"/>
                </a:lnTo>
                <a:lnTo>
                  <a:pt x="1148930" y="1993900"/>
                </a:lnTo>
                <a:lnTo>
                  <a:pt x="1195628" y="1981200"/>
                </a:lnTo>
                <a:lnTo>
                  <a:pt x="1241564" y="1981200"/>
                </a:lnTo>
                <a:lnTo>
                  <a:pt x="1286713" y="1968500"/>
                </a:lnTo>
                <a:lnTo>
                  <a:pt x="1330998" y="1943100"/>
                </a:lnTo>
                <a:lnTo>
                  <a:pt x="1416786" y="1917700"/>
                </a:lnTo>
                <a:lnTo>
                  <a:pt x="1458188" y="1892300"/>
                </a:lnTo>
                <a:lnTo>
                  <a:pt x="1498523" y="1879600"/>
                </a:lnTo>
                <a:lnTo>
                  <a:pt x="1537741" y="1854200"/>
                </a:lnTo>
                <a:lnTo>
                  <a:pt x="1575777" y="1828800"/>
                </a:lnTo>
                <a:lnTo>
                  <a:pt x="1612595" y="1803400"/>
                </a:lnTo>
                <a:lnTo>
                  <a:pt x="1648129" y="1765300"/>
                </a:lnTo>
                <a:lnTo>
                  <a:pt x="1682343" y="1739900"/>
                </a:lnTo>
                <a:lnTo>
                  <a:pt x="1715160" y="1714500"/>
                </a:lnTo>
                <a:lnTo>
                  <a:pt x="1746542" y="1676400"/>
                </a:lnTo>
                <a:lnTo>
                  <a:pt x="1776425" y="1638300"/>
                </a:lnTo>
                <a:lnTo>
                  <a:pt x="1804771" y="1600200"/>
                </a:lnTo>
                <a:lnTo>
                  <a:pt x="1831517" y="1574800"/>
                </a:lnTo>
                <a:lnTo>
                  <a:pt x="1856613" y="1536700"/>
                </a:lnTo>
                <a:lnTo>
                  <a:pt x="1880006" y="1485900"/>
                </a:lnTo>
                <a:lnTo>
                  <a:pt x="1901647" y="1447800"/>
                </a:lnTo>
                <a:lnTo>
                  <a:pt x="1921471" y="1409700"/>
                </a:lnTo>
                <a:lnTo>
                  <a:pt x="1939442" y="1371600"/>
                </a:lnTo>
                <a:lnTo>
                  <a:pt x="1955495" y="1320800"/>
                </a:lnTo>
                <a:lnTo>
                  <a:pt x="1969579" y="1282700"/>
                </a:lnTo>
                <a:lnTo>
                  <a:pt x="1981631" y="1231900"/>
                </a:lnTo>
                <a:lnTo>
                  <a:pt x="1991626" y="1193800"/>
                </a:lnTo>
                <a:lnTo>
                  <a:pt x="1999488" y="1143000"/>
                </a:lnTo>
                <a:lnTo>
                  <a:pt x="2005164" y="1092200"/>
                </a:lnTo>
                <a:lnTo>
                  <a:pt x="2008619" y="1041400"/>
                </a:lnTo>
                <a:lnTo>
                  <a:pt x="2009775" y="1003300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706" y="1512007"/>
            <a:ext cx="6918325" cy="10795"/>
          </a:xfrm>
          <a:custGeom>
            <a:avLst/>
            <a:gdLst/>
            <a:ahLst/>
            <a:cxnLst/>
            <a:rect l="l" t="t" r="r" b="b"/>
            <a:pathLst>
              <a:path w="6918325" h="10794">
                <a:moveTo>
                  <a:pt x="6918311" y="10325"/>
                </a:moveTo>
                <a:lnTo>
                  <a:pt x="0" y="10325"/>
                </a:lnTo>
                <a:lnTo>
                  <a:pt x="0" y="0"/>
                </a:lnTo>
                <a:lnTo>
                  <a:pt x="6918311" y="0"/>
                </a:lnTo>
                <a:lnTo>
                  <a:pt x="6918311" y="1032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8434" y="4950732"/>
            <a:ext cx="6918325" cy="10795"/>
          </a:xfrm>
          <a:custGeom>
            <a:avLst/>
            <a:gdLst/>
            <a:ahLst/>
            <a:cxnLst/>
            <a:rect l="l" t="t" r="r" b="b"/>
            <a:pathLst>
              <a:path w="6918325" h="10795">
                <a:moveTo>
                  <a:pt x="6918311" y="10325"/>
                </a:moveTo>
                <a:lnTo>
                  <a:pt x="0" y="10325"/>
                </a:lnTo>
                <a:lnTo>
                  <a:pt x="0" y="0"/>
                </a:lnTo>
                <a:lnTo>
                  <a:pt x="6918311" y="0"/>
                </a:lnTo>
                <a:lnTo>
                  <a:pt x="6918311" y="1032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2161" y="3550283"/>
            <a:ext cx="6918325" cy="10795"/>
          </a:xfrm>
          <a:custGeom>
            <a:avLst/>
            <a:gdLst/>
            <a:ahLst/>
            <a:cxnLst/>
            <a:rect l="l" t="t" r="r" b="b"/>
            <a:pathLst>
              <a:path w="6918325" h="10795">
                <a:moveTo>
                  <a:pt x="6918311" y="10325"/>
                </a:moveTo>
                <a:lnTo>
                  <a:pt x="0" y="10325"/>
                </a:lnTo>
                <a:lnTo>
                  <a:pt x="0" y="0"/>
                </a:lnTo>
                <a:lnTo>
                  <a:pt x="6918311" y="0"/>
                </a:lnTo>
                <a:lnTo>
                  <a:pt x="6918311" y="1032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4706" y="6379628"/>
            <a:ext cx="6918325" cy="10795"/>
          </a:xfrm>
          <a:custGeom>
            <a:avLst/>
            <a:gdLst/>
            <a:ahLst/>
            <a:cxnLst/>
            <a:rect l="l" t="t" r="r" b="b"/>
            <a:pathLst>
              <a:path w="6918325" h="10795">
                <a:moveTo>
                  <a:pt x="6918311" y="10325"/>
                </a:moveTo>
                <a:lnTo>
                  <a:pt x="0" y="10325"/>
                </a:lnTo>
                <a:lnTo>
                  <a:pt x="0" y="0"/>
                </a:lnTo>
                <a:lnTo>
                  <a:pt x="6918311" y="0"/>
                </a:lnTo>
                <a:lnTo>
                  <a:pt x="6918311" y="1032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4706" y="7788621"/>
            <a:ext cx="6918325" cy="10795"/>
          </a:xfrm>
          <a:custGeom>
            <a:avLst/>
            <a:gdLst/>
            <a:ahLst/>
            <a:cxnLst/>
            <a:rect l="l" t="t" r="r" b="b"/>
            <a:pathLst>
              <a:path w="6918325" h="10795">
                <a:moveTo>
                  <a:pt x="6918311" y="10325"/>
                </a:moveTo>
                <a:lnTo>
                  <a:pt x="0" y="10325"/>
                </a:lnTo>
                <a:lnTo>
                  <a:pt x="0" y="0"/>
                </a:lnTo>
                <a:lnTo>
                  <a:pt x="6918311" y="0"/>
                </a:lnTo>
                <a:lnTo>
                  <a:pt x="6918311" y="1032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2006" y="1817019"/>
            <a:ext cx="5628005" cy="695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 marR="5080">
              <a:lnSpc>
                <a:spcPct val="116599"/>
              </a:lnSpc>
              <a:spcBef>
                <a:spcPts val="95"/>
              </a:spcBef>
            </a:pP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Memory and documentation </a:t>
            </a:r>
            <a:r>
              <a:rPr dirty="0" sz="3700">
                <a:solidFill>
                  <a:srgbClr val="0E0D0C"/>
                </a:solidFill>
                <a:latin typeface="Times New Roman"/>
                <a:cs typeface="Times New Roman"/>
              </a:rPr>
              <a:t>- </a:t>
            </a:r>
            <a:r>
              <a:rPr dirty="0" sz="3700" spc="-910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Rohitha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Task</a:t>
            </a:r>
            <a:r>
              <a:rPr dirty="0" sz="3700" spc="-35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E0D0C"/>
                </a:solidFill>
                <a:latin typeface="Times New Roman"/>
                <a:cs typeface="Times New Roman"/>
              </a:rPr>
              <a:t>-</a:t>
            </a:r>
            <a:r>
              <a:rPr dirty="0" sz="3700" spc="-30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Kavya</a:t>
            </a:r>
            <a:endParaRPr sz="3700">
              <a:latin typeface="Times New Roman"/>
              <a:cs typeface="Times New Roman"/>
            </a:endParaRPr>
          </a:p>
          <a:p>
            <a:pPr marL="15875" marR="666115" indent="3175">
              <a:lnSpc>
                <a:spcPct val="248300"/>
              </a:lnSpc>
              <a:spcBef>
                <a:spcPts val="215"/>
              </a:spcBef>
            </a:pP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CSV.file and PPT- Harika </a:t>
            </a:r>
            <a:r>
              <a:rPr dirty="0" sz="3700" spc="-910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Assignment </a:t>
            </a:r>
            <a:r>
              <a:rPr dirty="0" sz="3700">
                <a:solidFill>
                  <a:srgbClr val="0E0D0C"/>
                </a:solidFill>
                <a:latin typeface="Times New Roman"/>
                <a:cs typeface="Times New Roman"/>
              </a:rPr>
              <a:t>-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Pranavika </a:t>
            </a:r>
            <a:r>
              <a:rPr dirty="0" sz="3700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User</a:t>
            </a:r>
            <a:r>
              <a:rPr dirty="0" sz="3700" spc="-15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E0D0C"/>
                </a:solidFill>
                <a:latin typeface="Times New Roman"/>
                <a:cs typeface="Times New Roman"/>
              </a:rPr>
              <a:t>-</a:t>
            </a:r>
            <a:r>
              <a:rPr dirty="0" sz="3700" spc="-10">
                <a:solidFill>
                  <a:srgbClr val="0E0D0C"/>
                </a:solidFill>
                <a:latin typeface="Times New Roman"/>
                <a:cs typeface="Times New Roman"/>
              </a:rPr>
              <a:t> </a:t>
            </a:r>
            <a:r>
              <a:rPr dirty="0" sz="3700" spc="-5">
                <a:solidFill>
                  <a:srgbClr val="0E0D0C"/>
                </a:solidFill>
                <a:latin typeface="Times New Roman"/>
                <a:cs typeface="Times New Roman"/>
              </a:rPr>
              <a:t>Maneesha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5529" y="0"/>
            <a:ext cx="9472470" cy="102742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5130" y="580266"/>
            <a:ext cx="325501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0">
                <a:solidFill>
                  <a:srgbClr val="0E0D0C"/>
                </a:solidFill>
                <a:latin typeface="Times New Roman"/>
                <a:cs typeface="Times New Roman"/>
              </a:rPr>
              <a:t>M</a:t>
            </a:r>
            <a:r>
              <a:rPr dirty="0" sz="5200" spc="-5">
                <a:solidFill>
                  <a:srgbClr val="0E0D0C"/>
                </a:solidFill>
                <a:latin typeface="Times New Roman"/>
                <a:cs typeface="Times New Roman"/>
              </a:rPr>
              <a:t>E</a:t>
            </a:r>
            <a:r>
              <a:rPr dirty="0" sz="5200" spc="-10">
                <a:solidFill>
                  <a:srgbClr val="0E0D0C"/>
                </a:solidFill>
                <a:latin typeface="Times New Roman"/>
                <a:cs typeface="Times New Roman"/>
              </a:rPr>
              <a:t>M</a:t>
            </a:r>
            <a:r>
              <a:rPr dirty="0" sz="5200" spc="-5">
                <a:solidFill>
                  <a:srgbClr val="0E0D0C"/>
                </a:solidFill>
                <a:latin typeface="Times New Roman"/>
                <a:cs typeface="Times New Roman"/>
              </a:rPr>
              <a:t>B</a:t>
            </a:r>
            <a:r>
              <a:rPr dirty="0" sz="5200" spc="-5">
                <a:solidFill>
                  <a:srgbClr val="0E0D0C"/>
                </a:solidFill>
                <a:latin typeface="Times New Roman"/>
                <a:cs typeface="Times New Roman"/>
              </a:rPr>
              <a:t>E</a:t>
            </a:r>
            <a:r>
              <a:rPr dirty="0" sz="5200" spc="-5">
                <a:solidFill>
                  <a:srgbClr val="0E0D0C"/>
                </a:solidFill>
                <a:latin typeface="Times New Roman"/>
                <a:cs typeface="Times New Roman"/>
              </a:rPr>
              <a:t>R</a:t>
            </a:r>
            <a:r>
              <a:rPr dirty="0" sz="5200" spc="-5">
                <a:solidFill>
                  <a:srgbClr val="0E0D0C"/>
                </a:solidFill>
                <a:latin typeface="Times New Roman"/>
                <a:cs typeface="Times New Roman"/>
              </a:rPr>
              <a:t>S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2560" y="433239"/>
            <a:ext cx="7667625" cy="1191260"/>
          </a:xfrm>
          <a:prstGeom prst="rect"/>
          <a:ln w="9223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0"/>
              </a:spcBef>
            </a:pPr>
            <a:r>
              <a:rPr dirty="0" sz="4400" spc="90">
                <a:solidFill>
                  <a:srgbClr val="0E0D0C"/>
                </a:solidFill>
              </a:rPr>
              <a:t>Valgrind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097" y="2813402"/>
            <a:ext cx="7000874" cy="5991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3061" y="2820762"/>
            <a:ext cx="6972299" cy="5983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9397" y="1872202"/>
            <a:ext cx="1570990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20" b="1">
                <a:solidFill>
                  <a:srgbClr val="0E0D0C"/>
                </a:solidFill>
                <a:latin typeface="Calibri"/>
                <a:cs typeface="Calibri"/>
              </a:rPr>
              <a:t>VALGRIND:</a:t>
            </a:r>
            <a:r>
              <a:rPr dirty="0" sz="3400" spc="80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40">
                <a:solidFill>
                  <a:srgbClr val="0E0D0C"/>
                </a:solidFill>
                <a:latin typeface="Calibri"/>
                <a:cs typeface="Calibri"/>
              </a:rPr>
              <a:t>It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75">
                <a:solidFill>
                  <a:srgbClr val="0E0D0C"/>
                </a:solidFill>
                <a:latin typeface="Calibri"/>
                <a:cs typeface="Calibri"/>
              </a:rPr>
              <a:t>is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120">
                <a:solidFill>
                  <a:srgbClr val="0E0D0C"/>
                </a:solidFill>
                <a:latin typeface="Calibri"/>
                <a:cs typeface="Calibri"/>
              </a:rPr>
              <a:t>a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0E0D0C"/>
                </a:solidFill>
                <a:latin typeface="Calibri"/>
                <a:cs typeface="Calibri"/>
              </a:rPr>
              <a:t>tool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0E0D0C"/>
                </a:solidFill>
                <a:latin typeface="Calibri"/>
                <a:cs typeface="Calibri"/>
              </a:rPr>
              <a:t>for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35">
                <a:solidFill>
                  <a:srgbClr val="0E0D0C"/>
                </a:solidFill>
                <a:latin typeface="Calibri"/>
                <a:cs typeface="Calibri"/>
              </a:rPr>
              <a:t>finding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0E0D0C"/>
                </a:solidFill>
                <a:latin typeface="Calibri"/>
                <a:cs typeface="Calibri"/>
              </a:rPr>
              <a:t>memory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0E0D0C"/>
                </a:solidFill>
                <a:latin typeface="Calibri"/>
                <a:cs typeface="Calibri"/>
              </a:rPr>
              <a:t>access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0E0D0C"/>
                </a:solidFill>
                <a:latin typeface="Calibri"/>
                <a:cs typeface="Calibri"/>
              </a:rPr>
              <a:t>errors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145">
                <a:solidFill>
                  <a:srgbClr val="0E0D0C"/>
                </a:solidFill>
                <a:latin typeface="Calibri"/>
                <a:cs typeface="Calibri"/>
              </a:rPr>
              <a:t>to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125">
                <a:solidFill>
                  <a:srgbClr val="0E0D0C"/>
                </a:solidFill>
                <a:latin typeface="Calibri"/>
                <a:cs typeface="Calibri"/>
              </a:rPr>
              <a:t>heap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0E0D0C"/>
                </a:solidFill>
                <a:latin typeface="Calibri"/>
                <a:cs typeface="Calibri"/>
              </a:rPr>
              <a:t>memory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35">
                <a:solidFill>
                  <a:srgbClr val="0E0D0C"/>
                </a:solidFill>
                <a:latin typeface="Calibri"/>
                <a:cs typeface="Calibri"/>
              </a:rPr>
              <a:t>in</a:t>
            </a:r>
            <a:r>
              <a:rPr dirty="0" sz="3400" spc="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70">
                <a:solidFill>
                  <a:srgbClr val="0E0D0C"/>
                </a:solidFill>
                <a:latin typeface="Calibri"/>
                <a:cs typeface="Calibri"/>
              </a:rPr>
              <a:t>c</a:t>
            </a:r>
            <a:r>
              <a:rPr dirty="0" sz="3400" spc="8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0E0D0C"/>
                </a:solidFill>
                <a:latin typeface="Calibri"/>
                <a:cs typeface="Calibri"/>
              </a:rPr>
              <a:t>programs.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2560" y="433237"/>
            <a:ext cx="7667625" cy="1191260"/>
          </a:xfrm>
          <a:prstGeom prst="rect"/>
          <a:ln w="9223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0"/>
              </a:spcBef>
            </a:pPr>
            <a:r>
              <a:rPr dirty="0" sz="4400" spc="55">
                <a:solidFill>
                  <a:srgbClr val="0E0D0C"/>
                </a:solidFill>
              </a:rPr>
              <a:t>Splint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445" y="2640224"/>
            <a:ext cx="6762749" cy="6059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548" y="1798681"/>
            <a:ext cx="165341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85" b="1">
                <a:latin typeface="Calibri"/>
                <a:cs typeface="Calibri"/>
              </a:rPr>
              <a:t>Splint</a:t>
            </a:r>
            <a:r>
              <a:rPr dirty="0" sz="3000" spc="80" b="1">
                <a:latin typeface="Calibri"/>
                <a:cs typeface="Calibri"/>
              </a:rPr>
              <a:t> </a:t>
            </a:r>
            <a:r>
              <a:rPr dirty="0" sz="3000" spc="30">
                <a:latin typeface="Calibri"/>
                <a:cs typeface="Calibri"/>
              </a:rPr>
              <a:t>: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35">
                <a:latin typeface="Calibri"/>
                <a:cs typeface="Calibri"/>
              </a:rPr>
              <a:t>It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65">
                <a:latin typeface="Calibri"/>
                <a:cs typeface="Calibri"/>
              </a:rPr>
              <a:t>is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-105">
                <a:latin typeface="Calibri"/>
                <a:cs typeface="Calibri"/>
              </a:rPr>
              <a:t>a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programming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-50">
                <a:latin typeface="Calibri"/>
                <a:cs typeface="Calibri"/>
              </a:rPr>
              <a:t>tool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for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statistically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20">
                <a:latin typeface="Calibri"/>
                <a:cs typeface="Calibri"/>
              </a:rPr>
              <a:t>checking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60">
                <a:latin typeface="Calibri"/>
                <a:cs typeface="Calibri"/>
              </a:rPr>
              <a:t>c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-45">
                <a:latin typeface="Calibri"/>
                <a:cs typeface="Calibri"/>
              </a:rPr>
              <a:t>programs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for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security</a:t>
            </a:r>
            <a:r>
              <a:rPr dirty="0" sz="3000" spc="8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vulnerabilities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-90">
                <a:latin typeface="Calibri"/>
                <a:cs typeface="Calibri"/>
              </a:rPr>
              <a:t>and</a:t>
            </a:r>
            <a:r>
              <a:rPr dirty="0" sz="3000" spc="80">
                <a:latin typeface="Calibri"/>
                <a:cs typeface="Calibri"/>
              </a:rPr>
              <a:t> </a:t>
            </a:r>
            <a:r>
              <a:rPr dirty="0" sz="3000" spc="10">
                <a:latin typeface="Calibri"/>
                <a:cs typeface="Calibri"/>
              </a:rPr>
              <a:t>coding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mistakes.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2560" y="586553"/>
            <a:ext cx="7667625" cy="1191260"/>
          </a:xfrm>
          <a:prstGeom prst="rect">
            <a:avLst/>
          </a:prstGeom>
          <a:ln w="9223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0"/>
              </a:spcBef>
            </a:pPr>
            <a:r>
              <a:rPr dirty="0" sz="4400" spc="520">
                <a:solidFill>
                  <a:srgbClr val="0E0D0C"/>
                </a:solidFill>
                <a:latin typeface="Calibri"/>
                <a:cs typeface="Calibri"/>
              </a:rPr>
              <a:t>GCC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5663" y="2920483"/>
            <a:ext cx="8372474" cy="6657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6464" y="1943115"/>
            <a:ext cx="85458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</a:tabLst>
            </a:pPr>
            <a:r>
              <a:rPr dirty="0" sz="3400" spc="590" b="1">
                <a:solidFill>
                  <a:srgbClr val="0E0D0C"/>
                </a:solidFill>
                <a:latin typeface="Calibri"/>
                <a:cs typeface="Calibri"/>
              </a:rPr>
              <a:t>GCC</a:t>
            </a:r>
            <a:r>
              <a:rPr dirty="0" sz="3400" spc="80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400" spc="190" b="1">
                <a:solidFill>
                  <a:srgbClr val="0E0D0C"/>
                </a:solidFill>
                <a:latin typeface="Calibri"/>
                <a:cs typeface="Calibri"/>
              </a:rPr>
              <a:t>:	</a:t>
            </a:r>
            <a:r>
              <a:rPr dirty="0" sz="3400" spc="-20">
                <a:solidFill>
                  <a:srgbClr val="0E0D0C"/>
                </a:solidFill>
              </a:rPr>
              <a:t>It's</a:t>
            </a:r>
            <a:r>
              <a:rPr dirty="0" sz="3400" spc="80">
                <a:solidFill>
                  <a:srgbClr val="0E0D0C"/>
                </a:solidFill>
              </a:rPr>
              <a:t> </a:t>
            </a:r>
            <a:r>
              <a:rPr dirty="0" sz="3400" spc="-45">
                <a:solidFill>
                  <a:srgbClr val="0E0D0C"/>
                </a:solidFill>
              </a:rPr>
              <a:t>nothing</a:t>
            </a:r>
            <a:r>
              <a:rPr dirty="0" sz="3400" spc="75">
                <a:solidFill>
                  <a:srgbClr val="0E0D0C"/>
                </a:solidFill>
              </a:rPr>
              <a:t> </a:t>
            </a:r>
            <a:r>
              <a:rPr dirty="0" sz="3400" spc="-130">
                <a:solidFill>
                  <a:srgbClr val="0E0D0C"/>
                </a:solidFill>
              </a:rPr>
              <a:t>but</a:t>
            </a:r>
            <a:r>
              <a:rPr dirty="0" sz="3400" spc="75">
                <a:solidFill>
                  <a:srgbClr val="0E0D0C"/>
                </a:solidFill>
              </a:rPr>
              <a:t> </a:t>
            </a:r>
            <a:r>
              <a:rPr dirty="0" sz="3400" spc="275">
                <a:solidFill>
                  <a:srgbClr val="0E0D0C"/>
                </a:solidFill>
              </a:rPr>
              <a:t>GNU</a:t>
            </a:r>
            <a:r>
              <a:rPr dirty="0" sz="3400" spc="75">
                <a:solidFill>
                  <a:srgbClr val="0E0D0C"/>
                </a:solidFill>
              </a:rPr>
              <a:t> </a:t>
            </a:r>
            <a:r>
              <a:rPr dirty="0" sz="3400" spc="-15">
                <a:solidFill>
                  <a:srgbClr val="0E0D0C"/>
                </a:solidFill>
              </a:rPr>
              <a:t>complier</a:t>
            </a:r>
            <a:r>
              <a:rPr dirty="0" sz="3400" spc="75">
                <a:solidFill>
                  <a:srgbClr val="0E0D0C"/>
                </a:solidFill>
              </a:rPr>
              <a:t> </a:t>
            </a:r>
            <a:r>
              <a:rPr dirty="0" sz="3400" spc="-5">
                <a:solidFill>
                  <a:srgbClr val="0E0D0C"/>
                </a:solidFill>
              </a:rPr>
              <a:t>collection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2560" y="433237"/>
            <a:ext cx="7667625" cy="1191260"/>
          </a:xfrm>
          <a:prstGeom prst="rect">
            <a:avLst/>
          </a:prstGeom>
          <a:ln w="9223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0"/>
              </a:spcBef>
            </a:pPr>
            <a:r>
              <a:rPr dirty="0" sz="4400" spc="465">
                <a:solidFill>
                  <a:srgbClr val="0E0D0C"/>
                </a:solidFill>
                <a:latin typeface="Calibri"/>
                <a:cs typeface="Calibri"/>
              </a:rPr>
              <a:t>GDB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581" y="2823291"/>
            <a:ext cx="7629524" cy="6486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9992" y="2996027"/>
            <a:ext cx="7515224" cy="66782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5505" y="1850226"/>
            <a:ext cx="42926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20" b="1">
                <a:solidFill>
                  <a:srgbClr val="0E0D0C"/>
                </a:solidFill>
                <a:latin typeface="Arial"/>
                <a:cs typeface="Arial"/>
              </a:rPr>
              <a:t>G</a:t>
            </a:r>
            <a:r>
              <a:rPr dirty="0" sz="3400" spc="130" b="1">
                <a:solidFill>
                  <a:srgbClr val="0E0D0C"/>
                </a:solidFill>
                <a:latin typeface="Arial"/>
                <a:cs typeface="Arial"/>
              </a:rPr>
              <a:t>D</a:t>
            </a:r>
            <a:r>
              <a:rPr dirty="0" sz="3400" spc="-90" b="1">
                <a:solidFill>
                  <a:srgbClr val="0E0D0C"/>
                </a:solidFill>
                <a:latin typeface="Arial"/>
                <a:cs typeface="Arial"/>
              </a:rPr>
              <a:t>B</a:t>
            </a:r>
            <a:r>
              <a:rPr dirty="0" sz="3400" spc="-195" b="1">
                <a:solidFill>
                  <a:srgbClr val="0E0D0C"/>
                </a:solidFill>
                <a:latin typeface="Arial"/>
                <a:cs typeface="Arial"/>
              </a:rPr>
              <a:t>:</a:t>
            </a:r>
            <a:r>
              <a:rPr dirty="0" sz="3400" spc="-145" b="1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dirty="0" sz="3400" spc="-120">
                <a:solidFill>
                  <a:srgbClr val="0E0D0C"/>
                </a:solidFill>
                <a:latin typeface="Verdana"/>
                <a:cs typeface="Verdana"/>
              </a:rPr>
              <a:t>G</a:t>
            </a:r>
            <a:r>
              <a:rPr dirty="0" sz="3400" spc="35">
                <a:solidFill>
                  <a:srgbClr val="0E0D0C"/>
                </a:solidFill>
                <a:latin typeface="Verdana"/>
                <a:cs typeface="Verdana"/>
              </a:rPr>
              <a:t>N</a:t>
            </a:r>
            <a:r>
              <a:rPr dirty="0" sz="3400" spc="10">
                <a:solidFill>
                  <a:srgbClr val="0E0D0C"/>
                </a:solidFill>
                <a:latin typeface="Verdana"/>
                <a:cs typeface="Verdana"/>
              </a:rPr>
              <a:t>U</a:t>
            </a:r>
            <a:r>
              <a:rPr dirty="0" sz="3400" spc="-365">
                <a:solidFill>
                  <a:srgbClr val="0E0D0C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0E0D0C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0E0D0C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0E0D0C"/>
                </a:solidFill>
                <a:latin typeface="Verdana"/>
                <a:cs typeface="Verdana"/>
              </a:rPr>
              <a:t>b</a:t>
            </a:r>
            <a:r>
              <a:rPr dirty="0" sz="3400" spc="-80">
                <a:solidFill>
                  <a:srgbClr val="0E0D0C"/>
                </a:solidFill>
                <a:latin typeface="Verdana"/>
                <a:cs typeface="Verdana"/>
              </a:rPr>
              <a:t>u</a:t>
            </a:r>
            <a:r>
              <a:rPr dirty="0" sz="3400" spc="-250">
                <a:solidFill>
                  <a:srgbClr val="0E0D0C"/>
                </a:solidFill>
                <a:latin typeface="Verdana"/>
                <a:cs typeface="Verdana"/>
              </a:rPr>
              <a:t>gg</a:t>
            </a:r>
            <a:r>
              <a:rPr dirty="0" sz="3400" spc="-80">
                <a:solidFill>
                  <a:srgbClr val="0E0D0C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0E0D0C"/>
                </a:solidFill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8765" y="1028712"/>
            <a:ext cx="2590800" cy="2578100"/>
          </a:xfrm>
          <a:custGeom>
            <a:avLst/>
            <a:gdLst/>
            <a:ahLst/>
            <a:cxnLst/>
            <a:rect l="l" t="t" r="r" b="b"/>
            <a:pathLst>
              <a:path w="2590800" h="2578100">
                <a:moveTo>
                  <a:pt x="1519834" y="1418056"/>
                </a:moveTo>
                <a:lnTo>
                  <a:pt x="1516291" y="1373174"/>
                </a:lnTo>
                <a:lnTo>
                  <a:pt x="1505597" y="1333474"/>
                </a:lnTo>
                <a:lnTo>
                  <a:pt x="1487703" y="1298829"/>
                </a:lnTo>
                <a:lnTo>
                  <a:pt x="1462544" y="1269111"/>
                </a:lnTo>
                <a:lnTo>
                  <a:pt x="1431721" y="1245222"/>
                </a:lnTo>
                <a:lnTo>
                  <a:pt x="1395831" y="1228166"/>
                </a:lnTo>
                <a:lnTo>
                  <a:pt x="1354886" y="1217930"/>
                </a:lnTo>
                <a:lnTo>
                  <a:pt x="1308887" y="1214513"/>
                </a:lnTo>
                <a:lnTo>
                  <a:pt x="1289050" y="1214894"/>
                </a:lnTo>
                <a:lnTo>
                  <a:pt x="1271054" y="1216037"/>
                </a:lnTo>
                <a:lnTo>
                  <a:pt x="1254950" y="1217930"/>
                </a:lnTo>
                <a:lnTo>
                  <a:pt x="1240815" y="1220584"/>
                </a:lnTo>
                <a:lnTo>
                  <a:pt x="1224635" y="1223949"/>
                </a:lnTo>
                <a:lnTo>
                  <a:pt x="1236764" y="1093203"/>
                </a:lnTo>
                <a:lnTo>
                  <a:pt x="1474685" y="1093203"/>
                </a:lnTo>
                <a:lnTo>
                  <a:pt x="1474685" y="973226"/>
                </a:lnTo>
                <a:lnTo>
                  <a:pt x="1112748" y="973226"/>
                </a:lnTo>
                <a:lnTo>
                  <a:pt x="1087818" y="1312913"/>
                </a:lnTo>
                <a:lnTo>
                  <a:pt x="1143749" y="1343240"/>
                </a:lnTo>
                <a:lnTo>
                  <a:pt x="1153502" y="1340713"/>
                </a:lnTo>
                <a:lnTo>
                  <a:pt x="1164564" y="1338186"/>
                </a:lnTo>
                <a:lnTo>
                  <a:pt x="1205230" y="1330972"/>
                </a:lnTo>
                <a:lnTo>
                  <a:pt x="1244180" y="1328420"/>
                </a:lnTo>
                <a:lnTo>
                  <a:pt x="1302562" y="1334731"/>
                </a:lnTo>
                <a:lnTo>
                  <a:pt x="1344269" y="1353693"/>
                </a:lnTo>
                <a:lnTo>
                  <a:pt x="1369288" y="1385290"/>
                </a:lnTo>
                <a:lnTo>
                  <a:pt x="1377632" y="1429512"/>
                </a:lnTo>
                <a:lnTo>
                  <a:pt x="1369644" y="1475905"/>
                </a:lnTo>
                <a:lnTo>
                  <a:pt x="1345615" y="1508963"/>
                </a:lnTo>
                <a:lnTo>
                  <a:pt x="1305407" y="1528749"/>
                </a:lnTo>
                <a:lnTo>
                  <a:pt x="1248892" y="1535328"/>
                </a:lnTo>
                <a:lnTo>
                  <a:pt x="1226908" y="1534579"/>
                </a:lnTo>
                <a:lnTo>
                  <a:pt x="1181417" y="1528508"/>
                </a:lnTo>
                <a:lnTo>
                  <a:pt x="1134897" y="1516748"/>
                </a:lnTo>
                <a:lnTo>
                  <a:pt x="1093177" y="1501305"/>
                </a:lnTo>
                <a:lnTo>
                  <a:pt x="1074331" y="1492199"/>
                </a:lnTo>
                <a:lnTo>
                  <a:pt x="1074331" y="1614182"/>
                </a:lnTo>
                <a:lnTo>
                  <a:pt x="1111364" y="1629727"/>
                </a:lnTo>
                <a:lnTo>
                  <a:pt x="1153693" y="1640890"/>
                </a:lnTo>
                <a:lnTo>
                  <a:pt x="1201343" y="1647647"/>
                </a:lnTo>
                <a:lnTo>
                  <a:pt x="1254290" y="1649907"/>
                </a:lnTo>
                <a:lnTo>
                  <a:pt x="1314424" y="1646135"/>
                </a:lnTo>
                <a:lnTo>
                  <a:pt x="1367345" y="1634832"/>
                </a:lnTo>
                <a:lnTo>
                  <a:pt x="1412951" y="1616075"/>
                </a:lnTo>
                <a:lnTo>
                  <a:pt x="1451089" y="1589925"/>
                </a:lnTo>
                <a:lnTo>
                  <a:pt x="1481175" y="1556816"/>
                </a:lnTo>
                <a:lnTo>
                  <a:pt x="1502651" y="1517129"/>
                </a:lnTo>
                <a:lnTo>
                  <a:pt x="1515541" y="1470888"/>
                </a:lnTo>
                <a:lnTo>
                  <a:pt x="1519834" y="1418056"/>
                </a:lnTo>
                <a:close/>
              </a:path>
              <a:path w="2590800" h="2578100">
                <a:moveTo>
                  <a:pt x="2590800" y="1282700"/>
                </a:moveTo>
                <a:lnTo>
                  <a:pt x="2589911" y="1244600"/>
                </a:lnTo>
                <a:lnTo>
                  <a:pt x="2587244" y="1193800"/>
                </a:lnTo>
                <a:lnTo>
                  <a:pt x="2582837" y="1143000"/>
                </a:lnTo>
                <a:lnTo>
                  <a:pt x="2576728" y="1092200"/>
                </a:lnTo>
                <a:lnTo>
                  <a:pt x="2568956" y="1054100"/>
                </a:lnTo>
                <a:lnTo>
                  <a:pt x="2559532" y="1003300"/>
                </a:lnTo>
                <a:lnTo>
                  <a:pt x="2548496" y="965200"/>
                </a:lnTo>
                <a:lnTo>
                  <a:pt x="2535872" y="914400"/>
                </a:lnTo>
                <a:lnTo>
                  <a:pt x="2521712" y="876300"/>
                </a:lnTo>
                <a:lnTo>
                  <a:pt x="2513965" y="851217"/>
                </a:lnTo>
                <a:lnTo>
                  <a:pt x="2513965" y="1282700"/>
                </a:lnTo>
                <a:lnTo>
                  <a:pt x="2513038" y="1333500"/>
                </a:lnTo>
                <a:lnTo>
                  <a:pt x="2510294" y="1384300"/>
                </a:lnTo>
                <a:lnTo>
                  <a:pt x="2505760" y="1435100"/>
                </a:lnTo>
                <a:lnTo>
                  <a:pt x="2499461" y="1473200"/>
                </a:lnTo>
                <a:lnTo>
                  <a:pt x="2491435" y="1524000"/>
                </a:lnTo>
                <a:lnTo>
                  <a:pt x="2481732" y="1562100"/>
                </a:lnTo>
                <a:lnTo>
                  <a:pt x="2470366" y="1612900"/>
                </a:lnTo>
                <a:lnTo>
                  <a:pt x="2457386" y="1651000"/>
                </a:lnTo>
                <a:lnTo>
                  <a:pt x="2442819" y="1701800"/>
                </a:lnTo>
                <a:lnTo>
                  <a:pt x="2426690" y="1739900"/>
                </a:lnTo>
                <a:lnTo>
                  <a:pt x="2409050" y="1778000"/>
                </a:lnTo>
                <a:lnTo>
                  <a:pt x="2389936" y="1828800"/>
                </a:lnTo>
                <a:lnTo>
                  <a:pt x="2369362" y="1866900"/>
                </a:lnTo>
                <a:lnTo>
                  <a:pt x="2347366" y="1905000"/>
                </a:lnTo>
                <a:lnTo>
                  <a:pt x="2323998" y="1943100"/>
                </a:lnTo>
                <a:lnTo>
                  <a:pt x="2299284" y="1981200"/>
                </a:lnTo>
                <a:lnTo>
                  <a:pt x="2273249" y="2019300"/>
                </a:lnTo>
                <a:lnTo>
                  <a:pt x="2245931" y="2044700"/>
                </a:lnTo>
                <a:lnTo>
                  <a:pt x="2217382" y="2082800"/>
                </a:lnTo>
                <a:lnTo>
                  <a:pt x="2187613" y="2120900"/>
                </a:lnTo>
                <a:lnTo>
                  <a:pt x="2156676" y="2146300"/>
                </a:lnTo>
                <a:lnTo>
                  <a:pt x="2124583" y="2184400"/>
                </a:lnTo>
                <a:lnTo>
                  <a:pt x="2091385" y="2209800"/>
                </a:lnTo>
                <a:lnTo>
                  <a:pt x="2057120" y="2235200"/>
                </a:lnTo>
                <a:lnTo>
                  <a:pt x="2021814" y="2260600"/>
                </a:lnTo>
                <a:lnTo>
                  <a:pt x="1985492" y="2298700"/>
                </a:lnTo>
                <a:lnTo>
                  <a:pt x="1948205" y="2311400"/>
                </a:lnTo>
                <a:lnTo>
                  <a:pt x="1909978" y="2336800"/>
                </a:lnTo>
                <a:lnTo>
                  <a:pt x="1870849" y="2362200"/>
                </a:lnTo>
                <a:lnTo>
                  <a:pt x="1830844" y="2387600"/>
                </a:lnTo>
                <a:lnTo>
                  <a:pt x="1790014" y="2400300"/>
                </a:lnTo>
                <a:lnTo>
                  <a:pt x="1748370" y="2425700"/>
                </a:lnTo>
                <a:lnTo>
                  <a:pt x="1574482" y="2476500"/>
                </a:lnTo>
                <a:lnTo>
                  <a:pt x="1529346" y="2489200"/>
                </a:lnTo>
                <a:lnTo>
                  <a:pt x="1483614" y="2489200"/>
                </a:lnTo>
                <a:lnTo>
                  <a:pt x="1437322" y="2501900"/>
                </a:lnTo>
                <a:lnTo>
                  <a:pt x="1153477" y="2501900"/>
                </a:lnTo>
                <a:lnTo>
                  <a:pt x="1107186" y="2489200"/>
                </a:lnTo>
                <a:lnTo>
                  <a:pt x="1061453" y="2489200"/>
                </a:lnTo>
                <a:lnTo>
                  <a:pt x="1016317" y="2476500"/>
                </a:lnTo>
                <a:lnTo>
                  <a:pt x="842429" y="2425700"/>
                </a:lnTo>
                <a:lnTo>
                  <a:pt x="800798" y="2400300"/>
                </a:lnTo>
                <a:lnTo>
                  <a:pt x="759955" y="2387600"/>
                </a:lnTo>
                <a:lnTo>
                  <a:pt x="719963" y="2362200"/>
                </a:lnTo>
                <a:lnTo>
                  <a:pt x="680821" y="2336800"/>
                </a:lnTo>
                <a:lnTo>
                  <a:pt x="642594" y="2311400"/>
                </a:lnTo>
                <a:lnTo>
                  <a:pt x="605307" y="2298700"/>
                </a:lnTo>
                <a:lnTo>
                  <a:pt x="568998" y="2260600"/>
                </a:lnTo>
                <a:lnTo>
                  <a:pt x="533679" y="2235200"/>
                </a:lnTo>
                <a:lnTo>
                  <a:pt x="499414" y="2209800"/>
                </a:lnTo>
                <a:lnTo>
                  <a:pt x="466217" y="2184400"/>
                </a:lnTo>
                <a:lnTo>
                  <a:pt x="434136" y="2146300"/>
                </a:lnTo>
                <a:lnTo>
                  <a:pt x="403186" y="2120900"/>
                </a:lnTo>
                <a:lnTo>
                  <a:pt x="373418" y="2082800"/>
                </a:lnTo>
                <a:lnTo>
                  <a:pt x="344868" y="2044700"/>
                </a:lnTo>
                <a:lnTo>
                  <a:pt x="317550" y="2019300"/>
                </a:lnTo>
                <a:lnTo>
                  <a:pt x="291528" y="1981200"/>
                </a:lnTo>
                <a:lnTo>
                  <a:pt x="266801" y="1943100"/>
                </a:lnTo>
                <a:lnTo>
                  <a:pt x="243433" y="1905000"/>
                </a:lnTo>
                <a:lnTo>
                  <a:pt x="221449" y="1866900"/>
                </a:lnTo>
                <a:lnTo>
                  <a:pt x="200875" y="1828800"/>
                </a:lnTo>
                <a:lnTo>
                  <a:pt x="181749" y="1778000"/>
                </a:lnTo>
                <a:lnTo>
                  <a:pt x="164109" y="1739900"/>
                </a:lnTo>
                <a:lnTo>
                  <a:pt x="147993" y="1701800"/>
                </a:lnTo>
                <a:lnTo>
                  <a:pt x="133413" y="1651000"/>
                </a:lnTo>
                <a:lnTo>
                  <a:pt x="120434" y="1612900"/>
                </a:lnTo>
                <a:lnTo>
                  <a:pt x="109067" y="1562100"/>
                </a:lnTo>
                <a:lnTo>
                  <a:pt x="99364" y="1524000"/>
                </a:lnTo>
                <a:lnTo>
                  <a:pt x="91351" y="1473200"/>
                </a:lnTo>
                <a:lnTo>
                  <a:pt x="85051" y="1435100"/>
                </a:lnTo>
                <a:lnTo>
                  <a:pt x="80505" y="1384300"/>
                </a:lnTo>
                <a:lnTo>
                  <a:pt x="77762" y="1333500"/>
                </a:lnTo>
                <a:lnTo>
                  <a:pt x="76835" y="1282700"/>
                </a:lnTo>
                <a:lnTo>
                  <a:pt x="77762" y="1244600"/>
                </a:lnTo>
                <a:lnTo>
                  <a:pt x="80505" y="1193800"/>
                </a:lnTo>
                <a:lnTo>
                  <a:pt x="85051" y="1143000"/>
                </a:lnTo>
                <a:lnTo>
                  <a:pt x="91351" y="1104900"/>
                </a:lnTo>
                <a:lnTo>
                  <a:pt x="99364" y="1054100"/>
                </a:lnTo>
                <a:lnTo>
                  <a:pt x="109067" y="1016000"/>
                </a:lnTo>
                <a:lnTo>
                  <a:pt x="120434" y="965200"/>
                </a:lnTo>
                <a:lnTo>
                  <a:pt x="133413" y="927100"/>
                </a:lnTo>
                <a:lnTo>
                  <a:pt x="147993" y="876300"/>
                </a:lnTo>
                <a:lnTo>
                  <a:pt x="164109" y="838200"/>
                </a:lnTo>
                <a:lnTo>
                  <a:pt x="181749" y="800100"/>
                </a:lnTo>
                <a:lnTo>
                  <a:pt x="200875" y="749300"/>
                </a:lnTo>
                <a:lnTo>
                  <a:pt x="221449" y="711200"/>
                </a:lnTo>
                <a:lnTo>
                  <a:pt x="243433" y="673100"/>
                </a:lnTo>
                <a:lnTo>
                  <a:pt x="266801" y="635000"/>
                </a:lnTo>
                <a:lnTo>
                  <a:pt x="291528" y="596900"/>
                </a:lnTo>
                <a:lnTo>
                  <a:pt x="317550" y="558800"/>
                </a:lnTo>
                <a:lnTo>
                  <a:pt x="344868" y="533400"/>
                </a:lnTo>
                <a:lnTo>
                  <a:pt x="373418" y="495300"/>
                </a:lnTo>
                <a:lnTo>
                  <a:pt x="403186" y="457200"/>
                </a:lnTo>
                <a:lnTo>
                  <a:pt x="434136" y="431800"/>
                </a:lnTo>
                <a:lnTo>
                  <a:pt x="466217" y="393700"/>
                </a:lnTo>
                <a:lnTo>
                  <a:pt x="499414" y="368300"/>
                </a:lnTo>
                <a:lnTo>
                  <a:pt x="533679" y="342900"/>
                </a:lnTo>
                <a:lnTo>
                  <a:pt x="568998" y="317500"/>
                </a:lnTo>
                <a:lnTo>
                  <a:pt x="605307" y="279400"/>
                </a:lnTo>
                <a:lnTo>
                  <a:pt x="642594" y="266700"/>
                </a:lnTo>
                <a:lnTo>
                  <a:pt x="680821" y="241300"/>
                </a:lnTo>
                <a:lnTo>
                  <a:pt x="719963" y="215900"/>
                </a:lnTo>
                <a:lnTo>
                  <a:pt x="759955" y="190500"/>
                </a:lnTo>
                <a:lnTo>
                  <a:pt x="800798" y="177800"/>
                </a:lnTo>
                <a:lnTo>
                  <a:pt x="842429" y="152400"/>
                </a:lnTo>
                <a:lnTo>
                  <a:pt x="884834" y="139700"/>
                </a:lnTo>
                <a:lnTo>
                  <a:pt x="1061453" y="88900"/>
                </a:lnTo>
                <a:lnTo>
                  <a:pt x="1107186" y="88900"/>
                </a:lnTo>
                <a:lnTo>
                  <a:pt x="1153477" y="76200"/>
                </a:lnTo>
                <a:lnTo>
                  <a:pt x="1437322" y="76200"/>
                </a:lnTo>
                <a:lnTo>
                  <a:pt x="1483614" y="88900"/>
                </a:lnTo>
                <a:lnTo>
                  <a:pt x="1529346" y="88900"/>
                </a:lnTo>
                <a:lnTo>
                  <a:pt x="1705965" y="139700"/>
                </a:lnTo>
                <a:lnTo>
                  <a:pt x="1748370" y="152400"/>
                </a:lnTo>
                <a:lnTo>
                  <a:pt x="1790014" y="177800"/>
                </a:lnTo>
                <a:lnTo>
                  <a:pt x="1830844" y="190500"/>
                </a:lnTo>
                <a:lnTo>
                  <a:pt x="1870849" y="215900"/>
                </a:lnTo>
                <a:lnTo>
                  <a:pt x="1909978" y="241300"/>
                </a:lnTo>
                <a:lnTo>
                  <a:pt x="1948205" y="266700"/>
                </a:lnTo>
                <a:lnTo>
                  <a:pt x="1985492" y="279400"/>
                </a:lnTo>
                <a:lnTo>
                  <a:pt x="2021814" y="317500"/>
                </a:lnTo>
                <a:lnTo>
                  <a:pt x="2057120" y="342900"/>
                </a:lnTo>
                <a:lnTo>
                  <a:pt x="2091385" y="368300"/>
                </a:lnTo>
                <a:lnTo>
                  <a:pt x="2124583" y="393700"/>
                </a:lnTo>
                <a:lnTo>
                  <a:pt x="2156676" y="431800"/>
                </a:lnTo>
                <a:lnTo>
                  <a:pt x="2187613" y="457200"/>
                </a:lnTo>
                <a:lnTo>
                  <a:pt x="2217382" y="495300"/>
                </a:lnTo>
                <a:lnTo>
                  <a:pt x="2245931" y="533400"/>
                </a:lnTo>
                <a:lnTo>
                  <a:pt x="2273249" y="558800"/>
                </a:lnTo>
                <a:lnTo>
                  <a:pt x="2299284" y="596900"/>
                </a:lnTo>
                <a:lnTo>
                  <a:pt x="2323998" y="635000"/>
                </a:lnTo>
                <a:lnTo>
                  <a:pt x="2347366" y="673100"/>
                </a:lnTo>
                <a:lnTo>
                  <a:pt x="2369362" y="711200"/>
                </a:lnTo>
                <a:lnTo>
                  <a:pt x="2389936" y="749300"/>
                </a:lnTo>
                <a:lnTo>
                  <a:pt x="2409050" y="800100"/>
                </a:lnTo>
                <a:lnTo>
                  <a:pt x="2426690" y="838200"/>
                </a:lnTo>
                <a:lnTo>
                  <a:pt x="2442819" y="876300"/>
                </a:lnTo>
                <a:lnTo>
                  <a:pt x="2457386" y="927100"/>
                </a:lnTo>
                <a:lnTo>
                  <a:pt x="2470366" y="965200"/>
                </a:lnTo>
                <a:lnTo>
                  <a:pt x="2481732" y="1016000"/>
                </a:lnTo>
                <a:lnTo>
                  <a:pt x="2491435" y="1054100"/>
                </a:lnTo>
                <a:lnTo>
                  <a:pt x="2499461" y="1104900"/>
                </a:lnTo>
                <a:lnTo>
                  <a:pt x="2505760" y="1143000"/>
                </a:lnTo>
                <a:lnTo>
                  <a:pt x="2510294" y="1193800"/>
                </a:lnTo>
                <a:lnTo>
                  <a:pt x="2513038" y="1244600"/>
                </a:lnTo>
                <a:lnTo>
                  <a:pt x="2513965" y="1282700"/>
                </a:lnTo>
                <a:lnTo>
                  <a:pt x="2513965" y="851217"/>
                </a:lnTo>
                <a:lnTo>
                  <a:pt x="2506027" y="825500"/>
                </a:lnTo>
                <a:lnTo>
                  <a:pt x="2488857" y="787400"/>
                </a:lnTo>
                <a:lnTo>
                  <a:pt x="2470239" y="749300"/>
                </a:lnTo>
                <a:lnTo>
                  <a:pt x="2450198" y="698500"/>
                </a:lnTo>
                <a:lnTo>
                  <a:pt x="2428760" y="660400"/>
                </a:lnTo>
                <a:lnTo>
                  <a:pt x="2405977" y="622300"/>
                </a:lnTo>
                <a:lnTo>
                  <a:pt x="2381847" y="584200"/>
                </a:lnTo>
                <a:lnTo>
                  <a:pt x="2356434" y="546100"/>
                </a:lnTo>
                <a:lnTo>
                  <a:pt x="2329751" y="508000"/>
                </a:lnTo>
                <a:lnTo>
                  <a:pt x="2301837" y="469900"/>
                </a:lnTo>
                <a:lnTo>
                  <a:pt x="2272728" y="444500"/>
                </a:lnTo>
                <a:lnTo>
                  <a:pt x="2242439" y="406400"/>
                </a:lnTo>
                <a:lnTo>
                  <a:pt x="2211006" y="368300"/>
                </a:lnTo>
                <a:lnTo>
                  <a:pt x="2178481" y="342900"/>
                </a:lnTo>
                <a:lnTo>
                  <a:pt x="2144877" y="317500"/>
                </a:lnTo>
                <a:lnTo>
                  <a:pt x="2110219" y="279400"/>
                </a:lnTo>
                <a:lnTo>
                  <a:pt x="2074557" y="254000"/>
                </a:lnTo>
                <a:lnTo>
                  <a:pt x="2037905" y="228600"/>
                </a:lnTo>
                <a:lnTo>
                  <a:pt x="2000313" y="203200"/>
                </a:lnTo>
                <a:lnTo>
                  <a:pt x="1961807" y="177800"/>
                </a:lnTo>
                <a:lnTo>
                  <a:pt x="1922411" y="152400"/>
                </a:lnTo>
                <a:lnTo>
                  <a:pt x="1882152" y="139700"/>
                </a:lnTo>
                <a:lnTo>
                  <a:pt x="1841080" y="114300"/>
                </a:lnTo>
                <a:lnTo>
                  <a:pt x="1799209" y="101600"/>
                </a:lnTo>
                <a:lnTo>
                  <a:pt x="1756575" y="76200"/>
                </a:lnTo>
                <a:lnTo>
                  <a:pt x="1713217" y="63500"/>
                </a:lnTo>
                <a:lnTo>
                  <a:pt x="1533131" y="12700"/>
                </a:lnTo>
                <a:lnTo>
                  <a:pt x="1486598" y="12700"/>
                </a:lnTo>
                <a:lnTo>
                  <a:pt x="1439532" y="0"/>
                </a:lnTo>
                <a:lnTo>
                  <a:pt x="1151267" y="0"/>
                </a:lnTo>
                <a:lnTo>
                  <a:pt x="1104201" y="12700"/>
                </a:lnTo>
                <a:lnTo>
                  <a:pt x="1057668" y="12700"/>
                </a:lnTo>
                <a:lnTo>
                  <a:pt x="877582" y="63500"/>
                </a:lnTo>
                <a:lnTo>
                  <a:pt x="834224" y="76200"/>
                </a:lnTo>
                <a:lnTo>
                  <a:pt x="791603" y="101600"/>
                </a:lnTo>
                <a:lnTo>
                  <a:pt x="749731" y="114300"/>
                </a:lnTo>
                <a:lnTo>
                  <a:pt x="708647" y="139700"/>
                </a:lnTo>
                <a:lnTo>
                  <a:pt x="668401" y="152400"/>
                </a:lnTo>
                <a:lnTo>
                  <a:pt x="629005" y="177800"/>
                </a:lnTo>
                <a:lnTo>
                  <a:pt x="590486" y="203200"/>
                </a:lnTo>
                <a:lnTo>
                  <a:pt x="552894" y="228600"/>
                </a:lnTo>
                <a:lnTo>
                  <a:pt x="516242" y="254000"/>
                </a:lnTo>
                <a:lnTo>
                  <a:pt x="480580" y="279400"/>
                </a:lnTo>
                <a:lnTo>
                  <a:pt x="445935" y="317500"/>
                </a:lnTo>
                <a:lnTo>
                  <a:pt x="412330" y="342900"/>
                </a:lnTo>
                <a:lnTo>
                  <a:pt x="379793" y="368300"/>
                </a:lnTo>
                <a:lnTo>
                  <a:pt x="348373" y="406400"/>
                </a:lnTo>
                <a:lnTo>
                  <a:pt x="318084" y="444500"/>
                </a:lnTo>
                <a:lnTo>
                  <a:pt x="288963" y="469900"/>
                </a:lnTo>
                <a:lnTo>
                  <a:pt x="261048" y="508000"/>
                </a:lnTo>
                <a:lnTo>
                  <a:pt x="234365" y="546100"/>
                </a:lnTo>
                <a:lnTo>
                  <a:pt x="208953" y="584200"/>
                </a:lnTo>
                <a:lnTo>
                  <a:pt x="184835" y="622300"/>
                </a:lnTo>
                <a:lnTo>
                  <a:pt x="162039" y="660400"/>
                </a:lnTo>
                <a:lnTo>
                  <a:pt x="140601" y="698500"/>
                </a:lnTo>
                <a:lnTo>
                  <a:pt x="120561" y="749300"/>
                </a:lnTo>
                <a:lnTo>
                  <a:pt x="101942" y="787400"/>
                </a:lnTo>
                <a:lnTo>
                  <a:pt x="84772" y="825500"/>
                </a:lnTo>
                <a:lnTo>
                  <a:pt x="69088" y="876300"/>
                </a:lnTo>
                <a:lnTo>
                  <a:pt x="54927" y="914400"/>
                </a:lnTo>
                <a:lnTo>
                  <a:pt x="42316" y="965200"/>
                </a:lnTo>
                <a:lnTo>
                  <a:pt x="31280" y="1003300"/>
                </a:lnTo>
                <a:lnTo>
                  <a:pt x="21856" y="1054100"/>
                </a:lnTo>
                <a:lnTo>
                  <a:pt x="14071" y="1092200"/>
                </a:lnTo>
                <a:lnTo>
                  <a:pt x="7962" y="1143000"/>
                </a:lnTo>
                <a:lnTo>
                  <a:pt x="3556" y="1193800"/>
                </a:lnTo>
                <a:lnTo>
                  <a:pt x="901" y="1244600"/>
                </a:lnTo>
                <a:lnTo>
                  <a:pt x="0" y="1282700"/>
                </a:lnTo>
                <a:lnTo>
                  <a:pt x="901" y="1333500"/>
                </a:lnTo>
                <a:lnTo>
                  <a:pt x="3556" y="1384300"/>
                </a:lnTo>
                <a:lnTo>
                  <a:pt x="7962" y="1435100"/>
                </a:lnTo>
                <a:lnTo>
                  <a:pt x="14071" y="1485900"/>
                </a:lnTo>
                <a:lnTo>
                  <a:pt x="21856" y="1524000"/>
                </a:lnTo>
                <a:lnTo>
                  <a:pt x="31280" y="1574800"/>
                </a:lnTo>
                <a:lnTo>
                  <a:pt x="42316" y="1612900"/>
                </a:lnTo>
                <a:lnTo>
                  <a:pt x="54927" y="1663700"/>
                </a:lnTo>
                <a:lnTo>
                  <a:pt x="69088" y="1701800"/>
                </a:lnTo>
                <a:lnTo>
                  <a:pt x="84772" y="1752600"/>
                </a:lnTo>
                <a:lnTo>
                  <a:pt x="101942" y="1790700"/>
                </a:lnTo>
                <a:lnTo>
                  <a:pt x="120561" y="1828800"/>
                </a:lnTo>
                <a:lnTo>
                  <a:pt x="140601" y="1879600"/>
                </a:lnTo>
                <a:lnTo>
                  <a:pt x="162039" y="1917700"/>
                </a:lnTo>
                <a:lnTo>
                  <a:pt x="184835" y="1955800"/>
                </a:lnTo>
                <a:lnTo>
                  <a:pt x="208953" y="1993900"/>
                </a:lnTo>
                <a:lnTo>
                  <a:pt x="234365" y="2032000"/>
                </a:lnTo>
                <a:lnTo>
                  <a:pt x="261048" y="2070100"/>
                </a:lnTo>
                <a:lnTo>
                  <a:pt x="288963" y="2108200"/>
                </a:lnTo>
                <a:lnTo>
                  <a:pt x="318084" y="2133600"/>
                </a:lnTo>
                <a:lnTo>
                  <a:pt x="348373" y="2171700"/>
                </a:lnTo>
                <a:lnTo>
                  <a:pt x="379793" y="2209800"/>
                </a:lnTo>
                <a:lnTo>
                  <a:pt x="412330" y="2235200"/>
                </a:lnTo>
                <a:lnTo>
                  <a:pt x="445935" y="2260600"/>
                </a:lnTo>
                <a:lnTo>
                  <a:pt x="480580" y="2298700"/>
                </a:lnTo>
                <a:lnTo>
                  <a:pt x="516242" y="2324100"/>
                </a:lnTo>
                <a:lnTo>
                  <a:pt x="552894" y="2349500"/>
                </a:lnTo>
                <a:lnTo>
                  <a:pt x="590486" y="2374900"/>
                </a:lnTo>
                <a:lnTo>
                  <a:pt x="629005" y="2400300"/>
                </a:lnTo>
                <a:lnTo>
                  <a:pt x="668401" y="2425700"/>
                </a:lnTo>
                <a:lnTo>
                  <a:pt x="708647" y="2438400"/>
                </a:lnTo>
                <a:lnTo>
                  <a:pt x="749731" y="2463800"/>
                </a:lnTo>
                <a:lnTo>
                  <a:pt x="791603" y="2476500"/>
                </a:lnTo>
                <a:lnTo>
                  <a:pt x="834224" y="2501900"/>
                </a:lnTo>
                <a:lnTo>
                  <a:pt x="1057668" y="2565400"/>
                </a:lnTo>
                <a:lnTo>
                  <a:pt x="1104201" y="2565400"/>
                </a:lnTo>
                <a:lnTo>
                  <a:pt x="1151267" y="2578100"/>
                </a:lnTo>
                <a:lnTo>
                  <a:pt x="1439532" y="2578100"/>
                </a:lnTo>
                <a:lnTo>
                  <a:pt x="1486598" y="2565400"/>
                </a:lnTo>
                <a:lnTo>
                  <a:pt x="1533131" y="2565400"/>
                </a:lnTo>
                <a:lnTo>
                  <a:pt x="1756575" y="2501900"/>
                </a:lnTo>
                <a:lnTo>
                  <a:pt x="1799209" y="2476500"/>
                </a:lnTo>
                <a:lnTo>
                  <a:pt x="1841080" y="2463800"/>
                </a:lnTo>
                <a:lnTo>
                  <a:pt x="1882152" y="2438400"/>
                </a:lnTo>
                <a:lnTo>
                  <a:pt x="1922411" y="2425700"/>
                </a:lnTo>
                <a:lnTo>
                  <a:pt x="1961807" y="2400300"/>
                </a:lnTo>
                <a:lnTo>
                  <a:pt x="2000313" y="2374900"/>
                </a:lnTo>
                <a:lnTo>
                  <a:pt x="2037905" y="2349500"/>
                </a:lnTo>
                <a:lnTo>
                  <a:pt x="2074557" y="2324100"/>
                </a:lnTo>
                <a:lnTo>
                  <a:pt x="2110219" y="2298700"/>
                </a:lnTo>
                <a:lnTo>
                  <a:pt x="2144877" y="2260600"/>
                </a:lnTo>
                <a:lnTo>
                  <a:pt x="2178481" y="2235200"/>
                </a:lnTo>
                <a:lnTo>
                  <a:pt x="2211006" y="2209800"/>
                </a:lnTo>
                <a:lnTo>
                  <a:pt x="2242439" y="2171700"/>
                </a:lnTo>
                <a:lnTo>
                  <a:pt x="2272728" y="2133600"/>
                </a:lnTo>
                <a:lnTo>
                  <a:pt x="2301837" y="2108200"/>
                </a:lnTo>
                <a:lnTo>
                  <a:pt x="2329751" y="2070100"/>
                </a:lnTo>
                <a:lnTo>
                  <a:pt x="2356434" y="2032000"/>
                </a:lnTo>
                <a:lnTo>
                  <a:pt x="2381847" y="1993900"/>
                </a:lnTo>
                <a:lnTo>
                  <a:pt x="2405977" y="1955800"/>
                </a:lnTo>
                <a:lnTo>
                  <a:pt x="2428760" y="1917700"/>
                </a:lnTo>
                <a:lnTo>
                  <a:pt x="2450198" y="1879600"/>
                </a:lnTo>
                <a:lnTo>
                  <a:pt x="2470239" y="1828800"/>
                </a:lnTo>
                <a:lnTo>
                  <a:pt x="2488857" y="1790700"/>
                </a:lnTo>
                <a:lnTo>
                  <a:pt x="2506027" y="1752600"/>
                </a:lnTo>
                <a:lnTo>
                  <a:pt x="2521712" y="1701800"/>
                </a:lnTo>
                <a:lnTo>
                  <a:pt x="2535872" y="1663700"/>
                </a:lnTo>
                <a:lnTo>
                  <a:pt x="2548496" y="1612900"/>
                </a:lnTo>
                <a:lnTo>
                  <a:pt x="2559532" y="1574800"/>
                </a:lnTo>
                <a:lnTo>
                  <a:pt x="2568956" y="1524000"/>
                </a:lnTo>
                <a:lnTo>
                  <a:pt x="2576728" y="1485900"/>
                </a:lnTo>
                <a:lnTo>
                  <a:pt x="2582837" y="1435100"/>
                </a:lnTo>
                <a:lnTo>
                  <a:pt x="2587244" y="1384300"/>
                </a:lnTo>
                <a:lnTo>
                  <a:pt x="2589911" y="1333500"/>
                </a:lnTo>
                <a:lnTo>
                  <a:pt x="2590800" y="1282700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335" marR="5080" indent="398780">
              <a:lnSpc>
                <a:spcPct val="116199"/>
              </a:lnSpc>
              <a:spcBef>
                <a:spcPts val="90"/>
              </a:spcBef>
            </a:pPr>
            <a:r>
              <a:rPr dirty="0" spc="1130"/>
              <a:t>APPLICATIONS </a:t>
            </a:r>
            <a:r>
              <a:rPr dirty="0" spc="1225"/>
              <a:t>AND </a:t>
            </a:r>
            <a:r>
              <a:rPr dirty="0" spc="-2540"/>
              <a:t> </a:t>
            </a:r>
            <a:r>
              <a:rPr dirty="0" spc="1425"/>
              <a:t>CHALLENGES</a:t>
            </a:r>
            <a:r>
              <a:rPr dirty="0" spc="210"/>
              <a:t> </a:t>
            </a:r>
            <a:r>
              <a:rPr dirty="0" spc="1355"/>
              <a:t>FACED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71" y="433240"/>
            <a:ext cx="11181715" cy="119189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278130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2190"/>
              </a:spcBef>
            </a:pPr>
            <a:r>
              <a:rPr dirty="0" sz="4400" spc="540" b="1">
                <a:solidFill>
                  <a:srgbClr val="0E0D0C"/>
                </a:solidFill>
                <a:latin typeface="Calibri"/>
                <a:cs typeface="Calibri"/>
              </a:rPr>
              <a:t>APPLICATIONS</a:t>
            </a:r>
            <a:r>
              <a:rPr dirty="0" sz="4400" spc="85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4400" spc="555" b="1">
                <a:solidFill>
                  <a:srgbClr val="0E0D0C"/>
                </a:solidFill>
                <a:latin typeface="Calibri"/>
                <a:cs typeface="Calibri"/>
              </a:rPr>
              <a:t>OF</a:t>
            </a:r>
            <a:r>
              <a:rPr dirty="0" sz="4400" spc="90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4400" spc="725" b="1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4400" spc="90" b="1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4400" spc="655" b="1">
                <a:solidFill>
                  <a:srgbClr val="0E0D0C"/>
                </a:solidFill>
                <a:latin typeface="Calibri"/>
                <a:cs typeface="Calibri"/>
              </a:rPr>
              <a:t>PROJECT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99" y="2660263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4337" y="2373377"/>
            <a:ext cx="17341850" cy="5683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21285">
              <a:lnSpc>
                <a:spcPct val="108600"/>
              </a:lnSpc>
              <a:spcBef>
                <a:spcPts val="90"/>
              </a:spcBef>
            </a:pPr>
            <a:r>
              <a:rPr dirty="0" sz="3800" spc="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60">
                <a:solidFill>
                  <a:srgbClr val="0E0D0C"/>
                </a:solidFill>
                <a:latin typeface="Calibri"/>
                <a:cs typeface="Calibri"/>
              </a:rPr>
              <a:t>project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0E0D0C"/>
                </a:solidFill>
                <a:latin typeface="Calibri"/>
                <a:cs typeface="Calibri"/>
              </a:rPr>
              <a:t>aims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55">
                <a:solidFill>
                  <a:srgbClr val="0E0D0C"/>
                </a:solidFill>
                <a:latin typeface="Calibri"/>
                <a:cs typeface="Calibri"/>
              </a:rPr>
              <a:t>to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14">
                <a:solidFill>
                  <a:srgbClr val="0E0D0C"/>
                </a:solidFill>
                <a:latin typeface="Calibri"/>
                <a:cs typeface="Calibri"/>
              </a:rPr>
              <a:t>create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135">
                <a:solidFill>
                  <a:srgbClr val="0E0D0C"/>
                </a:solidFill>
                <a:latin typeface="Calibri"/>
                <a:cs typeface="Calibri"/>
              </a:rPr>
              <a:t>Task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85">
                <a:solidFill>
                  <a:srgbClr val="0E0D0C"/>
                </a:solidFill>
                <a:latin typeface="Calibri"/>
                <a:cs typeface="Calibri"/>
              </a:rPr>
              <a:t>Management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0E0D0C"/>
                </a:solidFill>
                <a:latin typeface="Calibri"/>
                <a:cs typeface="Calibri"/>
              </a:rPr>
              <a:t>Software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0E0D0C"/>
                </a:solidFill>
                <a:latin typeface="Calibri"/>
                <a:cs typeface="Calibri"/>
              </a:rPr>
              <a:t>application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in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30">
                <a:solidFill>
                  <a:srgbClr val="0E0D0C"/>
                </a:solidFill>
                <a:latin typeface="Calibri"/>
                <a:cs typeface="Calibri"/>
              </a:rPr>
              <a:t>which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85">
                <a:solidFill>
                  <a:srgbClr val="0E0D0C"/>
                </a:solidFill>
                <a:latin typeface="Calibri"/>
                <a:cs typeface="Calibri"/>
              </a:rPr>
              <a:t>user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can </a:t>
            </a:r>
            <a:r>
              <a:rPr dirty="0" sz="3800" spc="-844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15">
                <a:solidFill>
                  <a:srgbClr val="0E0D0C"/>
                </a:solidFill>
                <a:latin typeface="Calibri"/>
                <a:cs typeface="Calibri"/>
              </a:rPr>
              <a:t>check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-16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details </a:t>
            </a:r>
            <a:r>
              <a:rPr dirty="0" sz="3800" spc="10">
                <a:solidFill>
                  <a:srgbClr val="0E0D0C"/>
                </a:solidFill>
                <a:latin typeface="Calibri"/>
                <a:cs typeface="Calibri"/>
              </a:rPr>
              <a:t>of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-16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task </a:t>
            </a:r>
            <a:r>
              <a:rPr dirty="0" sz="3800" spc="-75">
                <a:solidFill>
                  <a:srgbClr val="0E0D0C"/>
                </a:solidFill>
                <a:latin typeface="Calibri"/>
                <a:cs typeface="Calibri"/>
              </a:rPr>
              <a:t>they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need</a:t>
            </a:r>
            <a:r>
              <a:rPr dirty="0" sz="3800" spc="-13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55">
                <a:solidFill>
                  <a:srgbClr val="0E0D0C"/>
                </a:solidFill>
                <a:latin typeface="Calibri"/>
                <a:cs typeface="Calibri"/>
              </a:rPr>
              <a:t>to</a:t>
            </a:r>
            <a:r>
              <a:rPr dirty="0" sz="3800" spc="54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</a:t>
            </a:r>
            <a:r>
              <a:rPr dirty="0" sz="3800" spc="58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65">
                <a:solidFill>
                  <a:srgbClr val="0E0D0C"/>
                </a:solidFill>
                <a:latin typeface="Calibri"/>
                <a:cs typeface="Calibri"/>
              </a:rPr>
              <a:t>do. </a:t>
            </a:r>
            <a:r>
              <a:rPr dirty="0" sz="3800" spc="-25">
                <a:solidFill>
                  <a:srgbClr val="0E0D0C"/>
                </a:solidFill>
                <a:latin typeface="Calibri"/>
                <a:cs typeface="Calibri"/>
              </a:rPr>
              <a:t>Another </a:t>
            </a:r>
            <a:r>
              <a:rPr dirty="0" sz="3800" spc="70">
                <a:solidFill>
                  <a:srgbClr val="0E0D0C"/>
                </a:solidFill>
                <a:latin typeface="Calibri"/>
                <a:cs typeface="Calibri"/>
              </a:rPr>
              <a:t>file </a:t>
            </a:r>
            <a:r>
              <a:rPr dirty="0" sz="3800" spc="-110">
                <a:solidFill>
                  <a:srgbClr val="0E0D0C"/>
                </a:solidFill>
                <a:latin typeface="Calibri"/>
                <a:cs typeface="Calibri"/>
              </a:rPr>
              <a:t>named </a:t>
            </a:r>
            <a:r>
              <a:rPr dirty="0" sz="3800" spc="70">
                <a:solidFill>
                  <a:srgbClr val="0E0D0C"/>
                </a:solidFill>
                <a:latin typeface="Calibri"/>
                <a:cs typeface="Calibri"/>
              </a:rPr>
              <a:t>‘Assignment’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has </a:t>
            </a:r>
            <a:r>
              <a:rPr dirty="0" sz="3800" spc="-6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been</a:t>
            </a:r>
            <a:r>
              <a:rPr dirty="0" sz="3800" spc="-13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00">
                <a:solidFill>
                  <a:srgbClr val="0E0D0C"/>
                </a:solidFill>
                <a:latin typeface="Calibri"/>
                <a:cs typeface="Calibri"/>
              </a:rPr>
              <a:t>created,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in </a:t>
            </a:r>
            <a:r>
              <a:rPr dirty="0" sz="3800" spc="-30">
                <a:solidFill>
                  <a:srgbClr val="0E0D0C"/>
                </a:solidFill>
                <a:latin typeface="Calibri"/>
                <a:cs typeface="Calibri"/>
              </a:rPr>
              <a:t>this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-16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85">
                <a:solidFill>
                  <a:srgbClr val="0E0D0C"/>
                </a:solidFill>
                <a:latin typeface="Calibri"/>
                <a:cs typeface="Calibri"/>
              </a:rPr>
              <a:t>user </a:t>
            </a:r>
            <a:r>
              <a:rPr dirty="0" sz="3800" spc="-100">
                <a:solidFill>
                  <a:srgbClr val="0E0D0C"/>
                </a:solidFill>
                <a:latin typeface="Calibri"/>
                <a:cs typeface="Calibri"/>
              </a:rPr>
              <a:t>and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task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details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can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</a:t>
            </a:r>
            <a:r>
              <a:rPr dirty="0" sz="3800" spc="-13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95">
                <a:solidFill>
                  <a:srgbClr val="0E0D0C"/>
                </a:solidFill>
                <a:latin typeface="Calibri"/>
                <a:cs typeface="Calibri"/>
              </a:rPr>
              <a:t>stored. </a:t>
            </a:r>
            <a:r>
              <a:rPr dirty="0" sz="3800" spc="145">
                <a:solidFill>
                  <a:srgbClr val="0E0D0C"/>
                </a:solidFill>
                <a:latin typeface="Calibri"/>
                <a:cs typeface="Calibri"/>
              </a:rPr>
              <a:t>This </a:t>
            </a:r>
            <a:r>
              <a:rPr dirty="0" sz="3800" spc="70">
                <a:solidFill>
                  <a:srgbClr val="0E0D0C"/>
                </a:solidFill>
                <a:latin typeface="Calibri"/>
                <a:cs typeface="Calibri"/>
              </a:rPr>
              <a:t>file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has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been</a:t>
            </a:r>
            <a:r>
              <a:rPr dirty="0" sz="3800" spc="-13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14">
                <a:solidFill>
                  <a:srgbClr val="0E0D0C"/>
                </a:solidFill>
                <a:latin typeface="Calibri"/>
                <a:cs typeface="Calibri"/>
              </a:rPr>
              <a:t>created </a:t>
            </a:r>
            <a:r>
              <a:rPr dirty="0" sz="3800" spc="-45">
                <a:solidFill>
                  <a:srgbClr val="0E0D0C"/>
                </a:solidFill>
                <a:latin typeface="Calibri"/>
                <a:cs typeface="Calibri"/>
              </a:rPr>
              <a:t>so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60">
                <a:solidFill>
                  <a:srgbClr val="0E0D0C"/>
                </a:solidFill>
                <a:latin typeface="Calibri"/>
                <a:cs typeface="Calibri"/>
              </a:rPr>
              <a:t>that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viewer/user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can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55">
                <a:solidFill>
                  <a:srgbClr val="0E0D0C"/>
                </a:solidFill>
                <a:latin typeface="Calibri"/>
                <a:cs typeface="Calibri"/>
              </a:rPr>
              <a:t>have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20">
                <a:solidFill>
                  <a:srgbClr val="0E0D0C"/>
                </a:solidFill>
                <a:latin typeface="Calibri"/>
                <a:cs typeface="Calibri"/>
              </a:rPr>
              <a:t>a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0E0D0C"/>
                </a:solidFill>
                <a:latin typeface="Calibri"/>
                <a:cs typeface="Calibri"/>
              </a:rPr>
              <a:t>clear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55">
                <a:solidFill>
                  <a:srgbClr val="0E0D0C"/>
                </a:solidFill>
                <a:latin typeface="Calibri"/>
                <a:cs typeface="Calibri"/>
              </a:rPr>
              <a:t>idea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90">
                <a:solidFill>
                  <a:srgbClr val="0E0D0C"/>
                </a:solidFill>
                <a:latin typeface="Calibri"/>
                <a:cs typeface="Calibri"/>
              </a:rPr>
              <a:t>on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95">
                <a:solidFill>
                  <a:srgbClr val="0E0D0C"/>
                </a:solidFill>
                <a:latin typeface="Calibri"/>
                <a:cs typeface="Calibri"/>
              </a:rPr>
              <a:t>number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10">
                <a:solidFill>
                  <a:srgbClr val="0E0D0C"/>
                </a:solidFill>
                <a:latin typeface="Calibri"/>
                <a:cs typeface="Calibri"/>
              </a:rPr>
              <a:t>of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tasks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30">
                <a:solidFill>
                  <a:srgbClr val="0E0D0C"/>
                </a:solidFill>
                <a:latin typeface="Calibri"/>
                <a:cs typeface="Calibri"/>
              </a:rPr>
              <a:t>which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55">
                <a:solidFill>
                  <a:srgbClr val="0E0D0C"/>
                </a:solidFill>
                <a:latin typeface="Calibri"/>
                <a:cs typeface="Calibri"/>
              </a:rPr>
              <a:t>have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been </a:t>
            </a:r>
            <a:r>
              <a:rPr dirty="0" sz="3800" spc="-13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75">
                <a:solidFill>
                  <a:srgbClr val="0E0D0C"/>
                </a:solidFill>
                <a:latin typeface="Calibri"/>
                <a:cs typeface="Calibri"/>
              </a:rPr>
              <a:t>completed</a:t>
            </a:r>
            <a:r>
              <a:rPr dirty="0" sz="3800" spc="9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by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user.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algn="just" marL="12700" marR="44450">
              <a:lnSpc>
                <a:spcPct val="108600"/>
              </a:lnSpc>
            </a:pPr>
            <a:r>
              <a:rPr dirty="0" sz="3800" spc="65">
                <a:solidFill>
                  <a:srgbClr val="0E0D0C"/>
                </a:solidFill>
                <a:latin typeface="Calibri"/>
                <a:cs typeface="Calibri"/>
              </a:rPr>
              <a:t>The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task </a:t>
            </a:r>
            <a:r>
              <a:rPr dirty="0" sz="3800" spc="-105">
                <a:solidFill>
                  <a:srgbClr val="0E0D0C"/>
                </a:solidFill>
                <a:latin typeface="Calibri"/>
                <a:cs typeface="Calibri"/>
              </a:rPr>
              <a:t>management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software 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is </a:t>
            </a:r>
            <a:r>
              <a:rPr dirty="0" sz="3800" spc="-120">
                <a:solidFill>
                  <a:srgbClr val="0E0D0C"/>
                </a:solidFill>
                <a:latin typeface="Calibri"/>
                <a:cs typeface="Calibri"/>
              </a:rPr>
              <a:t>made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in </a:t>
            </a:r>
            <a:r>
              <a:rPr dirty="0" sz="3800" spc="-20">
                <a:solidFill>
                  <a:srgbClr val="0E0D0C"/>
                </a:solidFill>
                <a:latin typeface="Calibri"/>
                <a:cs typeface="Calibri"/>
              </a:rPr>
              <a:t>such </a:t>
            </a:r>
            <a:r>
              <a:rPr dirty="0" sz="3800" spc="-120">
                <a:solidFill>
                  <a:srgbClr val="0E0D0C"/>
                </a:solidFill>
                <a:latin typeface="Calibri"/>
                <a:cs typeface="Calibri"/>
              </a:rPr>
              <a:t>a </a:t>
            </a:r>
            <a:r>
              <a:rPr dirty="0" sz="3800" spc="35">
                <a:solidFill>
                  <a:srgbClr val="0E0D0C"/>
                </a:solidFill>
                <a:latin typeface="Calibri"/>
                <a:cs typeface="Calibri"/>
              </a:rPr>
              <a:t>way </a:t>
            </a:r>
            <a:r>
              <a:rPr dirty="0" sz="3800" spc="-160">
                <a:solidFill>
                  <a:srgbClr val="0E0D0C"/>
                </a:solidFill>
                <a:latin typeface="Calibri"/>
                <a:cs typeface="Calibri"/>
              </a:rPr>
              <a:t>that </a:t>
            </a:r>
            <a:r>
              <a:rPr dirty="0" sz="3800" spc="-15">
                <a:solidFill>
                  <a:srgbClr val="0E0D0C"/>
                </a:solidFill>
                <a:latin typeface="Calibri"/>
                <a:cs typeface="Calibri"/>
              </a:rPr>
              <a:t>it </a:t>
            </a:r>
            <a:r>
              <a:rPr dirty="0" sz="3800" spc="-95">
                <a:solidFill>
                  <a:srgbClr val="0E0D0C"/>
                </a:solidFill>
                <a:latin typeface="Calibri"/>
                <a:cs typeface="Calibri"/>
              </a:rPr>
              <a:t>means </a:t>
            </a:r>
            <a:r>
              <a:rPr dirty="0" sz="3800" spc="10">
                <a:solidFill>
                  <a:srgbClr val="0E0D0C"/>
                </a:solidFill>
                <a:latin typeface="Calibri"/>
                <a:cs typeface="Calibri"/>
              </a:rPr>
              <a:t>tracking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tasks details </a:t>
            </a:r>
            <a:r>
              <a:rPr dirty="0" sz="3800" spc="-3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by </a:t>
            </a:r>
            <a:r>
              <a:rPr dirty="0" sz="3800" spc="-165">
                <a:solidFill>
                  <a:srgbClr val="0E0D0C"/>
                </a:solidFill>
                <a:latin typeface="Calibri"/>
                <a:cs typeface="Calibri"/>
              </a:rPr>
              <a:t>the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user.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It </a:t>
            </a:r>
            <a:r>
              <a:rPr dirty="0" sz="3800" spc="-10">
                <a:solidFill>
                  <a:srgbClr val="0E0D0C"/>
                </a:solidFill>
                <a:latin typeface="Calibri"/>
                <a:cs typeface="Calibri"/>
              </a:rPr>
              <a:t>also </a:t>
            </a:r>
            <a:r>
              <a:rPr dirty="0" sz="3800" spc="-105">
                <a:solidFill>
                  <a:srgbClr val="0E0D0C"/>
                </a:solidFill>
                <a:latin typeface="Calibri"/>
                <a:cs typeface="Calibri"/>
              </a:rPr>
              <a:t>sets </a:t>
            </a:r>
            <a:r>
              <a:rPr dirty="0" sz="3800" spc="-45">
                <a:solidFill>
                  <a:srgbClr val="0E0D0C"/>
                </a:solidFill>
                <a:latin typeface="Calibri"/>
                <a:cs typeface="Calibri"/>
              </a:rPr>
              <a:t>deadlines </a:t>
            </a:r>
            <a:r>
              <a:rPr dirty="0" sz="3800" spc="-155">
                <a:solidFill>
                  <a:srgbClr val="0E0D0C"/>
                </a:solidFill>
                <a:latin typeface="Calibri"/>
                <a:cs typeface="Calibri"/>
              </a:rPr>
              <a:t>to </a:t>
            </a:r>
            <a:r>
              <a:rPr dirty="0" sz="3800" spc="-50">
                <a:solidFill>
                  <a:srgbClr val="0E0D0C"/>
                </a:solidFill>
                <a:latin typeface="Calibri"/>
                <a:cs typeface="Calibri"/>
              </a:rPr>
              <a:t>make </a:t>
            </a:r>
            <a:r>
              <a:rPr dirty="0" sz="3800" spc="-85">
                <a:solidFill>
                  <a:srgbClr val="0E0D0C"/>
                </a:solidFill>
                <a:latin typeface="Calibri"/>
                <a:cs typeface="Calibri"/>
              </a:rPr>
              <a:t>sure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tasks </a:t>
            </a:r>
            <a:r>
              <a:rPr dirty="0" sz="3800" spc="-95">
                <a:solidFill>
                  <a:srgbClr val="0E0D0C"/>
                </a:solidFill>
                <a:latin typeface="Calibri"/>
                <a:cs typeface="Calibri"/>
              </a:rPr>
              <a:t>get </a:t>
            </a:r>
            <a:r>
              <a:rPr dirty="0" sz="3800" spc="-114">
                <a:solidFill>
                  <a:srgbClr val="0E0D0C"/>
                </a:solidFill>
                <a:latin typeface="Calibri"/>
                <a:cs typeface="Calibri"/>
              </a:rPr>
              <a:t>done </a:t>
            </a:r>
            <a:r>
              <a:rPr dirty="0" sz="3800" spc="-90">
                <a:solidFill>
                  <a:srgbClr val="0E0D0C"/>
                </a:solidFill>
                <a:latin typeface="Calibri"/>
                <a:cs typeface="Calibri"/>
              </a:rPr>
              <a:t>on </a:t>
            </a:r>
            <a:r>
              <a:rPr dirty="0" sz="3800" spc="-60">
                <a:solidFill>
                  <a:srgbClr val="0E0D0C"/>
                </a:solidFill>
                <a:latin typeface="Calibri"/>
                <a:cs typeface="Calibri"/>
              </a:rPr>
              <a:t>time. </a:t>
            </a:r>
            <a:r>
              <a:rPr dirty="0" sz="3800" spc="145">
                <a:solidFill>
                  <a:srgbClr val="0E0D0C"/>
                </a:solidFill>
                <a:latin typeface="Calibri"/>
                <a:cs typeface="Calibri"/>
              </a:rPr>
              <a:t>This 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is </a:t>
            </a:r>
            <a:r>
              <a:rPr dirty="0" sz="3800" spc="-120">
                <a:solidFill>
                  <a:srgbClr val="0E0D0C"/>
                </a:solidFill>
                <a:latin typeface="Calibri"/>
                <a:cs typeface="Calibri"/>
              </a:rPr>
              <a:t>a </a:t>
            </a:r>
            <a:r>
              <a:rPr dirty="0" sz="3800" spc="-70">
                <a:solidFill>
                  <a:srgbClr val="0E0D0C"/>
                </a:solidFill>
                <a:latin typeface="Calibri"/>
                <a:cs typeface="Calibri"/>
              </a:rPr>
              <a:t>software </a:t>
            </a:r>
            <a:r>
              <a:rPr dirty="0" sz="3800" spc="-6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30">
                <a:solidFill>
                  <a:srgbClr val="0E0D0C"/>
                </a:solidFill>
                <a:latin typeface="Calibri"/>
                <a:cs typeface="Calibri"/>
              </a:rPr>
              <a:t>which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40">
                <a:solidFill>
                  <a:srgbClr val="0E0D0C"/>
                </a:solidFill>
                <a:latin typeface="Calibri"/>
                <a:cs typeface="Calibri"/>
              </a:rPr>
              <a:t>can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40">
                <a:solidFill>
                  <a:srgbClr val="0E0D0C"/>
                </a:solidFill>
                <a:latin typeface="Calibri"/>
                <a:cs typeface="Calibri"/>
              </a:rPr>
              <a:t>be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95">
                <a:solidFill>
                  <a:srgbClr val="0E0D0C"/>
                </a:solidFill>
                <a:latin typeface="Calibri"/>
                <a:cs typeface="Calibri"/>
              </a:rPr>
              <a:t>used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50">
                <a:solidFill>
                  <a:srgbClr val="0E0D0C"/>
                </a:solidFill>
                <a:latin typeface="Calibri"/>
                <a:cs typeface="Calibri"/>
              </a:rPr>
              <a:t>by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20">
                <a:solidFill>
                  <a:srgbClr val="0E0D0C"/>
                </a:solidFill>
                <a:latin typeface="Calibri"/>
                <a:cs typeface="Calibri"/>
              </a:rPr>
              <a:t>many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5">
                <a:solidFill>
                  <a:srgbClr val="0E0D0C"/>
                </a:solidFill>
                <a:latin typeface="Calibri"/>
                <a:cs typeface="Calibri"/>
              </a:rPr>
              <a:t>organizations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55">
                <a:solidFill>
                  <a:srgbClr val="0E0D0C"/>
                </a:solidFill>
                <a:latin typeface="Calibri"/>
                <a:cs typeface="Calibri"/>
              </a:rPr>
              <a:t>to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80">
                <a:solidFill>
                  <a:srgbClr val="0E0D0C"/>
                </a:solidFill>
                <a:latin typeface="Calibri"/>
                <a:cs typeface="Calibri"/>
              </a:rPr>
              <a:t>manage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35">
                <a:solidFill>
                  <a:srgbClr val="0E0D0C"/>
                </a:solidFill>
                <a:latin typeface="Calibri"/>
                <a:cs typeface="Calibri"/>
              </a:rPr>
              <a:t>tasks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50">
                <a:solidFill>
                  <a:srgbClr val="0E0D0C"/>
                </a:solidFill>
                <a:latin typeface="Calibri"/>
                <a:cs typeface="Calibri"/>
              </a:rPr>
              <a:t>among</a:t>
            </a:r>
            <a:r>
              <a:rPr dirty="0" sz="3800" spc="95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10">
                <a:solidFill>
                  <a:srgbClr val="0E0D0C"/>
                </a:solidFill>
                <a:latin typeface="Calibri"/>
                <a:cs typeface="Calibri"/>
              </a:rPr>
              <a:t>its</a:t>
            </a:r>
            <a:r>
              <a:rPr dirty="0" sz="3800" spc="100">
                <a:solidFill>
                  <a:srgbClr val="0E0D0C"/>
                </a:solidFill>
                <a:latin typeface="Calibri"/>
                <a:cs typeface="Calibri"/>
              </a:rPr>
              <a:t> </a:t>
            </a:r>
            <a:r>
              <a:rPr dirty="0" sz="3800" spc="-50">
                <a:solidFill>
                  <a:srgbClr val="0E0D0C"/>
                </a:solidFill>
                <a:latin typeface="Calibri"/>
                <a:cs typeface="Calibri"/>
              </a:rPr>
              <a:t>employees.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99" y="6432163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71" y="433238"/>
            <a:ext cx="11181715" cy="119189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marL="925830">
              <a:lnSpc>
                <a:spcPct val="100000"/>
              </a:lnSpc>
              <a:spcBef>
                <a:spcPts val="2010"/>
              </a:spcBef>
            </a:pPr>
            <a:r>
              <a:rPr dirty="0" sz="4400" spc="450"/>
              <a:t>DEVELOPMENTS</a:t>
            </a:r>
            <a:r>
              <a:rPr dirty="0" sz="4400" spc="95"/>
              <a:t> </a:t>
            </a:r>
            <a:r>
              <a:rPr dirty="0" sz="4400" spc="340"/>
              <a:t>IN</a:t>
            </a:r>
            <a:r>
              <a:rPr dirty="0" sz="4400" spc="100"/>
              <a:t> </a:t>
            </a:r>
            <a:r>
              <a:rPr dirty="0" sz="4400" spc="415"/>
              <a:t>PROJECT</a:t>
            </a:r>
            <a:r>
              <a:rPr dirty="0" sz="4400" spc="95"/>
              <a:t> </a:t>
            </a:r>
            <a:r>
              <a:rPr dirty="0" sz="4400" spc="459"/>
              <a:t>CODE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752" y="2911170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178" y="2606357"/>
            <a:ext cx="1628838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160">
                <a:latin typeface="Lucida Sans Unicode"/>
                <a:cs typeface="Lucida Sans Unicode"/>
              </a:rPr>
              <a:t>We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50">
                <a:latin typeface="Lucida Sans Unicode"/>
                <a:cs typeface="Lucida Sans Unicode"/>
              </a:rPr>
              <a:t>can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75">
                <a:latin typeface="Lucida Sans Unicode"/>
                <a:cs typeface="Lucida Sans Unicode"/>
              </a:rPr>
              <a:t>make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">
                <a:latin typeface="Lucida Sans Unicode"/>
                <a:cs typeface="Lucida Sans Unicode"/>
              </a:rPr>
              <a:t>an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50">
                <a:latin typeface="Lucida Sans Unicode"/>
                <a:cs typeface="Lucida Sans Unicode"/>
              </a:rPr>
              <a:t>advancement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such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that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50">
                <a:latin typeface="Lucida Sans Unicode"/>
                <a:cs typeface="Lucida Sans Unicode"/>
              </a:rPr>
              <a:t>we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0">
                <a:latin typeface="Lucida Sans Unicode"/>
                <a:cs typeface="Lucida Sans Unicode"/>
              </a:rPr>
              <a:t>can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also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30">
                <a:latin typeface="Lucida Sans Unicode"/>
                <a:cs typeface="Lucida Sans Unicode"/>
              </a:rPr>
              <a:t>add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140">
                <a:latin typeface="Lucida Sans Unicode"/>
                <a:cs typeface="Lucida Sans Unicode"/>
              </a:rPr>
              <a:t>"N"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>
                <a:latin typeface="Lucida Sans Unicode"/>
                <a:cs typeface="Lucida Sans Unicode"/>
              </a:rPr>
              <a:t>number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30">
                <a:latin typeface="Lucida Sans Unicode"/>
                <a:cs typeface="Lucida Sans Unicode"/>
              </a:rPr>
              <a:t>of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files </a:t>
            </a:r>
            <a:r>
              <a:rPr dirty="0" sz="3500" spc="-1090">
                <a:latin typeface="Lucida Sans Unicode"/>
                <a:cs typeface="Lucida Sans Unicode"/>
              </a:rPr>
              <a:t> </a:t>
            </a:r>
            <a:r>
              <a:rPr dirty="0" sz="3500" spc="-15">
                <a:latin typeface="Lucida Sans Unicode"/>
                <a:cs typeface="Lucida Sans Unicode"/>
              </a:rPr>
              <a:t>as</a:t>
            </a:r>
            <a:r>
              <a:rPr dirty="0" sz="3500" spc="-254">
                <a:latin typeface="Lucida Sans Unicode"/>
                <a:cs typeface="Lucida Sans Unicode"/>
              </a:rPr>
              <a:t> </a:t>
            </a:r>
            <a:r>
              <a:rPr dirty="0" sz="3500" spc="40">
                <a:latin typeface="Lucida Sans Unicode"/>
                <a:cs typeface="Lucida Sans Unicode"/>
              </a:rPr>
              <a:t>per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55">
                <a:latin typeface="Lucida Sans Unicode"/>
                <a:cs typeface="Lucida Sans Unicode"/>
              </a:rPr>
              <a:t>the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requirement</a:t>
            </a:r>
            <a:r>
              <a:rPr dirty="0" sz="3500" spc="-250">
                <a:latin typeface="Lucida Sans Unicode"/>
                <a:cs typeface="Lucida Sans Unicode"/>
              </a:rPr>
              <a:t> </a:t>
            </a:r>
            <a:r>
              <a:rPr dirty="0" sz="3500" spc="-190">
                <a:latin typeface="Lucida Sans Unicode"/>
                <a:cs typeface="Lucida Sans Unicode"/>
              </a:rPr>
              <a:t>.</a:t>
            </a:r>
            <a:endParaRPr sz="3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3500" spc="5">
                <a:latin typeface="Lucida Sans Unicode"/>
                <a:cs typeface="Lucida Sans Unicode"/>
              </a:rPr>
              <a:t>Add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5">
                <a:latin typeface="Lucida Sans Unicode"/>
                <a:cs typeface="Lucida Sans Unicode"/>
              </a:rPr>
              <a:t>More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15">
                <a:latin typeface="Lucida Sans Unicode"/>
                <a:cs typeface="Lucida Sans Unicode"/>
              </a:rPr>
              <a:t>detailation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45">
                <a:latin typeface="Lucida Sans Unicode"/>
                <a:cs typeface="Lucida Sans Unicode"/>
              </a:rPr>
              <a:t>part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to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5">
                <a:latin typeface="Lucida Sans Unicode"/>
                <a:cs typeface="Lucida Sans Unicode"/>
              </a:rPr>
              <a:t>the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-40">
                <a:latin typeface="Lucida Sans Unicode"/>
                <a:cs typeface="Lucida Sans Unicode"/>
              </a:rPr>
              <a:t>user,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80">
                <a:latin typeface="Lucida Sans Unicode"/>
                <a:cs typeface="Lucida Sans Unicode"/>
              </a:rPr>
              <a:t>task,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35">
                <a:latin typeface="Lucida Sans Unicode"/>
                <a:cs typeface="Lucida Sans Unicode"/>
              </a:rPr>
              <a:t>assignment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-45">
                <a:latin typeface="Lucida Sans Unicode"/>
                <a:cs typeface="Lucida Sans Unicode"/>
              </a:rPr>
              <a:t>in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55">
                <a:latin typeface="Lucida Sans Unicode"/>
                <a:cs typeface="Lucida Sans Unicode"/>
              </a:rPr>
              <a:t>the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-5">
                <a:latin typeface="Lucida Sans Unicode"/>
                <a:cs typeface="Lucida Sans Unicode"/>
              </a:rPr>
              <a:t>files</a:t>
            </a:r>
            <a:r>
              <a:rPr dirty="0" sz="3500" spc="-245">
                <a:latin typeface="Lucida Sans Unicode"/>
                <a:cs typeface="Lucida Sans Unicode"/>
              </a:rPr>
              <a:t> </a:t>
            </a:r>
            <a:r>
              <a:rPr dirty="0" sz="3500" spc="-190">
                <a:latin typeface="Lucida Sans Unicode"/>
                <a:cs typeface="Lucida Sans Unicode"/>
              </a:rPr>
              <a:t>.</a:t>
            </a:r>
            <a:endParaRPr sz="35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752" y="4149419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50" y="3239179"/>
            <a:ext cx="5381624" cy="3086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5684" y="2589614"/>
            <a:ext cx="4552949" cy="4391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3258" y="3343734"/>
            <a:ext cx="5305424" cy="2981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8271" y="433238"/>
            <a:ext cx="11181715" cy="119189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255270" rIns="0" bIns="0" rtlCol="0" vert="horz">
            <a:spAutoFit/>
          </a:bodyPr>
          <a:lstStyle/>
          <a:p>
            <a:pPr algn="ctr" marR="404495">
              <a:lnSpc>
                <a:spcPct val="100000"/>
              </a:lnSpc>
              <a:spcBef>
                <a:spcPts val="2010"/>
              </a:spcBef>
            </a:pPr>
            <a:r>
              <a:rPr dirty="0" sz="4400" spc="550"/>
              <a:t>CHALLENGES</a:t>
            </a:r>
            <a:r>
              <a:rPr dirty="0" sz="4400" spc="70"/>
              <a:t> </a:t>
            </a:r>
            <a:r>
              <a:rPr dirty="0" sz="4400" spc="525"/>
              <a:t>FACED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068651" y="6838726"/>
            <a:ext cx="41992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35">
                <a:latin typeface="Calibri"/>
                <a:cs typeface="Calibri"/>
              </a:rPr>
              <a:t>Error</a:t>
            </a:r>
            <a:r>
              <a:rPr dirty="0" sz="4400" spc="75">
                <a:latin typeface="Calibri"/>
                <a:cs typeface="Calibri"/>
              </a:rPr>
              <a:t> </a:t>
            </a:r>
            <a:r>
              <a:rPr dirty="0" sz="4400" spc="-140">
                <a:latin typeface="Calibri"/>
                <a:cs typeface="Calibri"/>
              </a:rPr>
              <a:t>management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9070" y="7921931"/>
            <a:ext cx="29902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50">
                <a:latin typeface="Calibri"/>
                <a:cs typeface="Calibri"/>
              </a:rPr>
              <a:t>File</a:t>
            </a:r>
            <a:r>
              <a:rPr dirty="0" sz="4400" spc="1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handling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61153" y="7253912"/>
            <a:ext cx="54108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>
                <a:latin typeface="Calibri"/>
                <a:cs typeface="Calibri"/>
              </a:rPr>
              <a:t>Pointers</a:t>
            </a:r>
            <a:r>
              <a:rPr dirty="0" sz="4400" spc="95">
                <a:latin typeface="Calibri"/>
                <a:cs typeface="Calibri"/>
              </a:rPr>
              <a:t> </a:t>
            </a:r>
            <a:r>
              <a:rPr dirty="0" sz="4400" spc="-105">
                <a:latin typeface="Calibri"/>
                <a:cs typeface="Calibri"/>
              </a:rPr>
              <a:t>operations</a:t>
            </a:r>
            <a:r>
              <a:rPr dirty="0" sz="4400" spc="100">
                <a:latin typeface="Calibri"/>
                <a:cs typeface="Calibri"/>
              </a:rPr>
              <a:t> </a:t>
            </a:r>
            <a:r>
              <a:rPr dirty="0" sz="4400" spc="45">
                <a:latin typeface="Calibri"/>
                <a:cs typeface="Calibri"/>
              </a:rPr>
              <a:t>in</a:t>
            </a:r>
            <a:r>
              <a:rPr dirty="0" sz="4400" spc="95">
                <a:latin typeface="Calibri"/>
                <a:cs typeface="Calibri"/>
              </a:rPr>
              <a:t> </a:t>
            </a:r>
            <a:r>
              <a:rPr dirty="0" sz="4400" spc="585">
                <a:latin typeface="Calibri"/>
                <a:cs typeface="Calibri"/>
              </a:rPr>
              <a:t>C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093" y="1467624"/>
            <a:ext cx="2205990" cy="2197100"/>
          </a:xfrm>
          <a:custGeom>
            <a:avLst/>
            <a:gdLst/>
            <a:ahLst/>
            <a:cxnLst/>
            <a:rect l="l" t="t" r="r" b="b"/>
            <a:pathLst>
              <a:path w="2205990" h="2197100">
                <a:moveTo>
                  <a:pt x="1304429" y="1207452"/>
                </a:moveTo>
                <a:lnTo>
                  <a:pt x="1301737" y="1167536"/>
                </a:lnTo>
                <a:lnTo>
                  <a:pt x="1288427" y="1120216"/>
                </a:lnTo>
                <a:lnTo>
                  <a:pt x="1274673" y="1093825"/>
                </a:lnTo>
                <a:lnTo>
                  <a:pt x="1261389" y="1075461"/>
                </a:lnTo>
                <a:lnTo>
                  <a:pt x="1237729" y="1054696"/>
                </a:lnTo>
                <a:lnTo>
                  <a:pt x="1209878" y="1039812"/>
                </a:lnTo>
                <a:lnTo>
                  <a:pt x="1189075" y="1033970"/>
                </a:lnTo>
                <a:lnTo>
                  <a:pt x="1189075" y="1209751"/>
                </a:lnTo>
                <a:lnTo>
                  <a:pt x="1187792" y="1232115"/>
                </a:lnTo>
                <a:lnTo>
                  <a:pt x="1177455" y="1268907"/>
                </a:lnTo>
                <a:lnTo>
                  <a:pt x="1143381" y="1302575"/>
                </a:lnTo>
                <a:lnTo>
                  <a:pt x="1109306" y="1309027"/>
                </a:lnTo>
                <a:lnTo>
                  <a:pt x="1091234" y="1306995"/>
                </a:lnTo>
                <a:lnTo>
                  <a:pt x="1047902" y="1276896"/>
                </a:lnTo>
                <a:lnTo>
                  <a:pt x="1029830" y="1241526"/>
                </a:lnTo>
                <a:lnTo>
                  <a:pt x="1023797" y="1198841"/>
                </a:lnTo>
                <a:lnTo>
                  <a:pt x="1025410" y="1183779"/>
                </a:lnTo>
                <a:lnTo>
                  <a:pt x="1049629" y="1143749"/>
                </a:lnTo>
                <a:lnTo>
                  <a:pt x="1094625" y="1121727"/>
                </a:lnTo>
                <a:lnTo>
                  <a:pt x="1112177" y="1120216"/>
                </a:lnTo>
                <a:lnTo>
                  <a:pt x="1130350" y="1121727"/>
                </a:lnTo>
                <a:lnTo>
                  <a:pt x="1170139" y="1144320"/>
                </a:lnTo>
                <a:lnTo>
                  <a:pt x="1187894" y="1190167"/>
                </a:lnTo>
                <a:lnTo>
                  <a:pt x="1189075" y="1209751"/>
                </a:lnTo>
                <a:lnTo>
                  <a:pt x="1189075" y="1033970"/>
                </a:lnTo>
                <a:lnTo>
                  <a:pt x="1177937" y="1030833"/>
                </a:lnTo>
                <a:lnTo>
                  <a:pt x="1142022" y="1027823"/>
                </a:lnTo>
                <a:lnTo>
                  <a:pt x="1102741" y="1031925"/>
                </a:lnTo>
                <a:lnTo>
                  <a:pt x="1069213" y="1044257"/>
                </a:lnTo>
                <a:lnTo>
                  <a:pt x="1041387" y="1064869"/>
                </a:lnTo>
                <a:lnTo>
                  <a:pt x="1019213" y="1093825"/>
                </a:lnTo>
                <a:lnTo>
                  <a:pt x="1014044" y="1093825"/>
                </a:lnTo>
                <a:lnTo>
                  <a:pt x="1021435" y="1034135"/>
                </a:lnTo>
                <a:lnTo>
                  <a:pt x="1037005" y="989952"/>
                </a:lnTo>
                <a:lnTo>
                  <a:pt x="1061529" y="958100"/>
                </a:lnTo>
                <a:lnTo>
                  <a:pt x="1095540" y="934859"/>
                </a:lnTo>
                <a:lnTo>
                  <a:pt x="1140447" y="921156"/>
                </a:lnTo>
                <a:lnTo>
                  <a:pt x="1196543" y="916495"/>
                </a:lnTo>
                <a:lnTo>
                  <a:pt x="1213421" y="917028"/>
                </a:lnTo>
                <a:lnTo>
                  <a:pt x="1230464" y="918578"/>
                </a:lnTo>
                <a:lnTo>
                  <a:pt x="1247622" y="921092"/>
                </a:lnTo>
                <a:lnTo>
                  <a:pt x="1264831" y="924521"/>
                </a:lnTo>
                <a:lnTo>
                  <a:pt x="1264831" y="916495"/>
                </a:lnTo>
                <a:lnTo>
                  <a:pt x="1264831" y="828687"/>
                </a:lnTo>
                <a:lnTo>
                  <a:pt x="1211402" y="823277"/>
                </a:lnTo>
                <a:lnTo>
                  <a:pt x="1188504" y="822947"/>
                </a:lnTo>
                <a:lnTo>
                  <a:pt x="1134516" y="826198"/>
                </a:lnTo>
                <a:lnTo>
                  <a:pt x="1086167" y="835977"/>
                </a:lnTo>
                <a:lnTo>
                  <a:pt x="1043470" y="852335"/>
                </a:lnTo>
                <a:lnTo>
                  <a:pt x="1006424" y="875322"/>
                </a:lnTo>
                <a:lnTo>
                  <a:pt x="975017" y="905014"/>
                </a:lnTo>
                <a:lnTo>
                  <a:pt x="949325" y="941451"/>
                </a:lnTo>
                <a:lnTo>
                  <a:pt x="929398" y="984694"/>
                </a:lnTo>
                <a:lnTo>
                  <a:pt x="915187" y="1034796"/>
                </a:lnTo>
                <a:lnTo>
                  <a:pt x="906691" y="1091819"/>
                </a:lnTo>
                <a:lnTo>
                  <a:pt x="903859" y="1155801"/>
                </a:lnTo>
                <a:lnTo>
                  <a:pt x="905459" y="1193888"/>
                </a:lnTo>
                <a:lnTo>
                  <a:pt x="918146" y="1261033"/>
                </a:lnTo>
                <a:lnTo>
                  <a:pt x="943317" y="1316355"/>
                </a:lnTo>
                <a:lnTo>
                  <a:pt x="979474" y="1358773"/>
                </a:lnTo>
                <a:lnTo>
                  <a:pt x="1025728" y="1387830"/>
                </a:lnTo>
                <a:lnTo>
                  <a:pt x="1080592" y="1402461"/>
                </a:lnTo>
                <a:lnTo>
                  <a:pt x="1111034" y="1404289"/>
                </a:lnTo>
                <a:lnTo>
                  <a:pt x="1154176" y="1401051"/>
                </a:lnTo>
                <a:lnTo>
                  <a:pt x="1192301" y="1391234"/>
                </a:lnTo>
                <a:lnTo>
                  <a:pt x="1253350" y="1351495"/>
                </a:lnTo>
                <a:lnTo>
                  <a:pt x="1282039" y="1309027"/>
                </a:lnTo>
                <a:lnTo>
                  <a:pt x="1301203" y="1250619"/>
                </a:lnTo>
                <a:lnTo>
                  <a:pt x="1304429" y="1207452"/>
                </a:lnTo>
                <a:close/>
              </a:path>
              <a:path w="2205990" h="2197100">
                <a:moveTo>
                  <a:pt x="2205990" y="1092200"/>
                </a:moveTo>
                <a:lnTo>
                  <a:pt x="2204974" y="1054100"/>
                </a:lnTo>
                <a:lnTo>
                  <a:pt x="2201938" y="1003300"/>
                </a:lnTo>
                <a:lnTo>
                  <a:pt x="2196935" y="952500"/>
                </a:lnTo>
                <a:lnTo>
                  <a:pt x="2190000" y="914400"/>
                </a:lnTo>
                <a:lnTo>
                  <a:pt x="2181174" y="863600"/>
                </a:lnTo>
                <a:lnTo>
                  <a:pt x="2170493" y="812800"/>
                </a:lnTo>
                <a:lnTo>
                  <a:pt x="2158022" y="774700"/>
                </a:lnTo>
                <a:lnTo>
                  <a:pt x="2143772" y="736600"/>
                </a:lnTo>
                <a:lnTo>
                  <a:pt x="2140572" y="726427"/>
                </a:lnTo>
                <a:lnTo>
                  <a:pt x="2140572" y="1092200"/>
                </a:lnTo>
                <a:lnTo>
                  <a:pt x="2139442" y="1143000"/>
                </a:lnTo>
                <a:lnTo>
                  <a:pt x="2136076" y="1193800"/>
                </a:lnTo>
                <a:lnTo>
                  <a:pt x="2130539" y="1244600"/>
                </a:lnTo>
                <a:lnTo>
                  <a:pt x="2122868" y="1282700"/>
                </a:lnTo>
                <a:lnTo>
                  <a:pt x="2113127" y="1333500"/>
                </a:lnTo>
                <a:lnTo>
                  <a:pt x="2101342" y="1384300"/>
                </a:lnTo>
                <a:lnTo>
                  <a:pt x="2087587" y="1422400"/>
                </a:lnTo>
                <a:lnTo>
                  <a:pt x="2071916" y="1473200"/>
                </a:lnTo>
                <a:lnTo>
                  <a:pt x="2054352" y="1511300"/>
                </a:lnTo>
                <a:lnTo>
                  <a:pt x="2034959" y="1549400"/>
                </a:lnTo>
                <a:lnTo>
                  <a:pt x="2013788" y="1587500"/>
                </a:lnTo>
                <a:lnTo>
                  <a:pt x="1990902" y="1638300"/>
                </a:lnTo>
                <a:lnTo>
                  <a:pt x="1966328" y="1676400"/>
                </a:lnTo>
                <a:lnTo>
                  <a:pt x="1940128" y="1714500"/>
                </a:lnTo>
                <a:lnTo>
                  <a:pt x="1912353" y="1739900"/>
                </a:lnTo>
                <a:lnTo>
                  <a:pt x="1883054" y="1778000"/>
                </a:lnTo>
                <a:lnTo>
                  <a:pt x="1852269" y="1816100"/>
                </a:lnTo>
                <a:lnTo>
                  <a:pt x="1820062" y="1841500"/>
                </a:lnTo>
                <a:lnTo>
                  <a:pt x="1786483" y="1879600"/>
                </a:lnTo>
                <a:lnTo>
                  <a:pt x="1751584" y="1905000"/>
                </a:lnTo>
                <a:lnTo>
                  <a:pt x="1715401" y="1930400"/>
                </a:lnTo>
                <a:lnTo>
                  <a:pt x="1677987" y="1955800"/>
                </a:lnTo>
                <a:lnTo>
                  <a:pt x="1639404" y="1981200"/>
                </a:lnTo>
                <a:lnTo>
                  <a:pt x="1599692" y="2006600"/>
                </a:lnTo>
                <a:lnTo>
                  <a:pt x="1558912" y="2032000"/>
                </a:lnTo>
                <a:lnTo>
                  <a:pt x="1517103" y="2044700"/>
                </a:lnTo>
                <a:lnTo>
                  <a:pt x="1474317" y="2070100"/>
                </a:lnTo>
                <a:lnTo>
                  <a:pt x="1294447" y="2120900"/>
                </a:lnTo>
                <a:lnTo>
                  <a:pt x="1247546" y="2120900"/>
                </a:lnTo>
                <a:lnTo>
                  <a:pt x="1199972" y="2133600"/>
                </a:lnTo>
                <a:lnTo>
                  <a:pt x="1006030" y="2133600"/>
                </a:lnTo>
                <a:lnTo>
                  <a:pt x="958443" y="2120900"/>
                </a:lnTo>
                <a:lnTo>
                  <a:pt x="911542" y="2120900"/>
                </a:lnTo>
                <a:lnTo>
                  <a:pt x="731672" y="2070100"/>
                </a:lnTo>
                <a:lnTo>
                  <a:pt x="688886" y="2044700"/>
                </a:lnTo>
                <a:lnTo>
                  <a:pt x="647077" y="2032000"/>
                </a:lnTo>
                <a:lnTo>
                  <a:pt x="606298" y="2006600"/>
                </a:lnTo>
                <a:lnTo>
                  <a:pt x="566585" y="1981200"/>
                </a:lnTo>
                <a:lnTo>
                  <a:pt x="528002" y="1955800"/>
                </a:lnTo>
                <a:lnTo>
                  <a:pt x="490601" y="1930400"/>
                </a:lnTo>
                <a:lnTo>
                  <a:pt x="454418" y="1905000"/>
                </a:lnTo>
                <a:lnTo>
                  <a:pt x="419506" y="1879600"/>
                </a:lnTo>
                <a:lnTo>
                  <a:pt x="385927" y="1841500"/>
                </a:lnTo>
                <a:lnTo>
                  <a:pt x="353720" y="1816100"/>
                </a:lnTo>
                <a:lnTo>
                  <a:pt x="322948" y="1778000"/>
                </a:lnTo>
                <a:lnTo>
                  <a:pt x="293636" y="1739900"/>
                </a:lnTo>
                <a:lnTo>
                  <a:pt x="265861" y="1714500"/>
                </a:lnTo>
                <a:lnTo>
                  <a:pt x="239661" y="1676400"/>
                </a:lnTo>
                <a:lnTo>
                  <a:pt x="215099" y="1638300"/>
                </a:lnTo>
                <a:lnTo>
                  <a:pt x="192201" y="1587500"/>
                </a:lnTo>
                <a:lnTo>
                  <a:pt x="171030" y="1549400"/>
                </a:lnTo>
                <a:lnTo>
                  <a:pt x="151650" y="1511300"/>
                </a:lnTo>
                <a:lnTo>
                  <a:pt x="134086" y="1473200"/>
                </a:lnTo>
                <a:lnTo>
                  <a:pt x="118402" y="1422400"/>
                </a:lnTo>
                <a:lnTo>
                  <a:pt x="104648" y="1384300"/>
                </a:lnTo>
                <a:lnTo>
                  <a:pt x="92862" y="1333500"/>
                </a:lnTo>
                <a:lnTo>
                  <a:pt x="83121" y="1282700"/>
                </a:lnTo>
                <a:lnTo>
                  <a:pt x="75450" y="1244600"/>
                </a:lnTo>
                <a:lnTo>
                  <a:pt x="69913" y="1193800"/>
                </a:lnTo>
                <a:lnTo>
                  <a:pt x="66548" y="1143000"/>
                </a:lnTo>
                <a:lnTo>
                  <a:pt x="65417" y="1092200"/>
                </a:lnTo>
                <a:lnTo>
                  <a:pt x="66548" y="1054100"/>
                </a:lnTo>
                <a:lnTo>
                  <a:pt x="69913" y="1003300"/>
                </a:lnTo>
                <a:lnTo>
                  <a:pt x="75450" y="952500"/>
                </a:lnTo>
                <a:lnTo>
                  <a:pt x="83121" y="901700"/>
                </a:lnTo>
                <a:lnTo>
                  <a:pt x="92862" y="863600"/>
                </a:lnTo>
                <a:lnTo>
                  <a:pt x="104648" y="812800"/>
                </a:lnTo>
                <a:lnTo>
                  <a:pt x="118402" y="774700"/>
                </a:lnTo>
                <a:lnTo>
                  <a:pt x="134086" y="723900"/>
                </a:lnTo>
                <a:lnTo>
                  <a:pt x="151650" y="685800"/>
                </a:lnTo>
                <a:lnTo>
                  <a:pt x="171030" y="635000"/>
                </a:lnTo>
                <a:lnTo>
                  <a:pt x="192201" y="596900"/>
                </a:lnTo>
                <a:lnTo>
                  <a:pt x="215099" y="558800"/>
                </a:lnTo>
                <a:lnTo>
                  <a:pt x="239661" y="520700"/>
                </a:lnTo>
                <a:lnTo>
                  <a:pt x="265861" y="482600"/>
                </a:lnTo>
                <a:lnTo>
                  <a:pt x="293636" y="444500"/>
                </a:lnTo>
                <a:lnTo>
                  <a:pt x="322948" y="419100"/>
                </a:lnTo>
                <a:lnTo>
                  <a:pt x="353720" y="381000"/>
                </a:lnTo>
                <a:lnTo>
                  <a:pt x="385927" y="342900"/>
                </a:lnTo>
                <a:lnTo>
                  <a:pt x="419506" y="317500"/>
                </a:lnTo>
                <a:lnTo>
                  <a:pt x="454418" y="292100"/>
                </a:lnTo>
                <a:lnTo>
                  <a:pt x="490601" y="254000"/>
                </a:lnTo>
                <a:lnTo>
                  <a:pt x="528002" y="228600"/>
                </a:lnTo>
                <a:lnTo>
                  <a:pt x="566585" y="203200"/>
                </a:lnTo>
                <a:lnTo>
                  <a:pt x="606298" y="190500"/>
                </a:lnTo>
                <a:lnTo>
                  <a:pt x="647077" y="165100"/>
                </a:lnTo>
                <a:lnTo>
                  <a:pt x="688886" y="139700"/>
                </a:lnTo>
                <a:lnTo>
                  <a:pt x="775373" y="114300"/>
                </a:lnTo>
                <a:lnTo>
                  <a:pt x="958443" y="63500"/>
                </a:lnTo>
                <a:lnTo>
                  <a:pt x="1247546" y="63500"/>
                </a:lnTo>
                <a:lnTo>
                  <a:pt x="1430616" y="114300"/>
                </a:lnTo>
                <a:lnTo>
                  <a:pt x="1517103" y="139700"/>
                </a:lnTo>
                <a:lnTo>
                  <a:pt x="1558912" y="165100"/>
                </a:lnTo>
                <a:lnTo>
                  <a:pt x="1599692" y="190500"/>
                </a:lnTo>
                <a:lnTo>
                  <a:pt x="1639404" y="203200"/>
                </a:lnTo>
                <a:lnTo>
                  <a:pt x="1677987" y="228600"/>
                </a:lnTo>
                <a:lnTo>
                  <a:pt x="1715401" y="254000"/>
                </a:lnTo>
                <a:lnTo>
                  <a:pt x="1751584" y="292100"/>
                </a:lnTo>
                <a:lnTo>
                  <a:pt x="1786483" y="317500"/>
                </a:lnTo>
                <a:lnTo>
                  <a:pt x="1820062" y="342900"/>
                </a:lnTo>
                <a:lnTo>
                  <a:pt x="1852269" y="381000"/>
                </a:lnTo>
                <a:lnTo>
                  <a:pt x="1883054" y="419100"/>
                </a:lnTo>
                <a:lnTo>
                  <a:pt x="1912353" y="444500"/>
                </a:lnTo>
                <a:lnTo>
                  <a:pt x="1940128" y="482600"/>
                </a:lnTo>
                <a:lnTo>
                  <a:pt x="1966328" y="520700"/>
                </a:lnTo>
                <a:lnTo>
                  <a:pt x="1990902" y="558800"/>
                </a:lnTo>
                <a:lnTo>
                  <a:pt x="2013788" y="596900"/>
                </a:lnTo>
                <a:lnTo>
                  <a:pt x="2034959" y="635000"/>
                </a:lnTo>
                <a:lnTo>
                  <a:pt x="2054352" y="685800"/>
                </a:lnTo>
                <a:lnTo>
                  <a:pt x="2071916" y="723900"/>
                </a:lnTo>
                <a:lnTo>
                  <a:pt x="2087587" y="774700"/>
                </a:lnTo>
                <a:lnTo>
                  <a:pt x="2101342" y="812800"/>
                </a:lnTo>
                <a:lnTo>
                  <a:pt x="2113127" y="863600"/>
                </a:lnTo>
                <a:lnTo>
                  <a:pt x="2122868" y="901700"/>
                </a:lnTo>
                <a:lnTo>
                  <a:pt x="2130539" y="952500"/>
                </a:lnTo>
                <a:lnTo>
                  <a:pt x="2136076" y="1003300"/>
                </a:lnTo>
                <a:lnTo>
                  <a:pt x="2139442" y="1054100"/>
                </a:lnTo>
                <a:lnTo>
                  <a:pt x="2140572" y="1092200"/>
                </a:lnTo>
                <a:lnTo>
                  <a:pt x="2140572" y="726427"/>
                </a:lnTo>
                <a:lnTo>
                  <a:pt x="2127808" y="685800"/>
                </a:lnTo>
                <a:lnTo>
                  <a:pt x="2110168" y="647700"/>
                </a:lnTo>
                <a:lnTo>
                  <a:pt x="2090877" y="609600"/>
                </a:lnTo>
                <a:lnTo>
                  <a:pt x="2069998" y="571500"/>
                </a:lnTo>
                <a:lnTo>
                  <a:pt x="2047570" y="533400"/>
                </a:lnTo>
                <a:lnTo>
                  <a:pt x="2023618" y="495300"/>
                </a:lnTo>
                <a:lnTo>
                  <a:pt x="1998192" y="457200"/>
                </a:lnTo>
                <a:lnTo>
                  <a:pt x="1971344" y="419100"/>
                </a:lnTo>
                <a:lnTo>
                  <a:pt x="1943100" y="381000"/>
                </a:lnTo>
                <a:lnTo>
                  <a:pt x="1913509" y="342900"/>
                </a:lnTo>
                <a:lnTo>
                  <a:pt x="1882609" y="317500"/>
                </a:lnTo>
                <a:lnTo>
                  <a:pt x="1850453" y="292100"/>
                </a:lnTo>
                <a:lnTo>
                  <a:pt x="1817077" y="254000"/>
                </a:lnTo>
                <a:lnTo>
                  <a:pt x="1782508" y="228600"/>
                </a:lnTo>
                <a:lnTo>
                  <a:pt x="1746808" y="203200"/>
                </a:lnTo>
                <a:lnTo>
                  <a:pt x="1710016" y="177800"/>
                </a:lnTo>
                <a:lnTo>
                  <a:pt x="1672170" y="152400"/>
                </a:lnTo>
                <a:lnTo>
                  <a:pt x="1633296" y="127000"/>
                </a:lnTo>
                <a:lnTo>
                  <a:pt x="1593456" y="114300"/>
                </a:lnTo>
                <a:lnTo>
                  <a:pt x="1552689" y="88900"/>
                </a:lnTo>
                <a:lnTo>
                  <a:pt x="1511033" y="76200"/>
                </a:lnTo>
                <a:lnTo>
                  <a:pt x="1489786" y="63500"/>
                </a:lnTo>
                <a:lnTo>
                  <a:pt x="1468526" y="50800"/>
                </a:lnTo>
                <a:lnTo>
                  <a:pt x="1336344" y="12700"/>
                </a:lnTo>
                <a:lnTo>
                  <a:pt x="1290878" y="12700"/>
                </a:lnTo>
                <a:lnTo>
                  <a:pt x="1244765" y="0"/>
                </a:lnTo>
                <a:lnTo>
                  <a:pt x="961237" y="0"/>
                </a:lnTo>
                <a:lnTo>
                  <a:pt x="915123" y="12700"/>
                </a:lnTo>
                <a:lnTo>
                  <a:pt x="869645" y="12700"/>
                </a:lnTo>
                <a:lnTo>
                  <a:pt x="737463" y="50800"/>
                </a:lnTo>
                <a:lnTo>
                  <a:pt x="694956" y="76200"/>
                </a:lnTo>
                <a:lnTo>
                  <a:pt x="653300" y="88900"/>
                </a:lnTo>
                <a:lnTo>
                  <a:pt x="612533" y="114300"/>
                </a:lnTo>
                <a:lnTo>
                  <a:pt x="572693" y="127000"/>
                </a:lnTo>
                <a:lnTo>
                  <a:pt x="533831" y="152400"/>
                </a:lnTo>
                <a:lnTo>
                  <a:pt x="495973" y="177800"/>
                </a:lnTo>
                <a:lnTo>
                  <a:pt x="459181" y="203200"/>
                </a:lnTo>
                <a:lnTo>
                  <a:pt x="423481" y="228600"/>
                </a:lnTo>
                <a:lnTo>
                  <a:pt x="388912" y="254000"/>
                </a:lnTo>
                <a:lnTo>
                  <a:pt x="355536" y="292100"/>
                </a:lnTo>
                <a:lnTo>
                  <a:pt x="323380" y="317500"/>
                </a:lnTo>
                <a:lnTo>
                  <a:pt x="292481" y="342900"/>
                </a:lnTo>
                <a:lnTo>
                  <a:pt x="262890" y="381000"/>
                </a:lnTo>
                <a:lnTo>
                  <a:pt x="234657" y="419100"/>
                </a:lnTo>
                <a:lnTo>
                  <a:pt x="207797" y="457200"/>
                </a:lnTo>
                <a:lnTo>
                  <a:pt x="182372" y="495300"/>
                </a:lnTo>
                <a:lnTo>
                  <a:pt x="158432" y="533400"/>
                </a:lnTo>
                <a:lnTo>
                  <a:pt x="135991" y="571500"/>
                </a:lnTo>
                <a:lnTo>
                  <a:pt x="115112" y="609600"/>
                </a:lnTo>
                <a:lnTo>
                  <a:pt x="95821" y="647700"/>
                </a:lnTo>
                <a:lnTo>
                  <a:pt x="78181" y="685800"/>
                </a:lnTo>
                <a:lnTo>
                  <a:pt x="62217" y="736600"/>
                </a:lnTo>
                <a:lnTo>
                  <a:pt x="47967" y="774700"/>
                </a:lnTo>
                <a:lnTo>
                  <a:pt x="35496" y="812800"/>
                </a:lnTo>
                <a:lnTo>
                  <a:pt x="24828" y="863600"/>
                </a:lnTo>
                <a:lnTo>
                  <a:pt x="16002" y="914400"/>
                </a:lnTo>
                <a:lnTo>
                  <a:pt x="9055" y="952500"/>
                </a:lnTo>
                <a:lnTo>
                  <a:pt x="4051" y="1003300"/>
                </a:lnTo>
                <a:lnTo>
                  <a:pt x="1016" y="1054100"/>
                </a:lnTo>
                <a:lnTo>
                  <a:pt x="0" y="1092200"/>
                </a:lnTo>
                <a:lnTo>
                  <a:pt x="1016" y="1143000"/>
                </a:lnTo>
                <a:lnTo>
                  <a:pt x="4051" y="1193800"/>
                </a:lnTo>
                <a:lnTo>
                  <a:pt x="9055" y="1244600"/>
                </a:lnTo>
                <a:lnTo>
                  <a:pt x="16002" y="1282700"/>
                </a:lnTo>
                <a:lnTo>
                  <a:pt x="24828" y="1333500"/>
                </a:lnTo>
                <a:lnTo>
                  <a:pt x="35496" y="1371600"/>
                </a:lnTo>
                <a:lnTo>
                  <a:pt x="47967" y="1422400"/>
                </a:lnTo>
                <a:lnTo>
                  <a:pt x="62217" y="1460500"/>
                </a:lnTo>
                <a:lnTo>
                  <a:pt x="78181" y="1498600"/>
                </a:lnTo>
                <a:lnTo>
                  <a:pt x="95821" y="1549400"/>
                </a:lnTo>
                <a:lnTo>
                  <a:pt x="115112" y="1587500"/>
                </a:lnTo>
                <a:lnTo>
                  <a:pt x="135991" y="1625600"/>
                </a:lnTo>
                <a:lnTo>
                  <a:pt x="158432" y="1663700"/>
                </a:lnTo>
                <a:lnTo>
                  <a:pt x="182372" y="1701800"/>
                </a:lnTo>
                <a:lnTo>
                  <a:pt x="207797" y="1739900"/>
                </a:lnTo>
                <a:lnTo>
                  <a:pt x="234657" y="1778000"/>
                </a:lnTo>
                <a:lnTo>
                  <a:pt x="262890" y="1816100"/>
                </a:lnTo>
                <a:lnTo>
                  <a:pt x="292481" y="1841500"/>
                </a:lnTo>
                <a:lnTo>
                  <a:pt x="323380" y="1879600"/>
                </a:lnTo>
                <a:lnTo>
                  <a:pt x="355536" y="1905000"/>
                </a:lnTo>
                <a:lnTo>
                  <a:pt x="388912" y="1943100"/>
                </a:lnTo>
                <a:lnTo>
                  <a:pt x="423481" y="1968500"/>
                </a:lnTo>
                <a:lnTo>
                  <a:pt x="459181" y="1993900"/>
                </a:lnTo>
                <a:lnTo>
                  <a:pt x="495973" y="2019300"/>
                </a:lnTo>
                <a:lnTo>
                  <a:pt x="533831" y="2044700"/>
                </a:lnTo>
                <a:lnTo>
                  <a:pt x="572693" y="2057400"/>
                </a:lnTo>
                <a:lnTo>
                  <a:pt x="612533" y="2082800"/>
                </a:lnTo>
                <a:lnTo>
                  <a:pt x="653300" y="2108200"/>
                </a:lnTo>
                <a:lnTo>
                  <a:pt x="780770" y="2146300"/>
                </a:lnTo>
                <a:lnTo>
                  <a:pt x="915123" y="2184400"/>
                </a:lnTo>
                <a:lnTo>
                  <a:pt x="961237" y="2184400"/>
                </a:lnTo>
                <a:lnTo>
                  <a:pt x="1007948" y="2197100"/>
                </a:lnTo>
                <a:lnTo>
                  <a:pt x="1198041" y="2197100"/>
                </a:lnTo>
                <a:lnTo>
                  <a:pt x="1244765" y="2184400"/>
                </a:lnTo>
                <a:lnTo>
                  <a:pt x="1290878" y="2184400"/>
                </a:lnTo>
                <a:lnTo>
                  <a:pt x="1468526" y="2133600"/>
                </a:lnTo>
                <a:lnTo>
                  <a:pt x="1552689" y="2108200"/>
                </a:lnTo>
                <a:lnTo>
                  <a:pt x="1593456" y="2082800"/>
                </a:lnTo>
                <a:lnTo>
                  <a:pt x="1633296" y="2057400"/>
                </a:lnTo>
                <a:lnTo>
                  <a:pt x="1672170" y="2044700"/>
                </a:lnTo>
                <a:lnTo>
                  <a:pt x="1710016" y="2019300"/>
                </a:lnTo>
                <a:lnTo>
                  <a:pt x="1746808" y="1993900"/>
                </a:lnTo>
                <a:lnTo>
                  <a:pt x="1782508" y="1968500"/>
                </a:lnTo>
                <a:lnTo>
                  <a:pt x="1817077" y="1943100"/>
                </a:lnTo>
                <a:lnTo>
                  <a:pt x="1850453" y="1905000"/>
                </a:lnTo>
                <a:lnTo>
                  <a:pt x="1882609" y="1879600"/>
                </a:lnTo>
                <a:lnTo>
                  <a:pt x="1913509" y="1841500"/>
                </a:lnTo>
                <a:lnTo>
                  <a:pt x="1943100" y="1816100"/>
                </a:lnTo>
                <a:lnTo>
                  <a:pt x="1971344" y="1778000"/>
                </a:lnTo>
                <a:lnTo>
                  <a:pt x="1998192" y="1739900"/>
                </a:lnTo>
                <a:lnTo>
                  <a:pt x="2023618" y="1701800"/>
                </a:lnTo>
                <a:lnTo>
                  <a:pt x="2047570" y="1663700"/>
                </a:lnTo>
                <a:lnTo>
                  <a:pt x="2069998" y="1625600"/>
                </a:lnTo>
                <a:lnTo>
                  <a:pt x="2090877" y="1587500"/>
                </a:lnTo>
                <a:lnTo>
                  <a:pt x="2110168" y="1549400"/>
                </a:lnTo>
                <a:lnTo>
                  <a:pt x="2127808" y="1498600"/>
                </a:lnTo>
                <a:lnTo>
                  <a:pt x="2143772" y="1460500"/>
                </a:lnTo>
                <a:lnTo>
                  <a:pt x="2158022" y="1422400"/>
                </a:lnTo>
                <a:lnTo>
                  <a:pt x="2170493" y="1371600"/>
                </a:lnTo>
                <a:lnTo>
                  <a:pt x="2181174" y="1333500"/>
                </a:lnTo>
                <a:lnTo>
                  <a:pt x="2190000" y="1282700"/>
                </a:lnTo>
                <a:lnTo>
                  <a:pt x="2196935" y="1244600"/>
                </a:lnTo>
                <a:lnTo>
                  <a:pt x="2201938" y="1193800"/>
                </a:lnTo>
                <a:lnTo>
                  <a:pt x="2204974" y="1143000"/>
                </a:lnTo>
                <a:lnTo>
                  <a:pt x="2205990" y="1092200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9662" y="3917356"/>
            <a:ext cx="9272905" cy="1747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10"/>
              <a:t>CONCLUSION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132" y="1024837"/>
            <a:ext cx="11181715" cy="119189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 marR="381635">
              <a:lnSpc>
                <a:spcPct val="100000"/>
              </a:lnSpc>
              <a:spcBef>
                <a:spcPts val="1135"/>
              </a:spcBef>
            </a:pPr>
            <a:r>
              <a:rPr dirty="0" sz="5800" spc="565"/>
              <a:t>CONCLUSION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302235" y="3461001"/>
            <a:ext cx="14865350" cy="3295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buSzPct val="97979"/>
              <a:buFont typeface="Lucida Sans Unicode"/>
              <a:buChar char="●"/>
              <a:tabLst>
                <a:tab pos="644525" algn="l"/>
              </a:tabLst>
            </a:pPr>
            <a:r>
              <a:rPr dirty="0" sz="4950" spc="85">
                <a:latin typeface="Calibri"/>
                <a:cs typeface="Calibri"/>
              </a:rPr>
              <a:t>Successfully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05">
                <a:latin typeface="Calibri"/>
                <a:cs typeface="Calibri"/>
              </a:rPr>
              <a:t>completed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225">
                <a:latin typeface="Calibri"/>
                <a:cs typeface="Calibri"/>
              </a:rPr>
              <a:t>the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20">
                <a:latin typeface="Calibri"/>
                <a:cs typeface="Calibri"/>
              </a:rPr>
              <a:t>coding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40">
                <a:latin typeface="Calibri"/>
                <a:cs typeface="Calibri"/>
              </a:rPr>
              <a:t>and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85">
                <a:latin typeface="Calibri"/>
                <a:cs typeface="Calibri"/>
              </a:rPr>
              <a:t>testing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14">
                <a:latin typeface="Calibri"/>
                <a:cs typeface="Calibri"/>
              </a:rPr>
              <a:t>phases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90">
                <a:latin typeface="Calibri"/>
                <a:cs typeface="Calibri"/>
              </a:rPr>
              <a:t>as </a:t>
            </a:r>
            <a:r>
              <a:rPr dirty="0" sz="4950" spc="-1105">
                <a:latin typeface="Calibri"/>
                <a:cs typeface="Calibri"/>
              </a:rPr>
              <a:t> </a:t>
            </a:r>
            <a:r>
              <a:rPr dirty="0" sz="4950" spc="-155">
                <a:latin typeface="Calibri"/>
                <a:cs typeface="Calibri"/>
              </a:rPr>
              <a:t>per</a:t>
            </a:r>
            <a:r>
              <a:rPr dirty="0" sz="4950" spc="114">
                <a:latin typeface="Calibri"/>
                <a:cs typeface="Calibri"/>
              </a:rPr>
              <a:t> </a:t>
            </a:r>
            <a:r>
              <a:rPr dirty="0" sz="4950" spc="-225">
                <a:latin typeface="Calibri"/>
                <a:cs typeface="Calibri"/>
              </a:rPr>
              <a:t>the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50">
                <a:latin typeface="Calibri"/>
                <a:cs typeface="Calibri"/>
              </a:rPr>
              <a:t>given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85">
                <a:latin typeface="Calibri"/>
                <a:cs typeface="Calibri"/>
              </a:rPr>
              <a:t>problem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80">
                <a:latin typeface="Calibri"/>
                <a:cs typeface="Calibri"/>
              </a:rPr>
              <a:t>statement.</a:t>
            </a:r>
            <a:endParaRPr sz="4950">
              <a:latin typeface="Calibri"/>
              <a:cs typeface="Calibri"/>
            </a:endParaRPr>
          </a:p>
          <a:p>
            <a:pPr marL="12700" marR="337820">
              <a:lnSpc>
                <a:spcPct val="108300"/>
              </a:lnSpc>
              <a:buSzPct val="97979"/>
              <a:buFont typeface="Lucida Sans Unicode"/>
              <a:buChar char="●"/>
              <a:tabLst>
                <a:tab pos="644525" algn="l"/>
              </a:tabLst>
            </a:pPr>
            <a:r>
              <a:rPr dirty="0" sz="4950" spc="15">
                <a:latin typeface="Calibri"/>
                <a:cs typeface="Calibri"/>
              </a:rPr>
              <a:t>Got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225">
                <a:latin typeface="Calibri"/>
                <a:cs typeface="Calibri"/>
              </a:rPr>
              <a:t>the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10">
                <a:latin typeface="Calibri"/>
                <a:cs typeface="Calibri"/>
              </a:rPr>
              <a:t>expected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75">
                <a:latin typeface="Calibri"/>
                <a:cs typeface="Calibri"/>
              </a:rPr>
              <a:t>results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25">
                <a:latin typeface="Calibri"/>
                <a:cs typeface="Calibri"/>
              </a:rPr>
              <a:t>for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225">
                <a:latin typeface="Calibri"/>
                <a:cs typeface="Calibri"/>
              </a:rPr>
              <a:t>the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85">
                <a:latin typeface="Calibri"/>
                <a:cs typeface="Calibri"/>
              </a:rPr>
              <a:t>automated</a:t>
            </a:r>
            <a:r>
              <a:rPr dirty="0" sz="4950" spc="125">
                <a:latin typeface="Calibri"/>
                <a:cs typeface="Calibri"/>
              </a:rPr>
              <a:t> </a:t>
            </a:r>
            <a:r>
              <a:rPr dirty="0" sz="4950" spc="-70">
                <a:latin typeface="Calibri"/>
                <a:cs typeface="Calibri"/>
              </a:rPr>
              <a:t>system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30">
                <a:latin typeface="Calibri"/>
                <a:cs typeface="Calibri"/>
              </a:rPr>
              <a:t>with </a:t>
            </a:r>
            <a:r>
              <a:rPr dirty="0" sz="4950" spc="-1105">
                <a:latin typeface="Calibri"/>
                <a:cs typeface="Calibri"/>
              </a:rPr>
              <a:t> </a:t>
            </a:r>
            <a:r>
              <a:rPr dirty="0" sz="4950" spc="-10">
                <a:latin typeface="Calibri"/>
                <a:cs typeface="Calibri"/>
              </a:rPr>
              <a:t>efficient</a:t>
            </a:r>
            <a:r>
              <a:rPr dirty="0" sz="4950" spc="114">
                <a:latin typeface="Calibri"/>
                <a:cs typeface="Calibri"/>
              </a:rPr>
              <a:t> </a:t>
            </a:r>
            <a:r>
              <a:rPr dirty="0" sz="4950" spc="-140">
                <a:latin typeface="Calibri"/>
                <a:cs typeface="Calibri"/>
              </a:rPr>
              <a:t>and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00">
                <a:latin typeface="Calibri"/>
                <a:cs typeface="Calibri"/>
              </a:rPr>
              <a:t>time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55">
                <a:latin typeface="Calibri"/>
                <a:cs typeface="Calibri"/>
              </a:rPr>
              <a:t>saving</a:t>
            </a:r>
            <a:r>
              <a:rPr dirty="0" sz="4950" spc="120">
                <a:latin typeface="Calibri"/>
                <a:cs typeface="Calibri"/>
              </a:rPr>
              <a:t> </a:t>
            </a:r>
            <a:r>
              <a:rPr dirty="0" sz="4950" spc="-130">
                <a:latin typeface="Calibri"/>
                <a:cs typeface="Calibri"/>
              </a:rPr>
              <a:t>methods.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101" y="168309"/>
            <a:ext cx="904684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">
                <a:latin typeface="Times New Roman"/>
                <a:cs typeface="Times New Roman"/>
              </a:rPr>
              <a:t>TIMELINE</a:t>
            </a:r>
            <a:r>
              <a:rPr dirty="0" sz="5500" spc="-30">
                <a:latin typeface="Times New Roman"/>
                <a:cs typeface="Times New Roman"/>
              </a:rPr>
              <a:t> </a:t>
            </a:r>
            <a:r>
              <a:rPr dirty="0" sz="5500" spc="-5">
                <a:latin typeface="Times New Roman"/>
                <a:cs typeface="Times New Roman"/>
              </a:rPr>
              <a:t>OF</a:t>
            </a:r>
            <a:r>
              <a:rPr dirty="0" sz="5500" spc="-25">
                <a:latin typeface="Times New Roman"/>
                <a:cs typeface="Times New Roman"/>
              </a:rPr>
              <a:t> </a:t>
            </a:r>
            <a:r>
              <a:rPr dirty="0" sz="5500" spc="-5">
                <a:latin typeface="Times New Roman"/>
                <a:cs typeface="Times New Roman"/>
              </a:rPr>
              <a:t>THE</a:t>
            </a:r>
            <a:r>
              <a:rPr dirty="0" sz="5500" spc="-30">
                <a:latin typeface="Times New Roman"/>
                <a:cs typeface="Times New Roman"/>
              </a:rPr>
              <a:t> </a:t>
            </a:r>
            <a:r>
              <a:rPr dirty="0" sz="5500" spc="-5">
                <a:latin typeface="Times New Roman"/>
                <a:cs typeface="Times New Roman"/>
              </a:rPr>
              <a:t>PROJECT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6037" y="3867327"/>
            <a:ext cx="12353925" cy="1743075"/>
          </a:xfrm>
          <a:custGeom>
            <a:avLst/>
            <a:gdLst/>
            <a:ahLst/>
            <a:cxnLst/>
            <a:rect l="l" t="t" r="r" b="b"/>
            <a:pathLst>
              <a:path w="12353925" h="1743075">
                <a:moveTo>
                  <a:pt x="12353925" y="736765"/>
                </a:moveTo>
                <a:lnTo>
                  <a:pt x="8163687" y="736765"/>
                </a:lnTo>
                <a:lnTo>
                  <a:pt x="8163687" y="0"/>
                </a:lnTo>
                <a:lnTo>
                  <a:pt x="7963662" y="0"/>
                </a:lnTo>
                <a:lnTo>
                  <a:pt x="7963662" y="736765"/>
                </a:lnTo>
                <a:lnTo>
                  <a:pt x="2243086" y="736765"/>
                </a:lnTo>
                <a:lnTo>
                  <a:pt x="2243086" y="56578"/>
                </a:lnTo>
                <a:lnTo>
                  <a:pt x="2071636" y="56578"/>
                </a:lnTo>
                <a:lnTo>
                  <a:pt x="2071636" y="736765"/>
                </a:lnTo>
                <a:lnTo>
                  <a:pt x="0" y="736765"/>
                </a:lnTo>
                <a:lnTo>
                  <a:pt x="0" y="1012990"/>
                </a:lnTo>
                <a:lnTo>
                  <a:pt x="3560483" y="1012990"/>
                </a:lnTo>
                <a:lnTo>
                  <a:pt x="3560483" y="1742452"/>
                </a:lnTo>
                <a:lnTo>
                  <a:pt x="3760508" y="1742452"/>
                </a:lnTo>
                <a:lnTo>
                  <a:pt x="3760508" y="1012990"/>
                </a:lnTo>
                <a:lnTo>
                  <a:pt x="9982060" y="1012990"/>
                </a:lnTo>
                <a:lnTo>
                  <a:pt x="9982060" y="1690344"/>
                </a:lnTo>
                <a:lnTo>
                  <a:pt x="10182085" y="1690344"/>
                </a:lnTo>
                <a:lnTo>
                  <a:pt x="10182085" y="1012990"/>
                </a:lnTo>
                <a:lnTo>
                  <a:pt x="12353925" y="1012990"/>
                </a:lnTo>
                <a:lnTo>
                  <a:pt x="12353925" y="736765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60681" y="2214895"/>
            <a:ext cx="4305935" cy="1705610"/>
          </a:xfrm>
          <a:prstGeom prst="rect">
            <a:avLst/>
          </a:prstGeom>
          <a:ln w="9214">
            <a:solidFill>
              <a:srgbClr val="F43300"/>
            </a:solidFill>
          </a:ln>
        </p:spPr>
        <p:txBody>
          <a:bodyPr wrap="square" lIns="0" tIns="281940" rIns="0" bIns="0" rtlCol="0" vert="horz">
            <a:spAutoFit/>
          </a:bodyPr>
          <a:lstStyle/>
          <a:p>
            <a:pPr marL="1381760">
              <a:lnSpc>
                <a:spcPct val="100000"/>
              </a:lnSpc>
              <a:spcBef>
                <a:spcPts val="2220"/>
              </a:spcBef>
            </a:pPr>
            <a:r>
              <a:rPr dirty="0" sz="2700">
                <a:latin typeface="Times New Roman"/>
                <a:cs typeface="Times New Roman"/>
              </a:rPr>
              <a:t>18.11.2022</a:t>
            </a:r>
            <a:endParaRPr sz="2700">
              <a:latin typeface="Times New Roman"/>
              <a:cs typeface="Times New Roman"/>
            </a:endParaRPr>
          </a:p>
          <a:p>
            <a:pPr marL="1292860">
              <a:lnSpc>
                <a:spcPct val="100000"/>
              </a:lnSpc>
              <a:spcBef>
                <a:spcPts val="2220"/>
              </a:spcBef>
            </a:pPr>
            <a:r>
              <a:rPr dirty="0" sz="2700" spc="-5">
                <a:latin typeface="Times New Roman"/>
                <a:cs typeface="Times New Roman"/>
              </a:rPr>
              <a:t>SRS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RELEASE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1477" y="5614310"/>
            <a:ext cx="3791585" cy="1705610"/>
          </a:xfrm>
          <a:prstGeom prst="rect">
            <a:avLst/>
          </a:prstGeom>
          <a:ln w="9216">
            <a:solidFill>
              <a:srgbClr val="F43300"/>
            </a:solidFill>
          </a:ln>
        </p:spPr>
        <p:txBody>
          <a:bodyPr wrap="square" lIns="0" tIns="297180" rIns="0" bIns="0" rtlCol="0" vert="horz">
            <a:spAutoFit/>
          </a:bodyPr>
          <a:lstStyle/>
          <a:p>
            <a:pPr marL="1223645">
              <a:lnSpc>
                <a:spcPct val="100000"/>
              </a:lnSpc>
              <a:spcBef>
                <a:spcPts val="2340"/>
              </a:spcBef>
            </a:pPr>
            <a:r>
              <a:rPr dirty="0" sz="2700">
                <a:latin typeface="Times New Roman"/>
                <a:cs typeface="Times New Roman"/>
              </a:rPr>
              <a:t>19.11.2022</a:t>
            </a:r>
            <a:endParaRPr sz="2700">
              <a:latin typeface="Times New Roman"/>
              <a:cs typeface="Times New Roman"/>
            </a:endParaRPr>
          </a:p>
          <a:p>
            <a:pPr marL="919480">
              <a:lnSpc>
                <a:spcPct val="100000"/>
              </a:lnSpc>
              <a:spcBef>
                <a:spcPts val="2830"/>
              </a:spcBef>
            </a:pPr>
            <a:r>
              <a:rPr dirty="0" sz="2700" spc="-5">
                <a:latin typeface="Times New Roman"/>
                <a:cs typeface="Times New Roman"/>
              </a:rPr>
              <a:t>DESIGNING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2999" y="2164385"/>
            <a:ext cx="4420235" cy="1705610"/>
          </a:xfrm>
          <a:prstGeom prst="rect">
            <a:avLst/>
          </a:prstGeom>
          <a:ln w="9216">
            <a:solidFill>
              <a:srgbClr val="F43300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1161415">
              <a:lnSpc>
                <a:spcPct val="100000"/>
              </a:lnSpc>
              <a:spcBef>
                <a:spcPts val="1010"/>
              </a:spcBef>
            </a:pPr>
            <a:r>
              <a:rPr dirty="0" sz="2700">
                <a:latin typeface="Times New Roman"/>
                <a:cs typeface="Times New Roman"/>
              </a:rPr>
              <a:t>20.11.2022</a:t>
            </a:r>
            <a:endParaRPr sz="270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  <a:spcBef>
                <a:spcPts val="2820"/>
              </a:spcBef>
            </a:pPr>
            <a:r>
              <a:rPr dirty="0" sz="2700" spc="-5">
                <a:latin typeface="Times New Roman"/>
                <a:cs typeface="Times New Roman"/>
              </a:rPr>
              <a:t>CODE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IMPLEMENTING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8766" y="5561606"/>
            <a:ext cx="3822065" cy="1687830"/>
          </a:xfrm>
          <a:prstGeom prst="rect">
            <a:avLst/>
          </a:prstGeom>
          <a:ln w="7432">
            <a:solidFill>
              <a:srgbClr val="F43300"/>
            </a:solidFill>
          </a:ln>
        </p:spPr>
        <p:txBody>
          <a:bodyPr wrap="square" lIns="0" tIns="349885" rIns="0" bIns="0" rtlCol="0" vert="horz">
            <a:spAutoFit/>
          </a:bodyPr>
          <a:lstStyle/>
          <a:p>
            <a:pPr marL="1137285">
              <a:lnSpc>
                <a:spcPct val="100000"/>
              </a:lnSpc>
              <a:spcBef>
                <a:spcPts val="2755"/>
              </a:spcBef>
            </a:pPr>
            <a:r>
              <a:rPr dirty="0" sz="2700">
                <a:latin typeface="Times New Roman"/>
                <a:cs typeface="Times New Roman"/>
              </a:rPr>
              <a:t>28.11.2022</a:t>
            </a:r>
            <a:endParaRPr sz="270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  <a:spcBef>
                <a:spcPts val="1225"/>
              </a:spcBef>
            </a:pPr>
            <a:r>
              <a:rPr dirty="0" sz="2700" spc="-5">
                <a:latin typeface="Times New Roman"/>
                <a:cs typeface="Times New Roman"/>
              </a:rPr>
              <a:t>SPLINT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ASSESMENT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132" y="840127"/>
            <a:ext cx="11181715" cy="119189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dirty="0" sz="5800" spc="655"/>
              <a:t>REFERENCES</a:t>
            </a:r>
            <a:endParaRPr sz="5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029" y="3105730"/>
            <a:ext cx="200025" cy="2000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54604" y="3439108"/>
            <a:ext cx="11945620" cy="57150"/>
          </a:xfrm>
          <a:custGeom>
            <a:avLst/>
            <a:gdLst/>
            <a:ahLst/>
            <a:cxnLst/>
            <a:rect l="l" t="t" r="r" b="b"/>
            <a:pathLst>
              <a:path w="11945619" h="57150">
                <a:moveTo>
                  <a:pt x="11945112" y="0"/>
                </a:moveTo>
                <a:lnTo>
                  <a:pt x="11945112" y="0"/>
                </a:lnTo>
                <a:lnTo>
                  <a:pt x="0" y="0"/>
                </a:lnTo>
                <a:lnTo>
                  <a:pt x="0" y="57023"/>
                </a:lnTo>
                <a:lnTo>
                  <a:pt x="11945112" y="57023"/>
                </a:lnTo>
                <a:lnTo>
                  <a:pt x="1194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1194" y="4182058"/>
            <a:ext cx="3298825" cy="57150"/>
          </a:xfrm>
          <a:custGeom>
            <a:avLst/>
            <a:gdLst/>
            <a:ahLst/>
            <a:cxnLst/>
            <a:rect l="l" t="t" r="r" b="b"/>
            <a:pathLst>
              <a:path w="3298825" h="57150">
                <a:moveTo>
                  <a:pt x="3298710" y="0"/>
                </a:moveTo>
                <a:lnTo>
                  <a:pt x="1978634" y="0"/>
                </a:lnTo>
                <a:lnTo>
                  <a:pt x="0" y="0"/>
                </a:lnTo>
                <a:lnTo>
                  <a:pt x="0" y="57150"/>
                </a:lnTo>
                <a:lnTo>
                  <a:pt x="1978634" y="57150"/>
                </a:lnTo>
                <a:lnTo>
                  <a:pt x="3298710" y="57150"/>
                </a:lnTo>
                <a:lnTo>
                  <a:pt x="3298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7550" y="2769180"/>
            <a:ext cx="15073630" cy="611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2353310">
              <a:lnSpc>
                <a:spcPct val="108300"/>
              </a:lnSpc>
              <a:spcBef>
                <a:spcPts val="100"/>
              </a:spcBef>
            </a:pPr>
            <a:r>
              <a:rPr dirty="0" u="heavy" sz="4500" spc="-7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</a:t>
            </a:r>
            <a:r>
              <a:rPr dirty="0" sz="4500" spc="-70">
                <a:latin typeface="Calibri"/>
                <a:cs typeface="Calibri"/>
                <a:hlinkClick r:id="rId3"/>
              </a:rPr>
              <a:t>ps://www.geeksforgeeks.org/program-for-employee- </a:t>
            </a:r>
            <a:r>
              <a:rPr dirty="0" sz="4500" spc="-1005">
                <a:latin typeface="Calibri"/>
                <a:cs typeface="Calibri"/>
                <a:hlinkClick r:id="rId3"/>
              </a:rPr>
              <a:t> </a:t>
            </a:r>
            <a:r>
              <a:rPr dirty="0" u="heavy" sz="4500" spc="-1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mana</a:t>
            </a:r>
            <a:r>
              <a:rPr dirty="0" sz="4500" spc="-120">
                <a:latin typeface="Calibri"/>
                <a:cs typeface="Calibri"/>
                <a:hlinkClick r:id="rId3"/>
              </a:rPr>
              <a:t>gement-system/</a:t>
            </a:r>
            <a:endParaRPr sz="4500">
              <a:latin typeface="Calibri"/>
              <a:cs typeface="Calibri"/>
            </a:endParaRPr>
          </a:p>
          <a:p>
            <a:pPr marL="12700" marR="5080">
              <a:lnSpc>
                <a:spcPct val="108300"/>
              </a:lnSpc>
              <a:spcBef>
                <a:spcPts val="2365"/>
              </a:spcBef>
            </a:pPr>
            <a:r>
              <a:rPr dirty="0" sz="4500" spc="-95">
                <a:latin typeface="Calibri"/>
                <a:cs typeface="Calibri"/>
                <a:hlinkClick r:id="rId4"/>
              </a:rPr>
              <a:t>https://www.studytonight.com/c-projects/employee-management- </a:t>
            </a:r>
            <a:r>
              <a:rPr dirty="0" sz="4500" spc="-1005">
                <a:latin typeface="Calibri"/>
                <a:cs typeface="Calibri"/>
                <a:hlinkClick r:id="rId4"/>
              </a:rPr>
              <a:t> </a:t>
            </a:r>
            <a:r>
              <a:rPr dirty="0" sz="4500" spc="-20">
                <a:latin typeface="Calibri"/>
                <a:cs typeface="Calibri"/>
                <a:hlinkClick r:id="rId4"/>
              </a:rPr>
              <a:t>system-project-using-c-language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z="4500" spc="-70">
                <a:latin typeface="Calibri"/>
                <a:cs typeface="Calibri"/>
                <a:hlinkClick r:id="rId5"/>
              </a:rPr>
              <a:t>https://www.codeproject.com/Articles/36511/Task-Management-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4500" spc="5">
                <a:latin typeface="Calibri"/>
                <a:cs typeface="Calibri"/>
                <a:hlinkClick r:id="rId5"/>
              </a:rPr>
              <a:t>System</a:t>
            </a:r>
            <a:endParaRPr sz="45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2775"/>
              </a:spcBef>
            </a:pPr>
            <a:r>
              <a:rPr dirty="0" sz="4500" spc="-25">
                <a:latin typeface="Calibri"/>
                <a:cs typeface="Calibri"/>
                <a:hlinkClick r:id="rId6"/>
              </a:rPr>
              <a:t>https://youtu.be/67X7jjhL9Sw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4" y="4891471"/>
            <a:ext cx="200025" cy="2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4" y="6672646"/>
            <a:ext cx="200025" cy="2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029" y="8453821"/>
            <a:ext cx="200025" cy="200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505" y="1415399"/>
            <a:ext cx="6921334" cy="5765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87" y="1866683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754164" y="518820"/>
                </a:moveTo>
                <a:lnTo>
                  <a:pt x="692365" y="518820"/>
                </a:lnTo>
                <a:lnTo>
                  <a:pt x="577748" y="610082"/>
                </a:lnTo>
                <a:lnTo>
                  <a:pt x="614045" y="655358"/>
                </a:lnTo>
                <a:lnTo>
                  <a:pt x="655002" y="622655"/>
                </a:lnTo>
                <a:lnTo>
                  <a:pt x="659244" y="619099"/>
                </a:lnTo>
                <a:lnTo>
                  <a:pt x="664972" y="613816"/>
                </a:lnTo>
                <a:lnTo>
                  <a:pt x="672172" y="606844"/>
                </a:lnTo>
                <a:lnTo>
                  <a:pt x="680872" y="598233"/>
                </a:lnTo>
                <a:lnTo>
                  <a:pt x="679792" y="635241"/>
                </a:lnTo>
                <a:lnTo>
                  <a:pt x="679069" y="669010"/>
                </a:lnTo>
                <a:lnTo>
                  <a:pt x="679069" y="874522"/>
                </a:lnTo>
                <a:lnTo>
                  <a:pt x="754164" y="874522"/>
                </a:lnTo>
                <a:lnTo>
                  <a:pt x="754164" y="518820"/>
                </a:lnTo>
                <a:close/>
              </a:path>
              <a:path w="1381125" h="1381125">
                <a:moveTo>
                  <a:pt x="1381125" y="690562"/>
                </a:moveTo>
                <a:lnTo>
                  <a:pt x="1379537" y="643343"/>
                </a:lnTo>
                <a:lnTo>
                  <a:pt x="1374813" y="596976"/>
                </a:lnTo>
                <a:lnTo>
                  <a:pt x="1367078" y="551548"/>
                </a:lnTo>
                <a:lnTo>
                  <a:pt x="1356423" y="507174"/>
                </a:lnTo>
                <a:lnTo>
                  <a:pt x="1342961" y="463956"/>
                </a:lnTo>
                <a:lnTo>
                  <a:pt x="1340167" y="456717"/>
                </a:lnTo>
                <a:lnTo>
                  <a:pt x="1340167" y="690562"/>
                </a:lnTo>
                <a:lnTo>
                  <a:pt x="1338389" y="738974"/>
                </a:lnTo>
                <a:lnTo>
                  <a:pt x="1333119" y="786434"/>
                </a:lnTo>
                <a:lnTo>
                  <a:pt x="1324483" y="832815"/>
                </a:lnTo>
                <a:lnTo>
                  <a:pt x="1312621" y="877976"/>
                </a:lnTo>
                <a:lnTo>
                  <a:pt x="1297660" y="921816"/>
                </a:lnTo>
                <a:lnTo>
                  <a:pt x="1279702" y="964184"/>
                </a:lnTo>
                <a:lnTo>
                  <a:pt x="1258900" y="1004976"/>
                </a:lnTo>
                <a:lnTo>
                  <a:pt x="1235379" y="1044041"/>
                </a:lnTo>
                <a:lnTo>
                  <a:pt x="1209255" y="1081265"/>
                </a:lnTo>
                <a:lnTo>
                  <a:pt x="1180642" y="1116533"/>
                </a:lnTo>
                <a:lnTo>
                  <a:pt x="1149705" y="1149705"/>
                </a:lnTo>
                <a:lnTo>
                  <a:pt x="1116533" y="1180642"/>
                </a:lnTo>
                <a:lnTo>
                  <a:pt x="1081265" y="1209243"/>
                </a:lnTo>
                <a:lnTo>
                  <a:pt x="1044041" y="1235379"/>
                </a:lnTo>
                <a:lnTo>
                  <a:pt x="1004976" y="1258900"/>
                </a:lnTo>
                <a:lnTo>
                  <a:pt x="964184" y="1279702"/>
                </a:lnTo>
                <a:lnTo>
                  <a:pt x="921816" y="1297647"/>
                </a:lnTo>
                <a:lnTo>
                  <a:pt x="877976" y="1312621"/>
                </a:lnTo>
                <a:lnTo>
                  <a:pt x="832815" y="1324483"/>
                </a:lnTo>
                <a:lnTo>
                  <a:pt x="786434" y="1333119"/>
                </a:lnTo>
                <a:lnTo>
                  <a:pt x="738974" y="1338389"/>
                </a:lnTo>
                <a:lnTo>
                  <a:pt x="690562" y="1340167"/>
                </a:lnTo>
                <a:lnTo>
                  <a:pt x="642162" y="1338389"/>
                </a:lnTo>
                <a:lnTo>
                  <a:pt x="594702" y="1333119"/>
                </a:lnTo>
                <a:lnTo>
                  <a:pt x="548322" y="1324483"/>
                </a:lnTo>
                <a:lnTo>
                  <a:pt x="503161" y="1312621"/>
                </a:lnTo>
                <a:lnTo>
                  <a:pt x="459320" y="1297647"/>
                </a:lnTo>
                <a:lnTo>
                  <a:pt x="416953" y="1279702"/>
                </a:lnTo>
                <a:lnTo>
                  <a:pt x="376161" y="1258900"/>
                </a:lnTo>
                <a:lnTo>
                  <a:pt x="337096" y="1235379"/>
                </a:lnTo>
                <a:lnTo>
                  <a:pt x="299872" y="1209243"/>
                </a:lnTo>
                <a:lnTo>
                  <a:pt x="264604" y="1180642"/>
                </a:lnTo>
                <a:lnTo>
                  <a:pt x="231432" y="1149705"/>
                </a:lnTo>
                <a:lnTo>
                  <a:pt x="200482" y="1116533"/>
                </a:lnTo>
                <a:lnTo>
                  <a:pt x="171881" y="1081265"/>
                </a:lnTo>
                <a:lnTo>
                  <a:pt x="145757" y="1044041"/>
                </a:lnTo>
                <a:lnTo>
                  <a:pt x="122237" y="1004976"/>
                </a:lnTo>
                <a:lnTo>
                  <a:pt x="101434" y="964184"/>
                </a:lnTo>
                <a:lnTo>
                  <a:pt x="83477" y="921816"/>
                </a:lnTo>
                <a:lnTo>
                  <a:pt x="68516" y="877976"/>
                </a:lnTo>
                <a:lnTo>
                  <a:pt x="56654" y="832815"/>
                </a:lnTo>
                <a:lnTo>
                  <a:pt x="48018" y="786434"/>
                </a:lnTo>
                <a:lnTo>
                  <a:pt x="42748" y="738974"/>
                </a:lnTo>
                <a:lnTo>
                  <a:pt x="40970" y="690562"/>
                </a:lnTo>
                <a:lnTo>
                  <a:pt x="42748" y="642150"/>
                </a:lnTo>
                <a:lnTo>
                  <a:pt x="48018" y="594702"/>
                </a:lnTo>
                <a:lnTo>
                  <a:pt x="56654" y="548322"/>
                </a:lnTo>
                <a:lnTo>
                  <a:pt x="68516" y="503148"/>
                </a:lnTo>
                <a:lnTo>
                  <a:pt x="83477" y="459320"/>
                </a:lnTo>
                <a:lnTo>
                  <a:pt x="101434" y="416953"/>
                </a:lnTo>
                <a:lnTo>
                  <a:pt x="122237" y="376161"/>
                </a:lnTo>
                <a:lnTo>
                  <a:pt x="145757" y="337096"/>
                </a:lnTo>
                <a:lnTo>
                  <a:pt x="171881" y="299859"/>
                </a:lnTo>
                <a:lnTo>
                  <a:pt x="200482" y="264604"/>
                </a:lnTo>
                <a:lnTo>
                  <a:pt x="231432" y="231432"/>
                </a:lnTo>
                <a:lnTo>
                  <a:pt x="264604" y="200482"/>
                </a:lnTo>
                <a:lnTo>
                  <a:pt x="299872" y="171881"/>
                </a:lnTo>
                <a:lnTo>
                  <a:pt x="337096" y="145757"/>
                </a:lnTo>
                <a:lnTo>
                  <a:pt x="376161" y="122224"/>
                </a:lnTo>
                <a:lnTo>
                  <a:pt x="416953" y="101434"/>
                </a:lnTo>
                <a:lnTo>
                  <a:pt x="459320" y="83477"/>
                </a:lnTo>
                <a:lnTo>
                  <a:pt x="503161" y="68516"/>
                </a:lnTo>
                <a:lnTo>
                  <a:pt x="548322" y="56654"/>
                </a:lnTo>
                <a:lnTo>
                  <a:pt x="594702" y="48018"/>
                </a:lnTo>
                <a:lnTo>
                  <a:pt x="642162" y="42748"/>
                </a:lnTo>
                <a:lnTo>
                  <a:pt x="690562" y="40970"/>
                </a:lnTo>
                <a:lnTo>
                  <a:pt x="738974" y="42748"/>
                </a:lnTo>
                <a:lnTo>
                  <a:pt x="786434" y="48018"/>
                </a:lnTo>
                <a:lnTo>
                  <a:pt x="832815" y="56654"/>
                </a:lnTo>
                <a:lnTo>
                  <a:pt x="877976" y="68516"/>
                </a:lnTo>
                <a:lnTo>
                  <a:pt x="921816" y="83477"/>
                </a:lnTo>
                <a:lnTo>
                  <a:pt x="964184" y="101434"/>
                </a:lnTo>
                <a:lnTo>
                  <a:pt x="1004976" y="122224"/>
                </a:lnTo>
                <a:lnTo>
                  <a:pt x="1044041" y="145757"/>
                </a:lnTo>
                <a:lnTo>
                  <a:pt x="1081265" y="171881"/>
                </a:lnTo>
                <a:lnTo>
                  <a:pt x="1116533" y="200482"/>
                </a:lnTo>
                <a:lnTo>
                  <a:pt x="1149705" y="231432"/>
                </a:lnTo>
                <a:lnTo>
                  <a:pt x="1180642" y="264604"/>
                </a:lnTo>
                <a:lnTo>
                  <a:pt x="1209255" y="299859"/>
                </a:lnTo>
                <a:lnTo>
                  <a:pt x="1235379" y="337096"/>
                </a:lnTo>
                <a:lnTo>
                  <a:pt x="1258900" y="376161"/>
                </a:lnTo>
                <a:lnTo>
                  <a:pt x="1279702" y="416953"/>
                </a:lnTo>
                <a:lnTo>
                  <a:pt x="1297660" y="459320"/>
                </a:lnTo>
                <a:lnTo>
                  <a:pt x="1312621" y="503148"/>
                </a:lnTo>
                <a:lnTo>
                  <a:pt x="1324483" y="548322"/>
                </a:lnTo>
                <a:lnTo>
                  <a:pt x="1333119" y="594702"/>
                </a:lnTo>
                <a:lnTo>
                  <a:pt x="1338389" y="642150"/>
                </a:lnTo>
                <a:lnTo>
                  <a:pt x="1340167" y="690562"/>
                </a:lnTo>
                <a:lnTo>
                  <a:pt x="1340167" y="456717"/>
                </a:lnTo>
                <a:lnTo>
                  <a:pt x="1308011" y="381393"/>
                </a:lnTo>
                <a:lnTo>
                  <a:pt x="1286725" y="342265"/>
                </a:lnTo>
                <a:lnTo>
                  <a:pt x="1263053" y="304698"/>
                </a:lnTo>
                <a:lnTo>
                  <a:pt x="1237081" y="268808"/>
                </a:lnTo>
                <a:lnTo>
                  <a:pt x="1208913" y="234696"/>
                </a:lnTo>
                <a:lnTo>
                  <a:pt x="1178674" y="202463"/>
                </a:lnTo>
                <a:lnTo>
                  <a:pt x="1146441" y="172212"/>
                </a:lnTo>
                <a:lnTo>
                  <a:pt x="1112316" y="144056"/>
                </a:lnTo>
                <a:lnTo>
                  <a:pt x="1076439" y="118084"/>
                </a:lnTo>
                <a:lnTo>
                  <a:pt x="1038872" y="94411"/>
                </a:lnTo>
                <a:lnTo>
                  <a:pt x="999744" y="73126"/>
                </a:lnTo>
                <a:lnTo>
                  <a:pt x="959142" y="54343"/>
                </a:lnTo>
                <a:lnTo>
                  <a:pt x="924420" y="40970"/>
                </a:lnTo>
                <a:lnTo>
                  <a:pt x="917181" y="38176"/>
                </a:lnTo>
                <a:lnTo>
                  <a:pt x="873963" y="24714"/>
                </a:lnTo>
                <a:lnTo>
                  <a:pt x="829589" y="14058"/>
                </a:lnTo>
                <a:lnTo>
                  <a:pt x="784161" y="6324"/>
                </a:lnTo>
                <a:lnTo>
                  <a:pt x="737781" y="1600"/>
                </a:lnTo>
                <a:lnTo>
                  <a:pt x="690562" y="0"/>
                </a:lnTo>
                <a:lnTo>
                  <a:pt x="643343" y="1600"/>
                </a:lnTo>
                <a:lnTo>
                  <a:pt x="596976" y="6324"/>
                </a:lnTo>
                <a:lnTo>
                  <a:pt x="551548" y="14058"/>
                </a:lnTo>
                <a:lnTo>
                  <a:pt x="507174" y="24714"/>
                </a:lnTo>
                <a:lnTo>
                  <a:pt x="463956" y="38176"/>
                </a:lnTo>
                <a:lnTo>
                  <a:pt x="421995" y="54343"/>
                </a:lnTo>
                <a:lnTo>
                  <a:pt x="381393" y="73126"/>
                </a:lnTo>
                <a:lnTo>
                  <a:pt x="342265" y="94411"/>
                </a:lnTo>
                <a:lnTo>
                  <a:pt x="304698" y="118084"/>
                </a:lnTo>
                <a:lnTo>
                  <a:pt x="268808" y="144056"/>
                </a:lnTo>
                <a:lnTo>
                  <a:pt x="234696" y="172212"/>
                </a:lnTo>
                <a:lnTo>
                  <a:pt x="202463" y="202463"/>
                </a:lnTo>
                <a:lnTo>
                  <a:pt x="172224" y="234696"/>
                </a:lnTo>
                <a:lnTo>
                  <a:pt x="144056" y="268808"/>
                </a:lnTo>
                <a:lnTo>
                  <a:pt x="118084" y="304698"/>
                </a:lnTo>
                <a:lnTo>
                  <a:pt x="94411" y="342265"/>
                </a:lnTo>
                <a:lnTo>
                  <a:pt x="73126" y="381393"/>
                </a:lnTo>
                <a:lnTo>
                  <a:pt x="54343" y="421995"/>
                </a:lnTo>
                <a:lnTo>
                  <a:pt x="38176" y="463956"/>
                </a:lnTo>
                <a:lnTo>
                  <a:pt x="24714" y="507174"/>
                </a:lnTo>
                <a:lnTo>
                  <a:pt x="14058" y="551548"/>
                </a:lnTo>
                <a:lnTo>
                  <a:pt x="6324" y="596976"/>
                </a:lnTo>
                <a:lnTo>
                  <a:pt x="1600" y="643343"/>
                </a:lnTo>
                <a:lnTo>
                  <a:pt x="0" y="690562"/>
                </a:lnTo>
                <a:lnTo>
                  <a:pt x="1600" y="737781"/>
                </a:lnTo>
                <a:lnTo>
                  <a:pt x="6324" y="784161"/>
                </a:lnTo>
                <a:lnTo>
                  <a:pt x="14058" y="829589"/>
                </a:lnTo>
                <a:lnTo>
                  <a:pt x="24714" y="873963"/>
                </a:lnTo>
                <a:lnTo>
                  <a:pt x="38176" y="917181"/>
                </a:lnTo>
                <a:lnTo>
                  <a:pt x="54343" y="959142"/>
                </a:lnTo>
                <a:lnTo>
                  <a:pt x="73126" y="999731"/>
                </a:lnTo>
                <a:lnTo>
                  <a:pt x="94411" y="1038872"/>
                </a:lnTo>
                <a:lnTo>
                  <a:pt x="118084" y="1076426"/>
                </a:lnTo>
                <a:lnTo>
                  <a:pt x="144056" y="1112316"/>
                </a:lnTo>
                <a:lnTo>
                  <a:pt x="172224" y="1146429"/>
                </a:lnTo>
                <a:lnTo>
                  <a:pt x="202463" y="1178674"/>
                </a:lnTo>
                <a:lnTo>
                  <a:pt x="234696" y="1208913"/>
                </a:lnTo>
                <a:lnTo>
                  <a:pt x="268808" y="1237081"/>
                </a:lnTo>
                <a:lnTo>
                  <a:pt x="304698" y="1263053"/>
                </a:lnTo>
                <a:lnTo>
                  <a:pt x="342265" y="1286725"/>
                </a:lnTo>
                <a:lnTo>
                  <a:pt x="381393" y="1308011"/>
                </a:lnTo>
                <a:lnTo>
                  <a:pt x="421995" y="1326781"/>
                </a:lnTo>
                <a:lnTo>
                  <a:pt x="463956" y="1342961"/>
                </a:lnTo>
                <a:lnTo>
                  <a:pt x="507174" y="1356423"/>
                </a:lnTo>
                <a:lnTo>
                  <a:pt x="551548" y="1367078"/>
                </a:lnTo>
                <a:lnTo>
                  <a:pt x="596976" y="1374813"/>
                </a:lnTo>
                <a:lnTo>
                  <a:pt x="643343" y="1379537"/>
                </a:lnTo>
                <a:lnTo>
                  <a:pt x="690562" y="1381125"/>
                </a:lnTo>
                <a:lnTo>
                  <a:pt x="737781" y="1379537"/>
                </a:lnTo>
                <a:lnTo>
                  <a:pt x="784161" y="1374813"/>
                </a:lnTo>
                <a:lnTo>
                  <a:pt x="829589" y="1367078"/>
                </a:lnTo>
                <a:lnTo>
                  <a:pt x="873963" y="1356423"/>
                </a:lnTo>
                <a:lnTo>
                  <a:pt x="917181" y="1342961"/>
                </a:lnTo>
                <a:lnTo>
                  <a:pt x="924420" y="1340167"/>
                </a:lnTo>
                <a:lnTo>
                  <a:pt x="959142" y="1326781"/>
                </a:lnTo>
                <a:lnTo>
                  <a:pt x="999744" y="1308011"/>
                </a:lnTo>
                <a:lnTo>
                  <a:pt x="1038872" y="1286725"/>
                </a:lnTo>
                <a:lnTo>
                  <a:pt x="1076439" y="1263053"/>
                </a:lnTo>
                <a:lnTo>
                  <a:pt x="1112316" y="1237081"/>
                </a:lnTo>
                <a:lnTo>
                  <a:pt x="1146441" y="1208913"/>
                </a:lnTo>
                <a:lnTo>
                  <a:pt x="1178674" y="1178674"/>
                </a:lnTo>
                <a:lnTo>
                  <a:pt x="1208913" y="1146429"/>
                </a:lnTo>
                <a:lnTo>
                  <a:pt x="1237081" y="1112316"/>
                </a:lnTo>
                <a:lnTo>
                  <a:pt x="1263053" y="1076426"/>
                </a:lnTo>
                <a:lnTo>
                  <a:pt x="1286725" y="1038872"/>
                </a:lnTo>
                <a:lnTo>
                  <a:pt x="1308011" y="999731"/>
                </a:lnTo>
                <a:lnTo>
                  <a:pt x="1326794" y="959142"/>
                </a:lnTo>
                <a:lnTo>
                  <a:pt x="1342961" y="917181"/>
                </a:lnTo>
                <a:lnTo>
                  <a:pt x="1356423" y="873963"/>
                </a:lnTo>
                <a:lnTo>
                  <a:pt x="1367078" y="829589"/>
                </a:lnTo>
                <a:lnTo>
                  <a:pt x="1374813" y="784161"/>
                </a:lnTo>
                <a:lnTo>
                  <a:pt x="1379537" y="737781"/>
                </a:lnTo>
                <a:lnTo>
                  <a:pt x="1381125" y="690562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4653" y="4070463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765975" y="760590"/>
                </a:moveTo>
                <a:lnTo>
                  <a:pt x="620737" y="760590"/>
                </a:lnTo>
                <a:lnTo>
                  <a:pt x="620737" y="757555"/>
                </a:lnTo>
                <a:lnTo>
                  <a:pt x="663536" y="717118"/>
                </a:lnTo>
                <a:lnTo>
                  <a:pt x="683374" y="698728"/>
                </a:lnTo>
                <a:lnTo>
                  <a:pt x="699973" y="682536"/>
                </a:lnTo>
                <a:lnTo>
                  <a:pt x="731342" y="646239"/>
                </a:lnTo>
                <a:lnTo>
                  <a:pt x="751992" y="605091"/>
                </a:lnTo>
                <a:lnTo>
                  <a:pt x="756475" y="571207"/>
                </a:lnTo>
                <a:lnTo>
                  <a:pt x="755726" y="559435"/>
                </a:lnTo>
                <a:lnTo>
                  <a:pt x="736142" y="515620"/>
                </a:lnTo>
                <a:lnTo>
                  <a:pt x="693813" y="488289"/>
                </a:lnTo>
                <a:lnTo>
                  <a:pt x="651065" y="481888"/>
                </a:lnTo>
                <a:lnTo>
                  <a:pt x="639495" y="482206"/>
                </a:lnTo>
                <a:lnTo>
                  <a:pt x="598855" y="489331"/>
                </a:lnTo>
                <a:lnTo>
                  <a:pt x="554647" y="511886"/>
                </a:lnTo>
                <a:lnTo>
                  <a:pt x="532104" y="529742"/>
                </a:lnTo>
                <a:lnTo>
                  <a:pt x="570191" y="574903"/>
                </a:lnTo>
                <a:lnTo>
                  <a:pt x="579970" y="567258"/>
                </a:lnTo>
                <a:lnTo>
                  <a:pt x="589610" y="560501"/>
                </a:lnTo>
                <a:lnTo>
                  <a:pt x="626884" y="543102"/>
                </a:lnTo>
                <a:lnTo>
                  <a:pt x="646010" y="540867"/>
                </a:lnTo>
                <a:lnTo>
                  <a:pt x="654862" y="541489"/>
                </a:lnTo>
                <a:lnTo>
                  <a:pt x="686092" y="571207"/>
                </a:lnTo>
                <a:lnTo>
                  <a:pt x="686790" y="580631"/>
                </a:lnTo>
                <a:lnTo>
                  <a:pt x="686473" y="587197"/>
                </a:lnTo>
                <a:lnTo>
                  <a:pt x="670598" y="626668"/>
                </a:lnTo>
                <a:lnTo>
                  <a:pt x="633755" y="669226"/>
                </a:lnTo>
                <a:lnTo>
                  <a:pt x="533120" y="771372"/>
                </a:lnTo>
                <a:lnTo>
                  <a:pt x="533120" y="820229"/>
                </a:lnTo>
                <a:lnTo>
                  <a:pt x="765975" y="820229"/>
                </a:lnTo>
                <a:lnTo>
                  <a:pt x="765975" y="760590"/>
                </a:lnTo>
                <a:close/>
              </a:path>
              <a:path w="1295400" h="1295400">
                <a:moveTo>
                  <a:pt x="1295400" y="647700"/>
                </a:moveTo>
                <a:lnTo>
                  <a:pt x="1293609" y="599414"/>
                </a:lnTo>
                <a:lnTo>
                  <a:pt x="1288364" y="552094"/>
                </a:lnTo>
                <a:lnTo>
                  <a:pt x="1279753" y="505853"/>
                </a:lnTo>
                <a:lnTo>
                  <a:pt x="1267929" y="460819"/>
                </a:lnTo>
                <a:lnTo>
                  <a:pt x="1256982" y="428752"/>
                </a:lnTo>
                <a:lnTo>
                  <a:pt x="1256982" y="647700"/>
                </a:lnTo>
                <a:lnTo>
                  <a:pt x="1255141" y="695248"/>
                </a:lnTo>
                <a:lnTo>
                  <a:pt x="1249718" y="741807"/>
                </a:lnTo>
                <a:lnTo>
                  <a:pt x="1240853" y="787234"/>
                </a:lnTo>
                <a:lnTo>
                  <a:pt x="1228686" y="831405"/>
                </a:lnTo>
                <a:lnTo>
                  <a:pt x="1213345" y="874179"/>
                </a:lnTo>
                <a:lnTo>
                  <a:pt x="1194955" y="915416"/>
                </a:lnTo>
                <a:lnTo>
                  <a:pt x="1173683" y="954976"/>
                </a:lnTo>
                <a:lnTo>
                  <a:pt x="1149629" y="992733"/>
                </a:lnTo>
                <a:lnTo>
                  <a:pt x="1122959" y="1028547"/>
                </a:lnTo>
                <a:lnTo>
                  <a:pt x="1093800" y="1062291"/>
                </a:lnTo>
                <a:lnTo>
                  <a:pt x="1062291" y="1093800"/>
                </a:lnTo>
                <a:lnTo>
                  <a:pt x="1028547" y="1122959"/>
                </a:lnTo>
                <a:lnTo>
                  <a:pt x="992733" y="1149629"/>
                </a:lnTo>
                <a:lnTo>
                  <a:pt x="954976" y="1173683"/>
                </a:lnTo>
                <a:lnTo>
                  <a:pt x="915416" y="1194955"/>
                </a:lnTo>
                <a:lnTo>
                  <a:pt x="874179" y="1213345"/>
                </a:lnTo>
                <a:lnTo>
                  <a:pt x="831405" y="1228686"/>
                </a:lnTo>
                <a:lnTo>
                  <a:pt x="787234" y="1240853"/>
                </a:lnTo>
                <a:lnTo>
                  <a:pt x="741807" y="1249718"/>
                </a:lnTo>
                <a:lnTo>
                  <a:pt x="695248" y="1255141"/>
                </a:lnTo>
                <a:lnTo>
                  <a:pt x="647700" y="1256982"/>
                </a:lnTo>
                <a:lnTo>
                  <a:pt x="600151" y="1255141"/>
                </a:lnTo>
                <a:lnTo>
                  <a:pt x="553593" y="1249718"/>
                </a:lnTo>
                <a:lnTo>
                  <a:pt x="508152" y="1240853"/>
                </a:lnTo>
                <a:lnTo>
                  <a:pt x="463981" y="1228686"/>
                </a:lnTo>
                <a:lnTo>
                  <a:pt x="421208" y="1213345"/>
                </a:lnTo>
                <a:lnTo>
                  <a:pt x="379971" y="1194955"/>
                </a:lnTo>
                <a:lnTo>
                  <a:pt x="340410" y="1173683"/>
                </a:lnTo>
                <a:lnTo>
                  <a:pt x="302653" y="1149629"/>
                </a:lnTo>
                <a:lnTo>
                  <a:pt x="266839" y="1122959"/>
                </a:lnTo>
                <a:lnTo>
                  <a:pt x="233108" y="1093800"/>
                </a:lnTo>
                <a:lnTo>
                  <a:pt x="201587" y="1062291"/>
                </a:lnTo>
                <a:lnTo>
                  <a:pt x="172427" y="1028547"/>
                </a:lnTo>
                <a:lnTo>
                  <a:pt x="145757" y="992733"/>
                </a:lnTo>
                <a:lnTo>
                  <a:pt x="121716" y="954976"/>
                </a:lnTo>
                <a:lnTo>
                  <a:pt x="100431" y="915416"/>
                </a:lnTo>
                <a:lnTo>
                  <a:pt x="82054" y="874179"/>
                </a:lnTo>
                <a:lnTo>
                  <a:pt x="66700" y="831405"/>
                </a:lnTo>
                <a:lnTo>
                  <a:pt x="54533" y="787234"/>
                </a:lnTo>
                <a:lnTo>
                  <a:pt x="45669" y="741807"/>
                </a:lnTo>
                <a:lnTo>
                  <a:pt x="40246" y="695248"/>
                </a:lnTo>
                <a:lnTo>
                  <a:pt x="38417" y="647700"/>
                </a:lnTo>
                <a:lnTo>
                  <a:pt x="40246" y="600151"/>
                </a:lnTo>
                <a:lnTo>
                  <a:pt x="45669" y="553593"/>
                </a:lnTo>
                <a:lnTo>
                  <a:pt x="54533" y="508152"/>
                </a:lnTo>
                <a:lnTo>
                  <a:pt x="66700" y="463981"/>
                </a:lnTo>
                <a:lnTo>
                  <a:pt x="82054" y="421208"/>
                </a:lnTo>
                <a:lnTo>
                  <a:pt x="100431" y="379971"/>
                </a:lnTo>
                <a:lnTo>
                  <a:pt x="121716" y="340410"/>
                </a:lnTo>
                <a:lnTo>
                  <a:pt x="145757" y="302653"/>
                </a:lnTo>
                <a:lnTo>
                  <a:pt x="172427" y="266839"/>
                </a:lnTo>
                <a:lnTo>
                  <a:pt x="201587" y="233108"/>
                </a:lnTo>
                <a:lnTo>
                  <a:pt x="233108" y="201587"/>
                </a:lnTo>
                <a:lnTo>
                  <a:pt x="266839" y="172427"/>
                </a:lnTo>
                <a:lnTo>
                  <a:pt x="302653" y="145757"/>
                </a:lnTo>
                <a:lnTo>
                  <a:pt x="340410" y="121716"/>
                </a:lnTo>
                <a:lnTo>
                  <a:pt x="379971" y="100431"/>
                </a:lnTo>
                <a:lnTo>
                  <a:pt x="421208" y="82054"/>
                </a:lnTo>
                <a:lnTo>
                  <a:pt x="463981" y="66700"/>
                </a:lnTo>
                <a:lnTo>
                  <a:pt x="508152" y="54533"/>
                </a:lnTo>
                <a:lnTo>
                  <a:pt x="553593" y="45669"/>
                </a:lnTo>
                <a:lnTo>
                  <a:pt x="600151" y="40246"/>
                </a:lnTo>
                <a:lnTo>
                  <a:pt x="647700" y="38417"/>
                </a:lnTo>
                <a:lnTo>
                  <a:pt x="695248" y="40246"/>
                </a:lnTo>
                <a:lnTo>
                  <a:pt x="741807" y="45669"/>
                </a:lnTo>
                <a:lnTo>
                  <a:pt x="787234" y="54533"/>
                </a:lnTo>
                <a:lnTo>
                  <a:pt x="831405" y="66700"/>
                </a:lnTo>
                <a:lnTo>
                  <a:pt x="874179" y="82054"/>
                </a:lnTo>
                <a:lnTo>
                  <a:pt x="915416" y="100431"/>
                </a:lnTo>
                <a:lnTo>
                  <a:pt x="954976" y="121716"/>
                </a:lnTo>
                <a:lnTo>
                  <a:pt x="992733" y="145757"/>
                </a:lnTo>
                <a:lnTo>
                  <a:pt x="1028547" y="172427"/>
                </a:lnTo>
                <a:lnTo>
                  <a:pt x="1062291" y="201587"/>
                </a:lnTo>
                <a:lnTo>
                  <a:pt x="1093800" y="233108"/>
                </a:lnTo>
                <a:lnTo>
                  <a:pt x="1122959" y="266839"/>
                </a:lnTo>
                <a:lnTo>
                  <a:pt x="1149629" y="302653"/>
                </a:lnTo>
                <a:lnTo>
                  <a:pt x="1173683" y="340410"/>
                </a:lnTo>
                <a:lnTo>
                  <a:pt x="1194955" y="379971"/>
                </a:lnTo>
                <a:lnTo>
                  <a:pt x="1213345" y="421208"/>
                </a:lnTo>
                <a:lnTo>
                  <a:pt x="1228686" y="463981"/>
                </a:lnTo>
                <a:lnTo>
                  <a:pt x="1240853" y="508152"/>
                </a:lnTo>
                <a:lnTo>
                  <a:pt x="1249718" y="553593"/>
                </a:lnTo>
                <a:lnTo>
                  <a:pt x="1255141" y="600151"/>
                </a:lnTo>
                <a:lnTo>
                  <a:pt x="1256982" y="647700"/>
                </a:lnTo>
                <a:lnTo>
                  <a:pt x="1256982" y="428752"/>
                </a:lnTo>
                <a:lnTo>
                  <a:pt x="1235113" y="374853"/>
                </a:lnTo>
                <a:lnTo>
                  <a:pt x="1214374" y="334187"/>
                </a:lnTo>
                <a:lnTo>
                  <a:pt x="1190917" y="295236"/>
                </a:lnTo>
                <a:lnTo>
                  <a:pt x="1164869" y="258114"/>
                </a:lnTo>
                <a:lnTo>
                  <a:pt x="1136357" y="222961"/>
                </a:lnTo>
                <a:lnTo>
                  <a:pt x="1105496" y="189890"/>
                </a:lnTo>
                <a:lnTo>
                  <a:pt x="1072426" y="159029"/>
                </a:lnTo>
                <a:lnTo>
                  <a:pt x="1037272" y="130517"/>
                </a:lnTo>
                <a:lnTo>
                  <a:pt x="1000150" y="104470"/>
                </a:lnTo>
                <a:lnTo>
                  <a:pt x="961199" y="81013"/>
                </a:lnTo>
                <a:lnTo>
                  <a:pt x="920534" y="60274"/>
                </a:lnTo>
                <a:lnTo>
                  <a:pt x="878281" y="42379"/>
                </a:lnTo>
                <a:lnTo>
                  <a:pt x="866660" y="38417"/>
                </a:lnTo>
                <a:lnTo>
                  <a:pt x="834580" y="27457"/>
                </a:lnTo>
                <a:lnTo>
                  <a:pt x="789533" y="15633"/>
                </a:lnTo>
                <a:lnTo>
                  <a:pt x="743292" y="7023"/>
                </a:lnTo>
                <a:lnTo>
                  <a:pt x="695972" y="1778"/>
                </a:lnTo>
                <a:lnTo>
                  <a:pt x="647700" y="0"/>
                </a:lnTo>
                <a:lnTo>
                  <a:pt x="599414" y="1778"/>
                </a:lnTo>
                <a:lnTo>
                  <a:pt x="552094" y="7023"/>
                </a:lnTo>
                <a:lnTo>
                  <a:pt x="505853" y="15633"/>
                </a:lnTo>
                <a:lnTo>
                  <a:pt x="460819" y="27457"/>
                </a:lnTo>
                <a:lnTo>
                  <a:pt x="417106" y="42379"/>
                </a:lnTo>
                <a:lnTo>
                  <a:pt x="374853" y="60274"/>
                </a:lnTo>
                <a:lnTo>
                  <a:pt x="334187" y="81013"/>
                </a:lnTo>
                <a:lnTo>
                  <a:pt x="295236" y="104470"/>
                </a:lnTo>
                <a:lnTo>
                  <a:pt x="258114" y="130517"/>
                </a:lnTo>
                <a:lnTo>
                  <a:pt x="222961" y="159029"/>
                </a:lnTo>
                <a:lnTo>
                  <a:pt x="189890" y="189890"/>
                </a:lnTo>
                <a:lnTo>
                  <a:pt x="159029" y="222961"/>
                </a:lnTo>
                <a:lnTo>
                  <a:pt x="130517" y="258114"/>
                </a:lnTo>
                <a:lnTo>
                  <a:pt x="104470" y="295236"/>
                </a:lnTo>
                <a:lnTo>
                  <a:pt x="81013" y="334187"/>
                </a:lnTo>
                <a:lnTo>
                  <a:pt x="60274" y="374853"/>
                </a:lnTo>
                <a:lnTo>
                  <a:pt x="42379" y="417106"/>
                </a:lnTo>
                <a:lnTo>
                  <a:pt x="27457" y="460819"/>
                </a:lnTo>
                <a:lnTo>
                  <a:pt x="15633" y="505853"/>
                </a:lnTo>
                <a:lnTo>
                  <a:pt x="7023" y="552094"/>
                </a:lnTo>
                <a:lnTo>
                  <a:pt x="1778" y="599414"/>
                </a:lnTo>
                <a:lnTo>
                  <a:pt x="0" y="647700"/>
                </a:lnTo>
                <a:lnTo>
                  <a:pt x="1778" y="695972"/>
                </a:lnTo>
                <a:lnTo>
                  <a:pt x="7023" y="743292"/>
                </a:lnTo>
                <a:lnTo>
                  <a:pt x="15633" y="789533"/>
                </a:lnTo>
                <a:lnTo>
                  <a:pt x="27457" y="834580"/>
                </a:lnTo>
                <a:lnTo>
                  <a:pt x="42379" y="878281"/>
                </a:lnTo>
                <a:lnTo>
                  <a:pt x="60274" y="920534"/>
                </a:lnTo>
                <a:lnTo>
                  <a:pt x="81013" y="961199"/>
                </a:lnTo>
                <a:lnTo>
                  <a:pt x="104470" y="1000150"/>
                </a:lnTo>
                <a:lnTo>
                  <a:pt x="130517" y="1037272"/>
                </a:lnTo>
                <a:lnTo>
                  <a:pt x="159029" y="1072426"/>
                </a:lnTo>
                <a:lnTo>
                  <a:pt x="189890" y="1105496"/>
                </a:lnTo>
                <a:lnTo>
                  <a:pt x="222961" y="1136357"/>
                </a:lnTo>
                <a:lnTo>
                  <a:pt x="258114" y="1164869"/>
                </a:lnTo>
                <a:lnTo>
                  <a:pt x="295236" y="1190917"/>
                </a:lnTo>
                <a:lnTo>
                  <a:pt x="334187" y="1214374"/>
                </a:lnTo>
                <a:lnTo>
                  <a:pt x="374853" y="1235113"/>
                </a:lnTo>
                <a:lnTo>
                  <a:pt x="417106" y="1253007"/>
                </a:lnTo>
                <a:lnTo>
                  <a:pt x="460819" y="1267929"/>
                </a:lnTo>
                <a:lnTo>
                  <a:pt x="505853" y="1279753"/>
                </a:lnTo>
                <a:lnTo>
                  <a:pt x="552094" y="1288364"/>
                </a:lnTo>
                <a:lnTo>
                  <a:pt x="599414" y="1293609"/>
                </a:lnTo>
                <a:lnTo>
                  <a:pt x="647700" y="1295400"/>
                </a:lnTo>
                <a:lnTo>
                  <a:pt x="695972" y="1293609"/>
                </a:lnTo>
                <a:lnTo>
                  <a:pt x="743292" y="1288364"/>
                </a:lnTo>
                <a:lnTo>
                  <a:pt x="789533" y="1279753"/>
                </a:lnTo>
                <a:lnTo>
                  <a:pt x="834580" y="1267929"/>
                </a:lnTo>
                <a:lnTo>
                  <a:pt x="878281" y="1253007"/>
                </a:lnTo>
                <a:lnTo>
                  <a:pt x="920534" y="1235113"/>
                </a:lnTo>
                <a:lnTo>
                  <a:pt x="961199" y="1214374"/>
                </a:lnTo>
                <a:lnTo>
                  <a:pt x="1000150" y="1190917"/>
                </a:lnTo>
                <a:lnTo>
                  <a:pt x="1037272" y="1164869"/>
                </a:lnTo>
                <a:lnTo>
                  <a:pt x="1072426" y="1136357"/>
                </a:lnTo>
                <a:lnTo>
                  <a:pt x="1105496" y="1105496"/>
                </a:lnTo>
                <a:lnTo>
                  <a:pt x="1136357" y="1072426"/>
                </a:lnTo>
                <a:lnTo>
                  <a:pt x="1164869" y="1037272"/>
                </a:lnTo>
                <a:lnTo>
                  <a:pt x="1190917" y="1000150"/>
                </a:lnTo>
                <a:lnTo>
                  <a:pt x="1214374" y="961199"/>
                </a:lnTo>
                <a:lnTo>
                  <a:pt x="1235113" y="920534"/>
                </a:lnTo>
                <a:lnTo>
                  <a:pt x="1253007" y="878281"/>
                </a:lnTo>
                <a:lnTo>
                  <a:pt x="1267929" y="834580"/>
                </a:lnTo>
                <a:lnTo>
                  <a:pt x="1279753" y="789533"/>
                </a:lnTo>
                <a:lnTo>
                  <a:pt x="1288364" y="743292"/>
                </a:lnTo>
                <a:lnTo>
                  <a:pt x="1293609" y="695972"/>
                </a:lnTo>
                <a:lnTo>
                  <a:pt x="1295400" y="647700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4653" y="6102311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762939" y="723188"/>
                </a:moveTo>
                <a:lnTo>
                  <a:pt x="751141" y="681304"/>
                </a:lnTo>
                <a:lnTo>
                  <a:pt x="716483" y="654659"/>
                </a:lnTo>
                <a:lnTo>
                  <a:pt x="681062" y="646023"/>
                </a:lnTo>
                <a:lnTo>
                  <a:pt x="681062" y="644677"/>
                </a:lnTo>
                <a:lnTo>
                  <a:pt x="723938" y="624725"/>
                </a:lnTo>
                <a:lnTo>
                  <a:pt x="748411" y="590334"/>
                </a:lnTo>
                <a:lnTo>
                  <a:pt x="753173" y="561428"/>
                </a:lnTo>
                <a:lnTo>
                  <a:pt x="751281" y="543801"/>
                </a:lnTo>
                <a:lnTo>
                  <a:pt x="722845" y="503466"/>
                </a:lnTo>
                <a:lnTo>
                  <a:pt x="687209" y="487845"/>
                </a:lnTo>
                <a:lnTo>
                  <a:pt x="640956" y="482574"/>
                </a:lnTo>
                <a:lnTo>
                  <a:pt x="610438" y="484606"/>
                </a:lnTo>
                <a:lnTo>
                  <a:pt x="582104" y="490702"/>
                </a:lnTo>
                <a:lnTo>
                  <a:pt x="555980" y="500913"/>
                </a:lnTo>
                <a:lnTo>
                  <a:pt x="532104" y="515264"/>
                </a:lnTo>
                <a:lnTo>
                  <a:pt x="564794" y="563791"/>
                </a:lnTo>
                <a:lnTo>
                  <a:pt x="574903" y="557669"/>
                </a:lnTo>
                <a:lnTo>
                  <a:pt x="584555" y="552462"/>
                </a:lnTo>
                <a:lnTo>
                  <a:pt x="627697" y="539851"/>
                </a:lnTo>
                <a:lnTo>
                  <a:pt x="635901" y="539534"/>
                </a:lnTo>
                <a:lnTo>
                  <a:pt x="656691" y="541870"/>
                </a:lnTo>
                <a:lnTo>
                  <a:pt x="671537" y="548919"/>
                </a:lnTo>
                <a:lnTo>
                  <a:pt x="680440" y="560717"/>
                </a:lnTo>
                <a:lnTo>
                  <a:pt x="683412" y="577278"/>
                </a:lnTo>
                <a:lnTo>
                  <a:pt x="682282" y="588721"/>
                </a:lnTo>
                <a:lnTo>
                  <a:pt x="655383" y="616407"/>
                </a:lnTo>
                <a:lnTo>
                  <a:pt x="608939" y="622096"/>
                </a:lnTo>
                <a:lnTo>
                  <a:pt x="583323" y="622096"/>
                </a:lnTo>
                <a:lnTo>
                  <a:pt x="583323" y="676008"/>
                </a:lnTo>
                <a:lnTo>
                  <a:pt x="608609" y="676008"/>
                </a:lnTo>
                <a:lnTo>
                  <a:pt x="628129" y="676592"/>
                </a:lnTo>
                <a:lnTo>
                  <a:pt x="669594" y="685787"/>
                </a:lnTo>
                <a:lnTo>
                  <a:pt x="688809" y="719150"/>
                </a:lnTo>
                <a:lnTo>
                  <a:pt x="687793" y="731405"/>
                </a:lnTo>
                <a:lnTo>
                  <a:pt x="662813" y="762342"/>
                </a:lnTo>
                <a:lnTo>
                  <a:pt x="620737" y="769023"/>
                </a:lnTo>
                <a:lnTo>
                  <a:pt x="609307" y="768642"/>
                </a:lnTo>
                <a:lnTo>
                  <a:pt x="563143" y="759675"/>
                </a:lnTo>
                <a:lnTo>
                  <a:pt x="531774" y="747115"/>
                </a:lnTo>
                <a:lnTo>
                  <a:pt x="531774" y="807097"/>
                </a:lnTo>
                <a:lnTo>
                  <a:pt x="553554" y="814870"/>
                </a:lnTo>
                <a:lnTo>
                  <a:pt x="576922" y="820458"/>
                </a:lnTo>
                <a:lnTo>
                  <a:pt x="601814" y="823836"/>
                </a:lnTo>
                <a:lnTo>
                  <a:pt x="628154" y="824966"/>
                </a:lnTo>
                <a:lnTo>
                  <a:pt x="658660" y="823264"/>
                </a:lnTo>
                <a:lnTo>
                  <a:pt x="708571" y="809752"/>
                </a:lnTo>
                <a:lnTo>
                  <a:pt x="743178" y="783285"/>
                </a:lnTo>
                <a:lnTo>
                  <a:pt x="760742" y="745871"/>
                </a:lnTo>
                <a:lnTo>
                  <a:pt x="762939" y="723188"/>
                </a:lnTo>
                <a:close/>
              </a:path>
              <a:path w="1295400" h="1295400">
                <a:moveTo>
                  <a:pt x="1295400" y="647700"/>
                </a:moveTo>
                <a:lnTo>
                  <a:pt x="1293609" y="599427"/>
                </a:lnTo>
                <a:lnTo>
                  <a:pt x="1288364" y="552107"/>
                </a:lnTo>
                <a:lnTo>
                  <a:pt x="1279753" y="505866"/>
                </a:lnTo>
                <a:lnTo>
                  <a:pt x="1267929" y="460819"/>
                </a:lnTo>
                <a:lnTo>
                  <a:pt x="1256982" y="428764"/>
                </a:lnTo>
                <a:lnTo>
                  <a:pt x="1256982" y="647700"/>
                </a:lnTo>
                <a:lnTo>
                  <a:pt x="1255141" y="695248"/>
                </a:lnTo>
                <a:lnTo>
                  <a:pt x="1249718" y="741807"/>
                </a:lnTo>
                <a:lnTo>
                  <a:pt x="1240853" y="787247"/>
                </a:lnTo>
                <a:lnTo>
                  <a:pt x="1228686" y="831418"/>
                </a:lnTo>
                <a:lnTo>
                  <a:pt x="1213345" y="874191"/>
                </a:lnTo>
                <a:lnTo>
                  <a:pt x="1194955" y="915428"/>
                </a:lnTo>
                <a:lnTo>
                  <a:pt x="1173683" y="954989"/>
                </a:lnTo>
                <a:lnTo>
                  <a:pt x="1149629" y="992746"/>
                </a:lnTo>
                <a:lnTo>
                  <a:pt x="1122959" y="1028560"/>
                </a:lnTo>
                <a:lnTo>
                  <a:pt x="1093800" y="1062291"/>
                </a:lnTo>
                <a:lnTo>
                  <a:pt x="1062291" y="1093812"/>
                </a:lnTo>
                <a:lnTo>
                  <a:pt x="1028547" y="1122972"/>
                </a:lnTo>
                <a:lnTo>
                  <a:pt x="992733" y="1149642"/>
                </a:lnTo>
                <a:lnTo>
                  <a:pt x="954976" y="1173683"/>
                </a:lnTo>
                <a:lnTo>
                  <a:pt x="915416" y="1194968"/>
                </a:lnTo>
                <a:lnTo>
                  <a:pt x="874179" y="1213345"/>
                </a:lnTo>
                <a:lnTo>
                  <a:pt x="831405" y="1228699"/>
                </a:lnTo>
                <a:lnTo>
                  <a:pt x="787234" y="1240866"/>
                </a:lnTo>
                <a:lnTo>
                  <a:pt x="741807" y="1249730"/>
                </a:lnTo>
                <a:lnTo>
                  <a:pt x="695248" y="1255153"/>
                </a:lnTo>
                <a:lnTo>
                  <a:pt x="647700" y="1256982"/>
                </a:lnTo>
                <a:lnTo>
                  <a:pt x="600151" y="1255153"/>
                </a:lnTo>
                <a:lnTo>
                  <a:pt x="553593" y="1249730"/>
                </a:lnTo>
                <a:lnTo>
                  <a:pt x="508152" y="1240866"/>
                </a:lnTo>
                <a:lnTo>
                  <a:pt x="463981" y="1228699"/>
                </a:lnTo>
                <a:lnTo>
                  <a:pt x="421208" y="1213345"/>
                </a:lnTo>
                <a:lnTo>
                  <a:pt x="379971" y="1194968"/>
                </a:lnTo>
                <a:lnTo>
                  <a:pt x="340410" y="1173683"/>
                </a:lnTo>
                <a:lnTo>
                  <a:pt x="302653" y="1149642"/>
                </a:lnTo>
                <a:lnTo>
                  <a:pt x="266839" y="1122972"/>
                </a:lnTo>
                <a:lnTo>
                  <a:pt x="233108" y="1093812"/>
                </a:lnTo>
                <a:lnTo>
                  <a:pt x="201587" y="1062291"/>
                </a:lnTo>
                <a:lnTo>
                  <a:pt x="172427" y="1028560"/>
                </a:lnTo>
                <a:lnTo>
                  <a:pt x="145757" y="992746"/>
                </a:lnTo>
                <a:lnTo>
                  <a:pt x="121716" y="954989"/>
                </a:lnTo>
                <a:lnTo>
                  <a:pt x="100431" y="915428"/>
                </a:lnTo>
                <a:lnTo>
                  <a:pt x="82054" y="874191"/>
                </a:lnTo>
                <a:lnTo>
                  <a:pt x="66700" y="831418"/>
                </a:lnTo>
                <a:lnTo>
                  <a:pt x="54533" y="787247"/>
                </a:lnTo>
                <a:lnTo>
                  <a:pt x="45669" y="741807"/>
                </a:lnTo>
                <a:lnTo>
                  <a:pt x="40246" y="695248"/>
                </a:lnTo>
                <a:lnTo>
                  <a:pt x="38417" y="647700"/>
                </a:lnTo>
                <a:lnTo>
                  <a:pt x="40246" y="600151"/>
                </a:lnTo>
                <a:lnTo>
                  <a:pt x="45669" y="553593"/>
                </a:lnTo>
                <a:lnTo>
                  <a:pt x="54533" y="508165"/>
                </a:lnTo>
                <a:lnTo>
                  <a:pt x="66700" y="463994"/>
                </a:lnTo>
                <a:lnTo>
                  <a:pt x="82054" y="421220"/>
                </a:lnTo>
                <a:lnTo>
                  <a:pt x="100431" y="379984"/>
                </a:lnTo>
                <a:lnTo>
                  <a:pt x="121716" y="340423"/>
                </a:lnTo>
                <a:lnTo>
                  <a:pt x="145757" y="302653"/>
                </a:lnTo>
                <a:lnTo>
                  <a:pt x="172427" y="266852"/>
                </a:lnTo>
                <a:lnTo>
                  <a:pt x="201587" y="233108"/>
                </a:lnTo>
                <a:lnTo>
                  <a:pt x="233108" y="201599"/>
                </a:lnTo>
                <a:lnTo>
                  <a:pt x="266839" y="172440"/>
                </a:lnTo>
                <a:lnTo>
                  <a:pt x="302653" y="145770"/>
                </a:lnTo>
                <a:lnTo>
                  <a:pt x="340410" y="121716"/>
                </a:lnTo>
                <a:lnTo>
                  <a:pt x="379971" y="100444"/>
                </a:lnTo>
                <a:lnTo>
                  <a:pt x="421208" y="82054"/>
                </a:lnTo>
                <a:lnTo>
                  <a:pt x="463981" y="66713"/>
                </a:lnTo>
                <a:lnTo>
                  <a:pt x="508152" y="54546"/>
                </a:lnTo>
                <a:lnTo>
                  <a:pt x="553593" y="45681"/>
                </a:lnTo>
                <a:lnTo>
                  <a:pt x="600151" y="40259"/>
                </a:lnTo>
                <a:lnTo>
                  <a:pt x="647700" y="38417"/>
                </a:lnTo>
                <a:lnTo>
                  <a:pt x="695248" y="40259"/>
                </a:lnTo>
                <a:lnTo>
                  <a:pt x="741807" y="45681"/>
                </a:lnTo>
                <a:lnTo>
                  <a:pt x="787234" y="54546"/>
                </a:lnTo>
                <a:lnTo>
                  <a:pt x="831405" y="66713"/>
                </a:lnTo>
                <a:lnTo>
                  <a:pt x="874179" y="82054"/>
                </a:lnTo>
                <a:lnTo>
                  <a:pt x="915416" y="100444"/>
                </a:lnTo>
                <a:lnTo>
                  <a:pt x="954976" y="121716"/>
                </a:lnTo>
                <a:lnTo>
                  <a:pt x="992733" y="145770"/>
                </a:lnTo>
                <a:lnTo>
                  <a:pt x="1028547" y="172440"/>
                </a:lnTo>
                <a:lnTo>
                  <a:pt x="1062291" y="201599"/>
                </a:lnTo>
                <a:lnTo>
                  <a:pt x="1093800" y="233108"/>
                </a:lnTo>
                <a:lnTo>
                  <a:pt x="1122959" y="266852"/>
                </a:lnTo>
                <a:lnTo>
                  <a:pt x="1149629" y="302653"/>
                </a:lnTo>
                <a:lnTo>
                  <a:pt x="1173683" y="340423"/>
                </a:lnTo>
                <a:lnTo>
                  <a:pt x="1194955" y="379984"/>
                </a:lnTo>
                <a:lnTo>
                  <a:pt x="1213345" y="421220"/>
                </a:lnTo>
                <a:lnTo>
                  <a:pt x="1228686" y="463994"/>
                </a:lnTo>
                <a:lnTo>
                  <a:pt x="1240853" y="508165"/>
                </a:lnTo>
                <a:lnTo>
                  <a:pt x="1249718" y="553593"/>
                </a:lnTo>
                <a:lnTo>
                  <a:pt x="1255141" y="600151"/>
                </a:lnTo>
                <a:lnTo>
                  <a:pt x="1256982" y="647700"/>
                </a:lnTo>
                <a:lnTo>
                  <a:pt x="1256982" y="428764"/>
                </a:lnTo>
                <a:lnTo>
                  <a:pt x="1235113" y="374865"/>
                </a:lnTo>
                <a:lnTo>
                  <a:pt x="1214374" y="334200"/>
                </a:lnTo>
                <a:lnTo>
                  <a:pt x="1190917" y="295249"/>
                </a:lnTo>
                <a:lnTo>
                  <a:pt x="1164869" y="258127"/>
                </a:lnTo>
                <a:lnTo>
                  <a:pt x="1136357" y="222973"/>
                </a:lnTo>
                <a:lnTo>
                  <a:pt x="1105496" y="189903"/>
                </a:lnTo>
                <a:lnTo>
                  <a:pt x="1072426" y="159042"/>
                </a:lnTo>
                <a:lnTo>
                  <a:pt x="1037272" y="130530"/>
                </a:lnTo>
                <a:lnTo>
                  <a:pt x="1000150" y="104482"/>
                </a:lnTo>
                <a:lnTo>
                  <a:pt x="961199" y="81026"/>
                </a:lnTo>
                <a:lnTo>
                  <a:pt x="920534" y="60286"/>
                </a:lnTo>
                <a:lnTo>
                  <a:pt x="878281" y="42392"/>
                </a:lnTo>
                <a:lnTo>
                  <a:pt x="834580" y="27470"/>
                </a:lnTo>
                <a:lnTo>
                  <a:pt x="789533" y="15646"/>
                </a:lnTo>
                <a:lnTo>
                  <a:pt x="743292" y="7035"/>
                </a:lnTo>
                <a:lnTo>
                  <a:pt x="695972" y="1778"/>
                </a:lnTo>
                <a:lnTo>
                  <a:pt x="647700" y="0"/>
                </a:lnTo>
                <a:lnTo>
                  <a:pt x="599414" y="1778"/>
                </a:lnTo>
                <a:lnTo>
                  <a:pt x="552094" y="7035"/>
                </a:lnTo>
                <a:lnTo>
                  <a:pt x="505853" y="15646"/>
                </a:lnTo>
                <a:lnTo>
                  <a:pt x="460819" y="27470"/>
                </a:lnTo>
                <a:lnTo>
                  <a:pt x="417106" y="42392"/>
                </a:lnTo>
                <a:lnTo>
                  <a:pt x="374853" y="60286"/>
                </a:lnTo>
                <a:lnTo>
                  <a:pt x="334187" y="81026"/>
                </a:lnTo>
                <a:lnTo>
                  <a:pt x="295236" y="104482"/>
                </a:lnTo>
                <a:lnTo>
                  <a:pt x="258114" y="130530"/>
                </a:lnTo>
                <a:lnTo>
                  <a:pt x="222961" y="159042"/>
                </a:lnTo>
                <a:lnTo>
                  <a:pt x="189890" y="189903"/>
                </a:lnTo>
                <a:lnTo>
                  <a:pt x="159029" y="222973"/>
                </a:lnTo>
                <a:lnTo>
                  <a:pt x="130517" y="258127"/>
                </a:lnTo>
                <a:lnTo>
                  <a:pt x="104470" y="295249"/>
                </a:lnTo>
                <a:lnTo>
                  <a:pt x="81013" y="334200"/>
                </a:lnTo>
                <a:lnTo>
                  <a:pt x="60274" y="374865"/>
                </a:lnTo>
                <a:lnTo>
                  <a:pt x="42379" y="417118"/>
                </a:lnTo>
                <a:lnTo>
                  <a:pt x="27457" y="460819"/>
                </a:lnTo>
                <a:lnTo>
                  <a:pt x="15633" y="505866"/>
                </a:lnTo>
                <a:lnTo>
                  <a:pt x="7023" y="552107"/>
                </a:lnTo>
                <a:lnTo>
                  <a:pt x="1778" y="599427"/>
                </a:lnTo>
                <a:lnTo>
                  <a:pt x="0" y="647700"/>
                </a:lnTo>
                <a:lnTo>
                  <a:pt x="1778" y="695985"/>
                </a:lnTo>
                <a:lnTo>
                  <a:pt x="7023" y="743305"/>
                </a:lnTo>
                <a:lnTo>
                  <a:pt x="15633" y="789546"/>
                </a:lnTo>
                <a:lnTo>
                  <a:pt x="27457" y="834580"/>
                </a:lnTo>
                <a:lnTo>
                  <a:pt x="42379" y="878293"/>
                </a:lnTo>
                <a:lnTo>
                  <a:pt x="60274" y="920546"/>
                </a:lnTo>
                <a:lnTo>
                  <a:pt x="81013" y="961212"/>
                </a:lnTo>
                <a:lnTo>
                  <a:pt x="104470" y="1000163"/>
                </a:lnTo>
                <a:lnTo>
                  <a:pt x="130517" y="1037285"/>
                </a:lnTo>
                <a:lnTo>
                  <a:pt x="159029" y="1072438"/>
                </a:lnTo>
                <a:lnTo>
                  <a:pt x="189890" y="1105509"/>
                </a:lnTo>
                <a:lnTo>
                  <a:pt x="222961" y="1136370"/>
                </a:lnTo>
                <a:lnTo>
                  <a:pt x="258114" y="1164882"/>
                </a:lnTo>
                <a:lnTo>
                  <a:pt x="295236" y="1190929"/>
                </a:lnTo>
                <a:lnTo>
                  <a:pt x="334187" y="1214386"/>
                </a:lnTo>
                <a:lnTo>
                  <a:pt x="374853" y="1235125"/>
                </a:lnTo>
                <a:lnTo>
                  <a:pt x="417106" y="1253020"/>
                </a:lnTo>
                <a:lnTo>
                  <a:pt x="460819" y="1267942"/>
                </a:lnTo>
                <a:lnTo>
                  <a:pt x="505853" y="1279766"/>
                </a:lnTo>
                <a:lnTo>
                  <a:pt x="552094" y="1288376"/>
                </a:lnTo>
                <a:lnTo>
                  <a:pt x="599414" y="1293622"/>
                </a:lnTo>
                <a:lnTo>
                  <a:pt x="647700" y="1295400"/>
                </a:lnTo>
                <a:lnTo>
                  <a:pt x="695972" y="1293622"/>
                </a:lnTo>
                <a:lnTo>
                  <a:pt x="743292" y="1288376"/>
                </a:lnTo>
                <a:lnTo>
                  <a:pt x="789533" y="1279766"/>
                </a:lnTo>
                <a:lnTo>
                  <a:pt x="834580" y="1267942"/>
                </a:lnTo>
                <a:lnTo>
                  <a:pt x="866660" y="1256982"/>
                </a:lnTo>
                <a:lnTo>
                  <a:pt x="878281" y="1253020"/>
                </a:lnTo>
                <a:lnTo>
                  <a:pt x="920534" y="1235125"/>
                </a:lnTo>
                <a:lnTo>
                  <a:pt x="961199" y="1214386"/>
                </a:lnTo>
                <a:lnTo>
                  <a:pt x="1000150" y="1190929"/>
                </a:lnTo>
                <a:lnTo>
                  <a:pt x="1037272" y="1164882"/>
                </a:lnTo>
                <a:lnTo>
                  <a:pt x="1072426" y="1136370"/>
                </a:lnTo>
                <a:lnTo>
                  <a:pt x="1105496" y="1105509"/>
                </a:lnTo>
                <a:lnTo>
                  <a:pt x="1136357" y="1072438"/>
                </a:lnTo>
                <a:lnTo>
                  <a:pt x="1164869" y="1037285"/>
                </a:lnTo>
                <a:lnTo>
                  <a:pt x="1190917" y="1000163"/>
                </a:lnTo>
                <a:lnTo>
                  <a:pt x="1214374" y="961212"/>
                </a:lnTo>
                <a:lnTo>
                  <a:pt x="1235113" y="920546"/>
                </a:lnTo>
                <a:lnTo>
                  <a:pt x="1253007" y="878293"/>
                </a:lnTo>
                <a:lnTo>
                  <a:pt x="1267929" y="834580"/>
                </a:lnTo>
                <a:lnTo>
                  <a:pt x="1279753" y="789546"/>
                </a:lnTo>
                <a:lnTo>
                  <a:pt x="1288364" y="743305"/>
                </a:lnTo>
                <a:lnTo>
                  <a:pt x="1293609" y="695985"/>
                </a:lnTo>
                <a:lnTo>
                  <a:pt x="1295400" y="647700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0012" y="4066933"/>
            <a:ext cx="1400175" cy="1400175"/>
          </a:xfrm>
          <a:custGeom>
            <a:avLst/>
            <a:gdLst/>
            <a:ahLst/>
            <a:cxnLst/>
            <a:rect l="l" t="t" r="r" b="b"/>
            <a:pathLst>
              <a:path w="1400175" h="1400175">
                <a:moveTo>
                  <a:pt x="821385" y="766381"/>
                </a:moveTo>
                <a:lnTo>
                  <a:pt x="813689" y="720674"/>
                </a:lnTo>
                <a:lnTo>
                  <a:pt x="790422" y="685888"/>
                </a:lnTo>
                <a:lnTo>
                  <a:pt x="754354" y="663752"/>
                </a:lnTo>
                <a:lnTo>
                  <a:pt x="707364" y="656374"/>
                </a:lnTo>
                <a:lnTo>
                  <a:pt x="696658" y="656577"/>
                </a:lnTo>
                <a:lnTo>
                  <a:pt x="686930" y="657199"/>
                </a:lnTo>
                <a:lnTo>
                  <a:pt x="678218" y="658228"/>
                </a:lnTo>
                <a:lnTo>
                  <a:pt x="670585" y="659650"/>
                </a:lnTo>
                <a:lnTo>
                  <a:pt x="661835" y="661479"/>
                </a:lnTo>
                <a:lnTo>
                  <a:pt x="668401" y="590816"/>
                </a:lnTo>
                <a:lnTo>
                  <a:pt x="796975" y="590816"/>
                </a:lnTo>
                <a:lnTo>
                  <a:pt x="796975" y="525983"/>
                </a:lnTo>
                <a:lnTo>
                  <a:pt x="601370" y="525983"/>
                </a:lnTo>
                <a:lnTo>
                  <a:pt x="587895" y="709561"/>
                </a:lnTo>
                <a:lnTo>
                  <a:pt x="618134" y="725944"/>
                </a:lnTo>
                <a:lnTo>
                  <a:pt x="623392" y="724585"/>
                </a:lnTo>
                <a:lnTo>
                  <a:pt x="629373" y="723214"/>
                </a:lnTo>
                <a:lnTo>
                  <a:pt x="672401" y="717931"/>
                </a:lnTo>
                <a:lnTo>
                  <a:pt x="703961" y="721347"/>
                </a:lnTo>
                <a:lnTo>
                  <a:pt x="726490" y="731596"/>
                </a:lnTo>
                <a:lnTo>
                  <a:pt x="740016" y="748665"/>
                </a:lnTo>
                <a:lnTo>
                  <a:pt x="744524" y="772579"/>
                </a:lnTo>
                <a:lnTo>
                  <a:pt x="740206" y="797648"/>
                </a:lnTo>
                <a:lnTo>
                  <a:pt x="727227" y="815505"/>
                </a:lnTo>
                <a:lnTo>
                  <a:pt x="705497" y="826198"/>
                </a:lnTo>
                <a:lnTo>
                  <a:pt x="674954" y="829767"/>
                </a:lnTo>
                <a:lnTo>
                  <a:pt x="663067" y="829348"/>
                </a:lnTo>
                <a:lnTo>
                  <a:pt x="613346" y="819721"/>
                </a:lnTo>
                <a:lnTo>
                  <a:pt x="580605" y="806450"/>
                </a:lnTo>
                <a:lnTo>
                  <a:pt x="580605" y="872375"/>
                </a:lnTo>
                <a:lnTo>
                  <a:pt x="600621" y="880770"/>
                </a:lnTo>
                <a:lnTo>
                  <a:pt x="623506" y="886815"/>
                </a:lnTo>
                <a:lnTo>
                  <a:pt x="649249" y="890460"/>
                </a:lnTo>
                <a:lnTo>
                  <a:pt x="677862" y="891679"/>
                </a:lnTo>
                <a:lnTo>
                  <a:pt x="710361" y="889635"/>
                </a:lnTo>
                <a:lnTo>
                  <a:pt x="763612" y="873391"/>
                </a:lnTo>
                <a:lnTo>
                  <a:pt x="800481" y="841375"/>
                </a:lnTo>
                <a:lnTo>
                  <a:pt x="819061" y="794931"/>
                </a:lnTo>
                <a:lnTo>
                  <a:pt x="821385" y="766381"/>
                </a:lnTo>
                <a:close/>
              </a:path>
              <a:path w="1400175" h="1400175">
                <a:moveTo>
                  <a:pt x="1400175" y="700087"/>
                </a:moveTo>
                <a:lnTo>
                  <a:pt x="1398549" y="652221"/>
                </a:lnTo>
                <a:lnTo>
                  <a:pt x="1393774" y="605205"/>
                </a:lnTo>
                <a:lnTo>
                  <a:pt x="1385925" y="559155"/>
                </a:lnTo>
                <a:lnTo>
                  <a:pt x="1375130" y="514172"/>
                </a:lnTo>
                <a:lnTo>
                  <a:pt x="1361478" y="470344"/>
                </a:lnTo>
                <a:lnTo>
                  <a:pt x="1358646" y="463003"/>
                </a:lnTo>
                <a:lnTo>
                  <a:pt x="1358646" y="700087"/>
                </a:lnTo>
                <a:lnTo>
                  <a:pt x="1356995" y="747052"/>
                </a:lnTo>
                <a:lnTo>
                  <a:pt x="1352092" y="793140"/>
                </a:lnTo>
                <a:lnTo>
                  <a:pt x="1344079" y="838225"/>
                </a:lnTo>
                <a:lnTo>
                  <a:pt x="1333042" y="882218"/>
                </a:lnTo>
                <a:lnTo>
                  <a:pt x="1319110" y="924979"/>
                </a:lnTo>
                <a:lnTo>
                  <a:pt x="1302385" y="966419"/>
                </a:lnTo>
                <a:lnTo>
                  <a:pt x="1282979" y="1006424"/>
                </a:lnTo>
                <a:lnTo>
                  <a:pt x="1261008" y="1044867"/>
                </a:lnTo>
                <a:lnTo>
                  <a:pt x="1236586" y="1081646"/>
                </a:lnTo>
                <a:lnTo>
                  <a:pt x="1209827" y="1116634"/>
                </a:lnTo>
                <a:lnTo>
                  <a:pt x="1180846" y="1149743"/>
                </a:lnTo>
                <a:lnTo>
                  <a:pt x="1149743" y="1180846"/>
                </a:lnTo>
                <a:lnTo>
                  <a:pt x="1116634" y="1209840"/>
                </a:lnTo>
                <a:lnTo>
                  <a:pt x="1081633" y="1236599"/>
                </a:lnTo>
                <a:lnTo>
                  <a:pt x="1044867" y="1261008"/>
                </a:lnTo>
                <a:lnTo>
                  <a:pt x="1006424" y="1282979"/>
                </a:lnTo>
                <a:lnTo>
                  <a:pt x="966419" y="1302385"/>
                </a:lnTo>
                <a:lnTo>
                  <a:pt x="924979" y="1319110"/>
                </a:lnTo>
                <a:lnTo>
                  <a:pt x="882218" y="1333042"/>
                </a:lnTo>
                <a:lnTo>
                  <a:pt x="838225" y="1344079"/>
                </a:lnTo>
                <a:lnTo>
                  <a:pt x="793140" y="1352105"/>
                </a:lnTo>
                <a:lnTo>
                  <a:pt x="747052" y="1356995"/>
                </a:lnTo>
                <a:lnTo>
                  <a:pt x="700087" y="1358646"/>
                </a:lnTo>
                <a:lnTo>
                  <a:pt x="653122" y="1356995"/>
                </a:lnTo>
                <a:lnTo>
                  <a:pt x="607034" y="1352105"/>
                </a:lnTo>
                <a:lnTo>
                  <a:pt x="561936" y="1344079"/>
                </a:lnTo>
                <a:lnTo>
                  <a:pt x="517956" y="1333042"/>
                </a:lnTo>
                <a:lnTo>
                  <a:pt x="475183" y="1319110"/>
                </a:lnTo>
                <a:lnTo>
                  <a:pt x="433743" y="1302385"/>
                </a:lnTo>
                <a:lnTo>
                  <a:pt x="393750" y="1282979"/>
                </a:lnTo>
                <a:lnTo>
                  <a:pt x="355307" y="1261008"/>
                </a:lnTo>
                <a:lnTo>
                  <a:pt x="318528" y="1236599"/>
                </a:lnTo>
                <a:lnTo>
                  <a:pt x="283540" y="1209840"/>
                </a:lnTo>
                <a:lnTo>
                  <a:pt x="250431" y="1180846"/>
                </a:lnTo>
                <a:lnTo>
                  <a:pt x="219329" y="1149743"/>
                </a:lnTo>
                <a:lnTo>
                  <a:pt x="190334" y="1116634"/>
                </a:lnTo>
                <a:lnTo>
                  <a:pt x="163576" y="1081646"/>
                </a:lnTo>
                <a:lnTo>
                  <a:pt x="139153" y="1044867"/>
                </a:lnTo>
                <a:lnTo>
                  <a:pt x="117195" y="1006424"/>
                </a:lnTo>
                <a:lnTo>
                  <a:pt x="97790" y="966419"/>
                </a:lnTo>
                <a:lnTo>
                  <a:pt x="81064" y="924979"/>
                </a:lnTo>
                <a:lnTo>
                  <a:pt x="67132" y="882218"/>
                </a:lnTo>
                <a:lnTo>
                  <a:pt x="56095" y="838225"/>
                </a:lnTo>
                <a:lnTo>
                  <a:pt x="48069" y="793140"/>
                </a:lnTo>
                <a:lnTo>
                  <a:pt x="43180" y="747052"/>
                </a:lnTo>
                <a:lnTo>
                  <a:pt x="41516" y="700087"/>
                </a:lnTo>
                <a:lnTo>
                  <a:pt x="43180" y="653122"/>
                </a:lnTo>
                <a:lnTo>
                  <a:pt x="48069" y="607034"/>
                </a:lnTo>
                <a:lnTo>
                  <a:pt x="56095" y="561949"/>
                </a:lnTo>
                <a:lnTo>
                  <a:pt x="67132" y="517956"/>
                </a:lnTo>
                <a:lnTo>
                  <a:pt x="81064" y="475195"/>
                </a:lnTo>
                <a:lnTo>
                  <a:pt x="97790" y="433755"/>
                </a:lnTo>
                <a:lnTo>
                  <a:pt x="117195" y="393750"/>
                </a:lnTo>
                <a:lnTo>
                  <a:pt x="139153" y="355307"/>
                </a:lnTo>
                <a:lnTo>
                  <a:pt x="163576" y="318541"/>
                </a:lnTo>
                <a:lnTo>
                  <a:pt x="190334" y="283540"/>
                </a:lnTo>
                <a:lnTo>
                  <a:pt x="219329" y="250431"/>
                </a:lnTo>
                <a:lnTo>
                  <a:pt x="250431" y="219329"/>
                </a:lnTo>
                <a:lnTo>
                  <a:pt x="283540" y="190347"/>
                </a:lnTo>
                <a:lnTo>
                  <a:pt x="318528" y="163576"/>
                </a:lnTo>
                <a:lnTo>
                  <a:pt x="355307" y="139166"/>
                </a:lnTo>
                <a:lnTo>
                  <a:pt x="393750" y="117195"/>
                </a:lnTo>
                <a:lnTo>
                  <a:pt x="433743" y="97790"/>
                </a:lnTo>
                <a:lnTo>
                  <a:pt x="475183" y="81064"/>
                </a:lnTo>
                <a:lnTo>
                  <a:pt x="517956" y="67132"/>
                </a:lnTo>
                <a:lnTo>
                  <a:pt x="561936" y="56095"/>
                </a:lnTo>
                <a:lnTo>
                  <a:pt x="607034" y="48082"/>
                </a:lnTo>
                <a:lnTo>
                  <a:pt x="653122" y="43180"/>
                </a:lnTo>
                <a:lnTo>
                  <a:pt x="700087" y="41529"/>
                </a:lnTo>
                <a:lnTo>
                  <a:pt x="747052" y="43180"/>
                </a:lnTo>
                <a:lnTo>
                  <a:pt x="793140" y="48082"/>
                </a:lnTo>
                <a:lnTo>
                  <a:pt x="838225" y="56095"/>
                </a:lnTo>
                <a:lnTo>
                  <a:pt x="882218" y="67132"/>
                </a:lnTo>
                <a:lnTo>
                  <a:pt x="924979" y="81064"/>
                </a:lnTo>
                <a:lnTo>
                  <a:pt x="966419" y="97790"/>
                </a:lnTo>
                <a:lnTo>
                  <a:pt x="1006424" y="117195"/>
                </a:lnTo>
                <a:lnTo>
                  <a:pt x="1044867" y="139166"/>
                </a:lnTo>
                <a:lnTo>
                  <a:pt x="1081633" y="163576"/>
                </a:lnTo>
                <a:lnTo>
                  <a:pt x="1116634" y="190347"/>
                </a:lnTo>
                <a:lnTo>
                  <a:pt x="1149743" y="219329"/>
                </a:lnTo>
                <a:lnTo>
                  <a:pt x="1180846" y="250431"/>
                </a:lnTo>
                <a:lnTo>
                  <a:pt x="1209827" y="283540"/>
                </a:lnTo>
                <a:lnTo>
                  <a:pt x="1236586" y="318541"/>
                </a:lnTo>
                <a:lnTo>
                  <a:pt x="1261008" y="355307"/>
                </a:lnTo>
                <a:lnTo>
                  <a:pt x="1282979" y="393750"/>
                </a:lnTo>
                <a:lnTo>
                  <a:pt x="1302385" y="433755"/>
                </a:lnTo>
                <a:lnTo>
                  <a:pt x="1319110" y="475195"/>
                </a:lnTo>
                <a:lnTo>
                  <a:pt x="1333042" y="517956"/>
                </a:lnTo>
                <a:lnTo>
                  <a:pt x="1344079" y="561949"/>
                </a:lnTo>
                <a:lnTo>
                  <a:pt x="1352092" y="607034"/>
                </a:lnTo>
                <a:lnTo>
                  <a:pt x="1356995" y="653122"/>
                </a:lnTo>
                <a:lnTo>
                  <a:pt x="1358646" y="700087"/>
                </a:lnTo>
                <a:lnTo>
                  <a:pt x="1358646" y="463003"/>
                </a:lnTo>
                <a:lnTo>
                  <a:pt x="1326045" y="386651"/>
                </a:lnTo>
                <a:lnTo>
                  <a:pt x="1304467" y="346976"/>
                </a:lnTo>
                <a:lnTo>
                  <a:pt x="1280464" y="308902"/>
                </a:lnTo>
                <a:lnTo>
                  <a:pt x="1254137" y="272516"/>
                </a:lnTo>
                <a:lnTo>
                  <a:pt x="1225588" y="237934"/>
                </a:lnTo>
                <a:lnTo>
                  <a:pt x="1194917" y="205257"/>
                </a:lnTo>
                <a:lnTo>
                  <a:pt x="1162240" y="174586"/>
                </a:lnTo>
                <a:lnTo>
                  <a:pt x="1127658" y="146037"/>
                </a:lnTo>
                <a:lnTo>
                  <a:pt x="1091272" y="119710"/>
                </a:lnTo>
                <a:lnTo>
                  <a:pt x="1053185" y="95707"/>
                </a:lnTo>
                <a:lnTo>
                  <a:pt x="1013523" y="74129"/>
                </a:lnTo>
                <a:lnTo>
                  <a:pt x="972362" y="55092"/>
                </a:lnTo>
                <a:lnTo>
                  <a:pt x="937158" y="41529"/>
                </a:lnTo>
                <a:lnTo>
                  <a:pt x="929817" y="38696"/>
                </a:lnTo>
                <a:lnTo>
                  <a:pt x="886002" y="25044"/>
                </a:lnTo>
                <a:lnTo>
                  <a:pt x="841019" y="14249"/>
                </a:lnTo>
                <a:lnTo>
                  <a:pt x="794969" y="6400"/>
                </a:lnTo>
                <a:lnTo>
                  <a:pt x="747953" y="1612"/>
                </a:lnTo>
                <a:lnTo>
                  <a:pt x="700087" y="0"/>
                </a:lnTo>
                <a:lnTo>
                  <a:pt x="652208" y="1612"/>
                </a:lnTo>
                <a:lnTo>
                  <a:pt x="605205" y="6400"/>
                </a:lnTo>
                <a:lnTo>
                  <a:pt x="559142" y="14249"/>
                </a:lnTo>
                <a:lnTo>
                  <a:pt x="514159" y="25044"/>
                </a:lnTo>
                <a:lnTo>
                  <a:pt x="470344" y="38696"/>
                </a:lnTo>
                <a:lnTo>
                  <a:pt x="427812" y="55092"/>
                </a:lnTo>
                <a:lnTo>
                  <a:pt x="386651" y="74129"/>
                </a:lnTo>
                <a:lnTo>
                  <a:pt x="346976" y="95707"/>
                </a:lnTo>
                <a:lnTo>
                  <a:pt x="308902" y="119710"/>
                </a:lnTo>
                <a:lnTo>
                  <a:pt x="272516" y="146037"/>
                </a:lnTo>
                <a:lnTo>
                  <a:pt x="237934" y="174586"/>
                </a:lnTo>
                <a:lnTo>
                  <a:pt x="205257" y="205257"/>
                </a:lnTo>
                <a:lnTo>
                  <a:pt x="174586" y="237934"/>
                </a:lnTo>
                <a:lnTo>
                  <a:pt x="146037" y="272516"/>
                </a:lnTo>
                <a:lnTo>
                  <a:pt x="119710" y="308902"/>
                </a:lnTo>
                <a:lnTo>
                  <a:pt x="95694" y="346976"/>
                </a:lnTo>
                <a:lnTo>
                  <a:pt x="74129" y="386651"/>
                </a:lnTo>
                <a:lnTo>
                  <a:pt x="55092" y="427812"/>
                </a:lnTo>
                <a:lnTo>
                  <a:pt x="38696" y="470344"/>
                </a:lnTo>
                <a:lnTo>
                  <a:pt x="25044" y="514172"/>
                </a:lnTo>
                <a:lnTo>
                  <a:pt x="14236" y="559155"/>
                </a:lnTo>
                <a:lnTo>
                  <a:pt x="6400" y="605205"/>
                </a:lnTo>
                <a:lnTo>
                  <a:pt x="1612" y="652221"/>
                </a:lnTo>
                <a:lnTo>
                  <a:pt x="0" y="700087"/>
                </a:lnTo>
                <a:lnTo>
                  <a:pt x="1612" y="747953"/>
                </a:lnTo>
                <a:lnTo>
                  <a:pt x="6400" y="794969"/>
                </a:lnTo>
                <a:lnTo>
                  <a:pt x="14236" y="841019"/>
                </a:lnTo>
                <a:lnTo>
                  <a:pt x="25044" y="886015"/>
                </a:lnTo>
                <a:lnTo>
                  <a:pt x="38696" y="929830"/>
                </a:lnTo>
                <a:lnTo>
                  <a:pt x="55092" y="972362"/>
                </a:lnTo>
                <a:lnTo>
                  <a:pt x="74129" y="1013523"/>
                </a:lnTo>
                <a:lnTo>
                  <a:pt x="95694" y="1053198"/>
                </a:lnTo>
                <a:lnTo>
                  <a:pt x="119710" y="1091272"/>
                </a:lnTo>
                <a:lnTo>
                  <a:pt x="146037" y="1127658"/>
                </a:lnTo>
                <a:lnTo>
                  <a:pt x="174586" y="1162240"/>
                </a:lnTo>
                <a:lnTo>
                  <a:pt x="205257" y="1194917"/>
                </a:lnTo>
                <a:lnTo>
                  <a:pt x="237934" y="1225588"/>
                </a:lnTo>
                <a:lnTo>
                  <a:pt x="272516" y="1254137"/>
                </a:lnTo>
                <a:lnTo>
                  <a:pt x="308902" y="1280464"/>
                </a:lnTo>
                <a:lnTo>
                  <a:pt x="346976" y="1304467"/>
                </a:lnTo>
                <a:lnTo>
                  <a:pt x="386651" y="1326045"/>
                </a:lnTo>
                <a:lnTo>
                  <a:pt x="427812" y="1345082"/>
                </a:lnTo>
                <a:lnTo>
                  <a:pt x="470344" y="1361478"/>
                </a:lnTo>
                <a:lnTo>
                  <a:pt x="514159" y="1375130"/>
                </a:lnTo>
                <a:lnTo>
                  <a:pt x="559142" y="1385925"/>
                </a:lnTo>
                <a:lnTo>
                  <a:pt x="605205" y="1393774"/>
                </a:lnTo>
                <a:lnTo>
                  <a:pt x="652208" y="1398562"/>
                </a:lnTo>
                <a:lnTo>
                  <a:pt x="700087" y="1400175"/>
                </a:lnTo>
                <a:lnTo>
                  <a:pt x="747953" y="1398562"/>
                </a:lnTo>
                <a:lnTo>
                  <a:pt x="794969" y="1393774"/>
                </a:lnTo>
                <a:lnTo>
                  <a:pt x="841019" y="1385925"/>
                </a:lnTo>
                <a:lnTo>
                  <a:pt x="886002" y="1375130"/>
                </a:lnTo>
                <a:lnTo>
                  <a:pt x="929817" y="1361478"/>
                </a:lnTo>
                <a:lnTo>
                  <a:pt x="937158" y="1358646"/>
                </a:lnTo>
                <a:lnTo>
                  <a:pt x="972362" y="1345082"/>
                </a:lnTo>
                <a:lnTo>
                  <a:pt x="1013523" y="1326045"/>
                </a:lnTo>
                <a:lnTo>
                  <a:pt x="1053185" y="1304467"/>
                </a:lnTo>
                <a:lnTo>
                  <a:pt x="1091272" y="1280464"/>
                </a:lnTo>
                <a:lnTo>
                  <a:pt x="1127658" y="1254137"/>
                </a:lnTo>
                <a:lnTo>
                  <a:pt x="1162240" y="1225588"/>
                </a:lnTo>
                <a:lnTo>
                  <a:pt x="1194917" y="1194917"/>
                </a:lnTo>
                <a:lnTo>
                  <a:pt x="1225588" y="1162240"/>
                </a:lnTo>
                <a:lnTo>
                  <a:pt x="1254137" y="1127658"/>
                </a:lnTo>
                <a:lnTo>
                  <a:pt x="1280464" y="1091272"/>
                </a:lnTo>
                <a:lnTo>
                  <a:pt x="1304467" y="1053198"/>
                </a:lnTo>
                <a:lnTo>
                  <a:pt x="1326045" y="1013523"/>
                </a:lnTo>
                <a:lnTo>
                  <a:pt x="1345082" y="972362"/>
                </a:lnTo>
                <a:lnTo>
                  <a:pt x="1361478" y="929830"/>
                </a:lnTo>
                <a:lnTo>
                  <a:pt x="1375130" y="886015"/>
                </a:lnTo>
                <a:lnTo>
                  <a:pt x="1385925" y="841019"/>
                </a:lnTo>
                <a:lnTo>
                  <a:pt x="1393774" y="794969"/>
                </a:lnTo>
                <a:lnTo>
                  <a:pt x="1398549" y="747953"/>
                </a:lnTo>
                <a:lnTo>
                  <a:pt x="1400175" y="700087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55376" y="2169134"/>
            <a:ext cx="1304925" cy="1304925"/>
          </a:xfrm>
          <a:custGeom>
            <a:avLst/>
            <a:gdLst/>
            <a:ahLst/>
            <a:cxnLst/>
            <a:rect l="l" t="t" r="r" b="b"/>
            <a:pathLst>
              <a:path w="1304925" h="1304925">
                <a:moveTo>
                  <a:pt x="779424" y="701687"/>
                </a:moveTo>
                <a:lnTo>
                  <a:pt x="739025" y="701687"/>
                </a:lnTo>
                <a:lnTo>
                  <a:pt x="739025" y="571677"/>
                </a:lnTo>
                <a:lnTo>
                  <a:pt x="739025" y="490537"/>
                </a:lnTo>
                <a:lnTo>
                  <a:pt x="673849" y="490537"/>
                </a:lnTo>
                <a:lnTo>
                  <a:pt x="672160" y="493026"/>
                </a:lnTo>
                <a:lnTo>
                  <a:pt x="672160" y="571677"/>
                </a:lnTo>
                <a:lnTo>
                  <a:pt x="671842" y="575360"/>
                </a:lnTo>
                <a:lnTo>
                  <a:pt x="670013" y="615975"/>
                </a:lnTo>
                <a:lnTo>
                  <a:pt x="669442" y="701357"/>
                </a:lnTo>
                <a:lnTo>
                  <a:pt x="588645" y="701357"/>
                </a:lnTo>
                <a:lnTo>
                  <a:pt x="650087" y="608342"/>
                </a:lnTo>
                <a:lnTo>
                  <a:pt x="670458" y="571677"/>
                </a:lnTo>
                <a:lnTo>
                  <a:pt x="672160" y="571677"/>
                </a:lnTo>
                <a:lnTo>
                  <a:pt x="672160" y="493026"/>
                </a:lnTo>
                <a:lnTo>
                  <a:pt x="526516" y="707466"/>
                </a:lnTo>
                <a:lnTo>
                  <a:pt x="526516" y="756691"/>
                </a:lnTo>
                <a:lnTo>
                  <a:pt x="669785" y="756691"/>
                </a:lnTo>
                <a:lnTo>
                  <a:pt x="669785" y="826274"/>
                </a:lnTo>
                <a:lnTo>
                  <a:pt x="739025" y="826274"/>
                </a:lnTo>
                <a:lnTo>
                  <a:pt x="739025" y="756691"/>
                </a:lnTo>
                <a:lnTo>
                  <a:pt x="779424" y="756691"/>
                </a:lnTo>
                <a:lnTo>
                  <a:pt x="779424" y="701687"/>
                </a:lnTo>
                <a:close/>
              </a:path>
              <a:path w="1304925" h="1304925">
                <a:moveTo>
                  <a:pt x="1304925" y="652462"/>
                </a:moveTo>
                <a:lnTo>
                  <a:pt x="1303134" y="603834"/>
                </a:lnTo>
                <a:lnTo>
                  <a:pt x="1297838" y="556171"/>
                </a:lnTo>
                <a:lnTo>
                  <a:pt x="1289177" y="509587"/>
                </a:lnTo>
                <a:lnTo>
                  <a:pt x="1277264" y="464210"/>
                </a:lnTo>
                <a:lnTo>
                  <a:pt x="1266228" y="431901"/>
                </a:lnTo>
                <a:lnTo>
                  <a:pt x="1266228" y="652462"/>
                </a:lnTo>
                <a:lnTo>
                  <a:pt x="1264373" y="700366"/>
                </a:lnTo>
                <a:lnTo>
                  <a:pt x="1258925" y="747268"/>
                </a:lnTo>
                <a:lnTo>
                  <a:pt x="1249997" y="793038"/>
                </a:lnTo>
                <a:lnTo>
                  <a:pt x="1237729" y="837526"/>
                </a:lnTo>
                <a:lnTo>
                  <a:pt x="1222273" y="880618"/>
                </a:lnTo>
                <a:lnTo>
                  <a:pt x="1203756" y="922159"/>
                </a:lnTo>
                <a:lnTo>
                  <a:pt x="1182319" y="962012"/>
                </a:lnTo>
                <a:lnTo>
                  <a:pt x="1158100" y="1000048"/>
                </a:lnTo>
                <a:lnTo>
                  <a:pt x="1131227" y="1036129"/>
                </a:lnTo>
                <a:lnTo>
                  <a:pt x="1101852" y="1070114"/>
                </a:lnTo>
                <a:lnTo>
                  <a:pt x="1070102" y="1101852"/>
                </a:lnTo>
                <a:lnTo>
                  <a:pt x="1036129" y="1131227"/>
                </a:lnTo>
                <a:lnTo>
                  <a:pt x="1000048" y="1158100"/>
                </a:lnTo>
                <a:lnTo>
                  <a:pt x="962012" y="1182319"/>
                </a:lnTo>
                <a:lnTo>
                  <a:pt x="922159" y="1203756"/>
                </a:lnTo>
                <a:lnTo>
                  <a:pt x="880618" y="1222273"/>
                </a:lnTo>
                <a:lnTo>
                  <a:pt x="837526" y="1237729"/>
                </a:lnTo>
                <a:lnTo>
                  <a:pt x="793038" y="1249997"/>
                </a:lnTo>
                <a:lnTo>
                  <a:pt x="747268" y="1258925"/>
                </a:lnTo>
                <a:lnTo>
                  <a:pt x="700366" y="1264386"/>
                </a:lnTo>
                <a:lnTo>
                  <a:pt x="652462" y="1266228"/>
                </a:lnTo>
                <a:lnTo>
                  <a:pt x="604570" y="1264386"/>
                </a:lnTo>
                <a:lnTo>
                  <a:pt x="557669" y="1258925"/>
                </a:lnTo>
                <a:lnTo>
                  <a:pt x="511898" y="1249997"/>
                </a:lnTo>
                <a:lnTo>
                  <a:pt x="467398" y="1237729"/>
                </a:lnTo>
                <a:lnTo>
                  <a:pt x="424319" y="1222273"/>
                </a:lnTo>
                <a:lnTo>
                  <a:pt x="382778" y="1203756"/>
                </a:lnTo>
                <a:lnTo>
                  <a:pt x="342925" y="1182319"/>
                </a:lnTo>
                <a:lnTo>
                  <a:pt x="304888" y="1158100"/>
                </a:lnTo>
                <a:lnTo>
                  <a:pt x="268808" y="1131227"/>
                </a:lnTo>
                <a:lnTo>
                  <a:pt x="234823" y="1101852"/>
                </a:lnTo>
                <a:lnTo>
                  <a:pt x="203085" y="1070114"/>
                </a:lnTo>
                <a:lnTo>
                  <a:pt x="173697" y="1036129"/>
                </a:lnTo>
                <a:lnTo>
                  <a:pt x="146837" y="1000048"/>
                </a:lnTo>
                <a:lnTo>
                  <a:pt x="122618" y="962012"/>
                </a:lnTo>
                <a:lnTo>
                  <a:pt x="101180" y="922159"/>
                </a:lnTo>
                <a:lnTo>
                  <a:pt x="82664" y="880618"/>
                </a:lnTo>
                <a:lnTo>
                  <a:pt x="67208" y="837526"/>
                </a:lnTo>
                <a:lnTo>
                  <a:pt x="54940" y="793038"/>
                </a:lnTo>
                <a:lnTo>
                  <a:pt x="46012" y="747268"/>
                </a:lnTo>
                <a:lnTo>
                  <a:pt x="40551" y="700366"/>
                </a:lnTo>
                <a:lnTo>
                  <a:pt x="38709" y="652462"/>
                </a:lnTo>
                <a:lnTo>
                  <a:pt x="40551" y="604570"/>
                </a:lnTo>
                <a:lnTo>
                  <a:pt x="46012" y="557669"/>
                </a:lnTo>
                <a:lnTo>
                  <a:pt x="54940" y="511898"/>
                </a:lnTo>
                <a:lnTo>
                  <a:pt x="67208" y="467410"/>
                </a:lnTo>
                <a:lnTo>
                  <a:pt x="82664" y="424319"/>
                </a:lnTo>
                <a:lnTo>
                  <a:pt x="101180" y="382778"/>
                </a:lnTo>
                <a:lnTo>
                  <a:pt x="122618" y="342925"/>
                </a:lnTo>
                <a:lnTo>
                  <a:pt x="146837" y="304888"/>
                </a:lnTo>
                <a:lnTo>
                  <a:pt x="173697" y="268808"/>
                </a:lnTo>
                <a:lnTo>
                  <a:pt x="203085" y="234823"/>
                </a:lnTo>
                <a:lnTo>
                  <a:pt x="234823" y="203085"/>
                </a:lnTo>
                <a:lnTo>
                  <a:pt x="268808" y="173710"/>
                </a:lnTo>
                <a:lnTo>
                  <a:pt x="304888" y="146837"/>
                </a:lnTo>
                <a:lnTo>
                  <a:pt x="342925" y="122618"/>
                </a:lnTo>
                <a:lnTo>
                  <a:pt x="382778" y="101180"/>
                </a:lnTo>
                <a:lnTo>
                  <a:pt x="424319" y="82664"/>
                </a:lnTo>
                <a:lnTo>
                  <a:pt x="467398" y="67208"/>
                </a:lnTo>
                <a:lnTo>
                  <a:pt x="511898" y="54940"/>
                </a:lnTo>
                <a:lnTo>
                  <a:pt x="557669" y="46012"/>
                </a:lnTo>
                <a:lnTo>
                  <a:pt x="604570" y="40551"/>
                </a:lnTo>
                <a:lnTo>
                  <a:pt x="652462" y="38709"/>
                </a:lnTo>
                <a:lnTo>
                  <a:pt x="700366" y="40551"/>
                </a:lnTo>
                <a:lnTo>
                  <a:pt x="747268" y="46012"/>
                </a:lnTo>
                <a:lnTo>
                  <a:pt x="793038" y="54940"/>
                </a:lnTo>
                <a:lnTo>
                  <a:pt x="837526" y="67208"/>
                </a:lnTo>
                <a:lnTo>
                  <a:pt x="880618" y="82664"/>
                </a:lnTo>
                <a:lnTo>
                  <a:pt x="922159" y="101180"/>
                </a:lnTo>
                <a:lnTo>
                  <a:pt x="962012" y="122618"/>
                </a:lnTo>
                <a:lnTo>
                  <a:pt x="1000048" y="146837"/>
                </a:lnTo>
                <a:lnTo>
                  <a:pt x="1036129" y="173710"/>
                </a:lnTo>
                <a:lnTo>
                  <a:pt x="1070102" y="203085"/>
                </a:lnTo>
                <a:lnTo>
                  <a:pt x="1101852" y="234823"/>
                </a:lnTo>
                <a:lnTo>
                  <a:pt x="1131227" y="268808"/>
                </a:lnTo>
                <a:lnTo>
                  <a:pt x="1158100" y="304888"/>
                </a:lnTo>
                <a:lnTo>
                  <a:pt x="1182319" y="342925"/>
                </a:lnTo>
                <a:lnTo>
                  <a:pt x="1203756" y="382778"/>
                </a:lnTo>
                <a:lnTo>
                  <a:pt x="1222273" y="424319"/>
                </a:lnTo>
                <a:lnTo>
                  <a:pt x="1237729" y="467410"/>
                </a:lnTo>
                <a:lnTo>
                  <a:pt x="1249997" y="511898"/>
                </a:lnTo>
                <a:lnTo>
                  <a:pt x="1258925" y="557669"/>
                </a:lnTo>
                <a:lnTo>
                  <a:pt x="1264373" y="604570"/>
                </a:lnTo>
                <a:lnTo>
                  <a:pt x="1266228" y="652462"/>
                </a:lnTo>
                <a:lnTo>
                  <a:pt x="1266228" y="431901"/>
                </a:lnTo>
                <a:lnTo>
                  <a:pt x="1244206" y="377621"/>
                </a:lnTo>
                <a:lnTo>
                  <a:pt x="1223314" y="336664"/>
                </a:lnTo>
                <a:lnTo>
                  <a:pt x="1199680" y="297421"/>
                </a:lnTo>
                <a:lnTo>
                  <a:pt x="1173441" y="260032"/>
                </a:lnTo>
                <a:lnTo>
                  <a:pt x="1144714" y="224612"/>
                </a:lnTo>
                <a:lnTo>
                  <a:pt x="1113637" y="191300"/>
                </a:lnTo>
                <a:lnTo>
                  <a:pt x="1080325" y="160210"/>
                </a:lnTo>
                <a:lnTo>
                  <a:pt x="1044905" y="131495"/>
                </a:lnTo>
                <a:lnTo>
                  <a:pt x="1007516" y="105244"/>
                </a:lnTo>
                <a:lnTo>
                  <a:pt x="968273" y="81622"/>
                </a:lnTo>
                <a:lnTo>
                  <a:pt x="927303" y="60731"/>
                </a:lnTo>
                <a:lnTo>
                  <a:pt x="884745" y="42710"/>
                </a:lnTo>
                <a:lnTo>
                  <a:pt x="840727" y="27673"/>
                </a:lnTo>
                <a:lnTo>
                  <a:pt x="795350" y="15760"/>
                </a:lnTo>
                <a:lnTo>
                  <a:pt x="748766" y="7086"/>
                </a:lnTo>
                <a:lnTo>
                  <a:pt x="701103" y="1803"/>
                </a:lnTo>
                <a:lnTo>
                  <a:pt x="652462" y="0"/>
                </a:lnTo>
                <a:lnTo>
                  <a:pt x="603834" y="1803"/>
                </a:lnTo>
                <a:lnTo>
                  <a:pt x="556158" y="7086"/>
                </a:lnTo>
                <a:lnTo>
                  <a:pt x="509574" y="15760"/>
                </a:lnTo>
                <a:lnTo>
                  <a:pt x="464210" y="27673"/>
                </a:lnTo>
                <a:lnTo>
                  <a:pt x="420179" y="42710"/>
                </a:lnTo>
                <a:lnTo>
                  <a:pt x="377621" y="60731"/>
                </a:lnTo>
                <a:lnTo>
                  <a:pt x="336664" y="81622"/>
                </a:lnTo>
                <a:lnTo>
                  <a:pt x="297421" y="105244"/>
                </a:lnTo>
                <a:lnTo>
                  <a:pt x="260019" y="131495"/>
                </a:lnTo>
                <a:lnTo>
                  <a:pt x="224612" y="160210"/>
                </a:lnTo>
                <a:lnTo>
                  <a:pt x="191300" y="191300"/>
                </a:lnTo>
                <a:lnTo>
                  <a:pt x="160210" y="224612"/>
                </a:lnTo>
                <a:lnTo>
                  <a:pt x="131483" y="260032"/>
                </a:lnTo>
                <a:lnTo>
                  <a:pt x="105244" y="297421"/>
                </a:lnTo>
                <a:lnTo>
                  <a:pt x="81622" y="336664"/>
                </a:lnTo>
                <a:lnTo>
                  <a:pt x="60731" y="377621"/>
                </a:lnTo>
                <a:lnTo>
                  <a:pt x="42697" y="420179"/>
                </a:lnTo>
                <a:lnTo>
                  <a:pt x="27673" y="464210"/>
                </a:lnTo>
                <a:lnTo>
                  <a:pt x="15760" y="509587"/>
                </a:lnTo>
                <a:lnTo>
                  <a:pt x="7086" y="556171"/>
                </a:lnTo>
                <a:lnTo>
                  <a:pt x="1790" y="603834"/>
                </a:lnTo>
                <a:lnTo>
                  <a:pt x="0" y="652462"/>
                </a:lnTo>
                <a:lnTo>
                  <a:pt x="1790" y="701103"/>
                </a:lnTo>
                <a:lnTo>
                  <a:pt x="7086" y="748766"/>
                </a:lnTo>
                <a:lnTo>
                  <a:pt x="15760" y="795350"/>
                </a:lnTo>
                <a:lnTo>
                  <a:pt x="27673" y="840727"/>
                </a:lnTo>
                <a:lnTo>
                  <a:pt x="42697" y="884745"/>
                </a:lnTo>
                <a:lnTo>
                  <a:pt x="60731" y="927315"/>
                </a:lnTo>
                <a:lnTo>
                  <a:pt x="81622" y="968273"/>
                </a:lnTo>
                <a:lnTo>
                  <a:pt x="105244" y="1007516"/>
                </a:lnTo>
                <a:lnTo>
                  <a:pt x="131483" y="1044905"/>
                </a:lnTo>
                <a:lnTo>
                  <a:pt x="160210" y="1080325"/>
                </a:lnTo>
                <a:lnTo>
                  <a:pt x="191300" y="1113637"/>
                </a:lnTo>
                <a:lnTo>
                  <a:pt x="224612" y="1144727"/>
                </a:lnTo>
                <a:lnTo>
                  <a:pt x="260019" y="1173441"/>
                </a:lnTo>
                <a:lnTo>
                  <a:pt x="297421" y="1199692"/>
                </a:lnTo>
                <a:lnTo>
                  <a:pt x="336664" y="1223314"/>
                </a:lnTo>
                <a:lnTo>
                  <a:pt x="377621" y="1244206"/>
                </a:lnTo>
                <a:lnTo>
                  <a:pt x="420179" y="1262227"/>
                </a:lnTo>
                <a:lnTo>
                  <a:pt x="464210" y="1277264"/>
                </a:lnTo>
                <a:lnTo>
                  <a:pt x="509574" y="1289177"/>
                </a:lnTo>
                <a:lnTo>
                  <a:pt x="556158" y="1297851"/>
                </a:lnTo>
                <a:lnTo>
                  <a:pt x="603834" y="1303134"/>
                </a:lnTo>
                <a:lnTo>
                  <a:pt x="652462" y="1304925"/>
                </a:lnTo>
                <a:lnTo>
                  <a:pt x="701103" y="1303134"/>
                </a:lnTo>
                <a:lnTo>
                  <a:pt x="748766" y="1297851"/>
                </a:lnTo>
                <a:lnTo>
                  <a:pt x="795350" y="1289177"/>
                </a:lnTo>
                <a:lnTo>
                  <a:pt x="840727" y="1277264"/>
                </a:lnTo>
                <a:lnTo>
                  <a:pt x="884745" y="1262227"/>
                </a:lnTo>
                <a:lnTo>
                  <a:pt x="927303" y="1244206"/>
                </a:lnTo>
                <a:lnTo>
                  <a:pt x="968273" y="1223314"/>
                </a:lnTo>
                <a:lnTo>
                  <a:pt x="1007516" y="1199692"/>
                </a:lnTo>
                <a:lnTo>
                  <a:pt x="1044905" y="1173441"/>
                </a:lnTo>
                <a:lnTo>
                  <a:pt x="1080325" y="1144727"/>
                </a:lnTo>
                <a:lnTo>
                  <a:pt x="1113637" y="1113637"/>
                </a:lnTo>
                <a:lnTo>
                  <a:pt x="1144714" y="1080325"/>
                </a:lnTo>
                <a:lnTo>
                  <a:pt x="1173441" y="1044905"/>
                </a:lnTo>
                <a:lnTo>
                  <a:pt x="1199680" y="1007516"/>
                </a:lnTo>
                <a:lnTo>
                  <a:pt x="1223314" y="968273"/>
                </a:lnTo>
                <a:lnTo>
                  <a:pt x="1244206" y="927315"/>
                </a:lnTo>
                <a:lnTo>
                  <a:pt x="1262227" y="884745"/>
                </a:lnTo>
                <a:lnTo>
                  <a:pt x="1277264" y="840727"/>
                </a:lnTo>
                <a:lnTo>
                  <a:pt x="1289177" y="795350"/>
                </a:lnTo>
                <a:lnTo>
                  <a:pt x="1297838" y="748766"/>
                </a:lnTo>
                <a:lnTo>
                  <a:pt x="1303134" y="701103"/>
                </a:lnTo>
                <a:lnTo>
                  <a:pt x="1304925" y="652462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564" y="6129616"/>
            <a:ext cx="1345565" cy="1345565"/>
          </a:xfrm>
          <a:custGeom>
            <a:avLst/>
            <a:gdLst/>
            <a:ahLst/>
            <a:cxnLst/>
            <a:rect l="l" t="t" r="r" b="b"/>
            <a:pathLst>
              <a:path w="1345565" h="1345565">
                <a:moveTo>
                  <a:pt x="795642" y="736498"/>
                </a:moveTo>
                <a:lnTo>
                  <a:pt x="789089" y="690600"/>
                </a:lnTo>
                <a:lnTo>
                  <a:pt x="777494" y="667181"/>
                </a:lnTo>
                <a:lnTo>
                  <a:pt x="769391" y="655980"/>
                </a:lnTo>
                <a:lnTo>
                  <a:pt x="754964" y="643318"/>
                </a:lnTo>
                <a:lnTo>
                  <a:pt x="737984" y="634238"/>
                </a:lnTo>
                <a:lnTo>
                  <a:pt x="725284" y="630682"/>
                </a:lnTo>
                <a:lnTo>
                  <a:pt x="725284" y="737895"/>
                </a:lnTo>
                <a:lnTo>
                  <a:pt x="724496" y="751547"/>
                </a:lnTo>
                <a:lnTo>
                  <a:pt x="705726" y="789597"/>
                </a:lnTo>
                <a:lnTo>
                  <a:pt x="676630" y="798449"/>
                </a:lnTo>
                <a:lnTo>
                  <a:pt x="665607" y="797217"/>
                </a:lnTo>
                <a:lnTo>
                  <a:pt x="632752" y="768604"/>
                </a:lnTo>
                <a:lnTo>
                  <a:pt x="624471" y="731240"/>
                </a:lnTo>
                <a:lnTo>
                  <a:pt x="625462" y="722058"/>
                </a:lnTo>
                <a:lnTo>
                  <a:pt x="648550" y="691413"/>
                </a:lnTo>
                <a:lnTo>
                  <a:pt x="678383" y="683285"/>
                </a:lnTo>
                <a:lnTo>
                  <a:pt x="689470" y="684212"/>
                </a:lnTo>
                <a:lnTo>
                  <a:pt x="722401" y="715314"/>
                </a:lnTo>
                <a:lnTo>
                  <a:pt x="725284" y="737895"/>
                </a:lnTo>
                <a:lnTo>
                  <a:pt x="725284" y="630682"/>
                </a:lnTo>
                <a:lnTo>
                  <a:pt x="718489" y="628764"/>
                </a:lnTo>
                <a:lnTo>
                  <a:pt x="696582" y="626935"/>
                </a:lnTo>
                <a:lnTo>
                  <a:pt x="672617" y="629437"/>
                </a:lnTo>
                <a:lnTo>
                  <a:pt x="652170" y="636955"/>
                </a:lnTo>
                <a:lnTo>
                  <a:pt x="635203" y="649528"/>
                </a:lnTo>
                <a:lnTo>
                  <a:pt x="621677" y="667181"/>
                </a:lnTo>
                <a:lnTo>
                  <a:pt x="618528" y="667181"/>
                </a:lnTo>
                <a:lnTo>
                  <a:pt x="627138" y="616089"/>
                </a:lnTo>
                <a:lnTo>
                  <a:pt x="657136" y="576656"/>
                </a:lnTo>
                <a:lnTo>
                  <a:pt x="695617" y="561873"/>
                </a:lnTo>
                <a:lnTo>
                  <a:pt x="729843" y="559028"/>
                </a:lnTo>
                <a:lnTo>
                  <a:pt x="740143" y="559346"/>
                </a:lnTo>
                <a:lnTo>
                  <a:pt x="750531" y="560285"/>
                </a:lnTo>
                <a:lnTo>
                  <a:pt x="760996" y="561822"/>
                </a:lnTo>
                <a:lnTo>
                  <a:pt x="771499" y="563918"/>
                </a:lnTo>
                <a:lnTo>
                  <a:pt x="771499" y="559028"/>
                </a:lnTo>
                <a:lnTo>
                  <a:pt x="771499" y="505460"/>
                </a:lnTo>
                <a:lnTo>
                  <a:pt x="724941" y="501967"/>
                </a:lnTo>
                <a:lnTo>
                  <a:pt x="684314" y="505066"/>
                </a:lnTo>
                <a:lnTo>
                  <a:pt x="619201" y="530021"/>
                </a:lnTo>
                <a:lnTo>
                  <a:pt x="575678" y="580453"/>
                </a:lnTo>
                <a:lnTo>
                  <a:pt x="554012" y="656869"/>
                </a:lnTo>
                <a:lnTo>
                  <a:pt x="551319" y="704989"/>
                </a:lnTo>
                <a:lnTo>
                  <a:pt x="552297" y="728230"/>
                </a:lnTo>
                <a:lnTo>
                  <a:pt x="560031" y="769175"/>
                </a:lnTo>
                <a:lnTo>
                  <a:pt x="585622" y="816876"/>
                </a:lnTo>
                <a:lnTo>
                  <a:pt x="625652" y="846518"/>
                </a:lnTo>
                <a:lnTo>
                  <a:pt x="677684" y="856564"/>
                </a:lnTo>
                <a:lnTo>
                  <a:pt x="703999" y="854583"/>
                </a:lnTo>
                <a:lnTo>
                  <a:pt x="747433" y="838542"/>
                </a:lnTo>
                <a:lnTo>
                  <a:pt x="778078" y="806691"/>
                </a:lnTo>
                <a:lnTo>
                  <a:pt x="781989" y="798449"/>
                </a:lnTo>
                <a:lnTo>
                  <a:pt x="787819" y="786206"/>
                </a:lnTo>
                <a:lnTo>
                  <a:pt x="793686" y="762825"/>
                </a:lnTo>
                <a:lnTo>
                  <a:pt x="795642" y="736498"/>
                </a:lnTo>
                <a:close/>
              </a:path>
              <a:path w="1345565" h="1345565">
                <a:moveTo>
                  <a:pt x="1345565" y="672782"/>
                </a:moveTo>
                <a:lnTo>
                  <a:pt x="1343875" y="624801"/>
                </a:lnTo>
                <a:lnTo>
                  <a:pt x="1338872" y="577723"/>
                </a:lnTo>
                <a:lnTo>
                  <a:pt x="1330680" y="531647"/>
                </a:lnTo>
                <a:lnTo>
                  <a:pt x="1319415" y="486714"/>
                </a:lnTo>
                <a:lnTo>
                  <a:pt x="1305661" y="444500"/>
                </a:lnTo>
                <a:lnTo>
                  <a:pt x="1305661" y="672782"/>
                </a:lnTo>
                <a:lnTo>
                  <a:pt x="1303921" y="719950"/>
                </a:lnTo>
                <a:lnTo>
                  <a:pt x="1298790" y="766191"/>
                </a:lnTo>
                <a:lnTo>
                  <a:pt x="1290383" y="811364"/>
                </a:lnTo>
                <a:lnTo>
                  <a:pt x="1278826" y="855370"/>
                </a:lnTo>
                <a:lnTo>
                  <a:pt x="1264234" y="898080"/>
                </a:lnTo>
                <a:lnTo>
                  <a:pt x="1246759" y="939355"/>
                </a:lnTo>
                <a:lnTo>
                  <a:pt x="1226489" y="979093"/>
                </a:lnTo>
                <a:lnTo>
                  <a:pt x="1203566" y="1017155"/>
                </a:lnTo>
                <a:lnTo>
                  <a:pt x="1178115" y="1053426"/>
                </a:lnTo>
                <a:lnTo>
                  <a:pt x="1150251" y="1087780"/>
                </a:lnTo>
                <a:lnTo>
                  <a:pt x="1120089" y="1120101"/>
                </a:lnTo>
                <a:lnTo>
                  <a:pt x="1087780" y="1150251"/>
                </a:lnTo>
                <a:lnTo>
                  <a:pt x="1053426" y="1178115"/>
                </a:lnTo>
                <a:lnTo>
                  <a:pt x="1017155" y="1203566"/>
                </a:lnTo>
                <a:lnTo>
                  <a:pt x="979093" y="1226489"/>
                </a:lnTo>
                <a:lnTo>
                  <a:pt x="939355" y="1246759"/>
                </a:lnTo>
                <a:lnTo>
                  <a:pt x="898080" y="1264246"/>
                </a:lnTo>
                <a:lnTo>
                  <a:pt x="855370" y="1278826"/>
                </a:lnTo>
                <a:lnTo>
                  <a:pt x="811364" y="1290383"/>
                </a:lnTo>
                <a:lnTo>
                  <a:pt x="766178" y="1298790"/>
                </a:lnTo>
                <a:lnTo>
                  <a:pt x="719950" y="1303921"/>
                </a:lnTo>
                <a:lnTo>
                  <a:pt x="672782" y="1305661"/>
                </a:lnTo>
                <a:lnTo>
                  <a:pt x="625614" y="1303921"/>
                </a:lnTo>
                <a:lnTo>
                  <a:pt x="579386" y="1298790"/>
                </a:lnTo>
                <a:lnTo>
                  <a:pt x="534200" y="1290383"/>
                </a:lnTo>
                <a:lnTo>
                  <a:pt x="490194" y="1278826"/>
                </a:lnTo>
                <a:lnTo>
                  <a:pt x="447484" y="1264246"/>
                </a:lnTo>
                <a:lnTo>
                  <a:pt x="406209" y="1246759"/>
                </a:lnTo>
                <a:lnTo>
                  <a:pt x="366471" y="1226489"/>
                </a:lnTo>
                <a:lnTo>
                  <a:pt x="328409" y="1203566"/>
                </a:lnTo>
                <a:lnTo>
                  <a:pt x="292138" y="1178115"/>
                </a:lnTo>
                <a:lnTo>
                  <a:pt x="257784" y="1150251"/>
                </a:lnTo>
                <a:lnTo>
                  <a:pt x="225475" y="1120101"/>
                </a:lnTo>
                <a:lnTo>
                  <a:pt x="195313" y="1087780"/>
                </a:lnTo>
                <a:lnTo>
                  <a:pt x="167449" y="1053426"/>
                </a:lnTo>
                <a:lnTo>
                  <a:pt x="141998" y="1017155"/>
                </a:lnTo>
                <a:lnTo>
                  <a:pt x="119075" y="979093"/>
                </a:lnTo>
                <a:lnTo>
                  <a:pt x="98806" y="939355"/>
                </a:lnTo>
                <a:lnTo>
                  <a:pt x="81330" y="898080"/>
                </a:lnTo>
                <a:lnTo>
                  <a:pt x="66738" y="855370"/>
                </a:lnTo>
                <a:lnTo>
                  <a:pt x="55181" y="811364"/>
                </a:lnTo>
                <a:lnTo>
                  <a:pt x="46774" y="766191"/>
                </a:lnTo>
                <a:lnTo>
                  <a:pt x="41643" y="719950"/>
                </a:lnTo>
                <a:lnTo>
                  <a:pt x="39903" y="672782"/>
                </a:lnTo>
                <a:lnTo>
                  <a:pt x="41643" y="625627"/>
                </a:lnTo>
                <a:lnTo>
                  <a:pt x="46774" y="579386"/>
                </a:lnTo>
                <a:lnTo>
                  <a:pt x="55181" y="534200"/>
                </a:lnTo>
                <a:lnTo>
                  <a:pt x="66738" y="490194"/>
                </a:lnTo>
                <a:lnTo>
                  <a:pt x="81330" y="447497"/>
                </a:lnTo>
                <a:lnTo>
                  <a:pt x="98806" y="406209"/>
                </a:lnTo>
                <a:lnTo>
                  <a:pt x="119075" y="366483"/>
                </a:lnTo>
                <a:lnTo>
                  <a:pt x="141998" y="328409"/>
                </a:lnTo>
                <a:lnTo>
                  <a:pt x="167449" y="292138"/>
                </a:lnTo>
                <a:lnTo>
                  <a:pt x="195313" y="257784"/>
                </a:lnTo>
                <a:lnTo>
                  <a:pt x="225475" y="225475"/>
                </a:lnTo>
                <a:lnTo>
                  <a:pt x="257784" y="195326"/>
                </a:lnTo>
                <a:lnTo>
                  <a:pt x="292138" y="167462"/>
                </a:lnTo>
                <a:lnTo>
                  <a:pt x="328409" y="141998"/>
                </a:lnTo>
                <a:lnTo>
                  <a:pt x="366471" y="119087"/>
                </a:lnTo>
                <a:lnTo>
                  <a:pt x="406209" y="98818"/>
                </a:lnTo>
                <a:lnTo>
                  <a:pt x="447484" y="81330"/>
                </a:lnTo>
                <a:lnTo>
                  <a:pt x="490194" y="66751"/>
                </a:lnTo>
                <a:lnTo>
                  <a:pt x="534200" y="55194"/>
                </a:lnTo>
                <a:lnTo>
                  <a:pt x="579386" y="46786"/>
                </a:lnTo>
                <a:lnTo>
                  <a:pt x="625614" y="41643"/>
                </a:lnTo>
                <a:lnTo>
                  <a:pt x="672782" y="39903"/>
                </a:lnTo>
                <a:lnTo>
                  <a:pt x="719950" y="41643"/>
                </a:lnTo>
                <a:lnTo>
                  <a:pt x="766178" y="46786"/>
                </a:lnTo>
                <a:lnTo>
                  <a:pt x="811364" y="55194"/>
                </a:lnTo>
                <a:lnTo>
                  <a:pt x="855370" y="66751"/>
                </a:lnTo>
                <a:lnTo>
                  <a:pt x="898080" y="81330"/>
                </a:lnTo>
                <a:lnTo>
                  <a:pt x="939355" y="98818"/>
                </a:lnTo>
                <a:lnTo>
                  <a:pt x="979093" y="119087"/>
                </a:lnTo>
                <a:lnTo>
                  <a:pt x="1017155" y="141998"/>
                </a:lnTo>
                <a:lnTo>
                  <a:pt x="1053426" y="167462"/>
                </a:lnTo>
                <a:lnTo>
                  <a:pt x="1087780" y="195326"/>
                </a:lnTo>
                <a:lnTo>
                  <a:pt x="1120089" y="225475"/>
                </a:lnTo>
                <a:lnTo>
                  <a:pt x="1150251" y="257784"/>
                </a:lnTo>
                <a:lnTo>
                  <a:pt x="1178115" y="292138"/>
                </a:lnTo>
                <a:lnTo>
                  <a:pt x="1203566" y="328409"/>
                </a:lnTo>
                <a:lnTo>
                  <a:pt x="1226489" y="366483"/>
                </a:lnTo>
                <a:lnTo>
                  <a:pt x="1246759" y="406209"/>
                </a:lnTo>
                <a:lnTo>
                  <a:pt x="1264234" y="447497"/>
                </a:lnTo>
                <a:lnTo>
                  <a:pt x="1278826" y="490194"/>
                </a:lnTo>
                <a:lnTo>
                  <a:pt x="1290383" y="534200"/>
                </a:lnTo>
                <a:lnTo>
                  <a:pt x="1298790" y="579386"/>
                </a:lnTo>
                <a:lnTo>
                  <a:pt x="1303921" y="625627"/>
                </a:lnTo>
                <a:lnTo>
                  <a:pt x="1305661" y="672782"/>
                </a:lnTo>
                <a:lnTo>
                  <a:pt x="1305661" y="444500"/>
                </a:lnTo>
                <a:lnTo>
                  <a:pt x="1288084" y="400685"/>
                </a:lnTo>
                <a:lnTo>
                  <a:pt x="1268272" y="359816"/>
                </a:lnTo>
                <a:lnTo>
                  <a:pt x="1245831" y="320548"/>
                </a:lnTo>
                <a:lnTo>
                  <a:pt x="1220889" y="282968"/>
                </a:lnTo>
                <a:lnTo>
                  <a:pt x="1193546" y="247218"/>
                </a:lnTo>
                <a:lnTo>
                  <a:pt x="1163942" y="213398"/>
                </a:lnTo>
                <a:lnTo>
                  <a:pt x="1132166" y="181635"/>
                </a:lnTo>
                <a:lnTo>
                  <a:pt x="1098346" y="152019"/>
                </a:lnTo>
                <a:lnTo>
                  <a:pt x="1062596" y="124688"/>
                </a:lnTo>
                <a:lnTo>
                  <a:pt x="1025029" y="99733"/>
                </a:lnTo>
                <a:lnTo>
                  <a:pt x="985748" y="77292"/>
                </a:lnTo>
                <a:lnTo>
                  <a:pt x="944892" y="57480"/>
                </a:lnTo>
                <a:lnTo>
                  <a:pt x="902550" y="40398"/>
                </a:lnTo>
                <a:lnTo>
                  <a:pt x="858862" y="26162"/>
                </a:lnTo>
                <a:lnTo>
                  <a:pt x="813917" y="14884"/>
                </a:lnTo>
                <a:lnTo>
                  <a:pt x="767854" y="6692"/>
                </a:lnTo>
                <a:lnTo>
                  <a:pt x="720763" y="1689"/>
                </a:lnTo>
                <a:lnTo>
                  <a:pt x="672782" y="0"/>
                </a:lnTo>
                <a:lnTo>
                  <a:pt x="624801" y="1689"/>
                </a:lnTo>
                <a:lnTo>
                  <a:pt x="577710" y="6692"/>
                </a:lnTo>
                <a:lnTo>
                  <a:pt x="531647" y="14884"/>
                </a:lnTo>
                <a:lnTo>
                  <a:pt x="486702" y="26162"/>
                </a:lnTo>
                <a:lnTo>
                  <a:pt x="443014" y="40398"/>
                </a:lnTo>
                <a:lnTo>
                  <a:pt x="400672" y="57480"/>
                </a:lnTo>
                <a:lnTo>
                  <a:pt x="359816" y="77292"/>
                </a:lnTo>
                <a:lnTo>
                  <a:pt x="320535" y="99733"/>
                </a:lnTo>
                <a:lnTo>
                  <a:pt x="282968" y="124688"/>
                </a:lnTo>
                <a:lnTo>
                  <a:pt x="247218" y="152019"/>
                </a:lnTo>
                <a:lnTo>
                  <a:pt x="213398" y="181635"/>
                </a:lnTo>
                <a:lnTo>
                  <a:pt x="181622" y="213398"/>
                </a:lnTo>
                <a:lnTo>
                  <a:pt x="152019" y="247218"/>
                </a:lnTo>
                <a:lnTo>
                  <a:pt x="124675" y="282968"/>
                </a:lnTo>
                <a:lnTo>
                  <a:pt x="99733" y="320548"/>
                </a:lnTo>
                <a:lnTo>
                  <a:pt x="77292" y="359816"/>
                </a:lnTo>
                <a:lnTo>
                  <a:pt x="57480" y="400685"/>
                </a:lnTo>
                <a:lnTo>
                  <a:pt x="40386" y="443014"/>
                </a:lnTo>
                <a:lnTo>
                  <a:pt x="26149" y="486714"/>
                </a:lnTo>
                <a:lnTo>
                  <a:pt x="14884" y="531647"/>
                </a:lnTo>
                <a:lnTo>
                  <a:pt x="6692" y="577723"/>
                </a:lnTo>
                <a:lnTo>
                  <a:pt x="1689" y="624801"/>
                </a:lnTo>
                <a:lnTo>
                  <a:pt x="0" y="672782"/>
                </a:lnTo>
                <a:lnTo>
                  <a:pt x="1689" y="720775"/>
                </a:lnTo>
                <a:lnTo>
                  <a:pt x="6692" y="767854"/>
                </a:lnTo>
                <a:lnTo>
                  <a:pt x="14884" y="813930"/>
                </a:lnTo>
                <a:lnTo>
                  <a:pt x="26149" y="858862"/>
                </a:lnTo>
                <a:lnTo>
                  <a:pt x="40386" y="902563"/>
                </a:lnTo>
                <a:lnTo>
                  <a:pt x="57480" y="944892"/>
                </a:lnTo>
                <a:lnTo>
                  <a:pt x="77292" y="985761"/>
                </a:lnTo>
                <a:lnTo>
                  <a:pt x="99733" y="1025029"/>
                </a:lnTo>
                <a:lnTo>
                  <a:pt x="124675" y="1062596"/>
                </a:lnTo>
                <a:lnTo>
                  <a:pt x="152019" y="1098346"/>
                </a:lnTo>
                <a:lnTo>
                  <a:pt x="181622" y="1132166"/>
                </a:lnTo>
                <a:lnTo>
                  <a:pt x="213398" y="1163942"/>
                </a:lnTo>
                <a:lnTo>
                  <a:pt x="247218" y="1193558"/>
                </a:lnTo>
                <a:lnTo>
                  <a:pt x="282968" y="1220889"/>
                </a:lnTo>
                <a:lnTo>
                  <a:pt x="320535" y="1245831"/>
                </a:lnTo>
                <a:lnTo>
                  <a:pt x="359816" y="1268272"/>
                </a:lnTo>
                <a:lnTo>
                  <a:pt x="400672" y="1288097"/>
                </a:lnTo>
                <a:lnTo>
                  <a:pt x="443014" y="1305179"/>
                </a:lnTo>
                <a:lnTo>
                  <a:pt x="486702" y="1319415"/>
                </a:lnTo>
                <a:lnTo>
                  <a:pt x="531647" y="1330680"/>
                </a:lnTo>
                <a:lnTo>
                  <a:pt x="577710" y="1338884"/>
                </a:lnTo>
                <a:lnTo>
                  <a:pt x="624801" y="1343875"/>
                </a:lnTo>
                <a:lnTo>
                  <a:pt x="672782" y="1345565"/>
                </a:lnTo>
                <a:lnTo>
                  <a:pt x="720763" y="1343875"/>
                </a:lnTo>
                <a:lnTo>
                  <a:pt x="767854" y="1338884"/>
                </a:lnTo>
                <a:lnTo>
                  <a:pt x="813917" y="1330680"/>
                </a:lnTo>
                <a:lnTo>
                  <a:pt x="858862" y="1319415"/>
                </a:lnTo>
                <a:lnTo>
                  <a:pt x="901065" y="1305661"/>
                </a:lnTo>
                <a:lnTo>
                  <a:pt x="902550" y="1305179"/>
                </a:lnTo>
                <a:lnTo>
                  <a:pt x="944892" y="1288097"/>
                </a:lnTo>
                <a:lnTo>
                  <a:pt x="985748" y="1268272"/>
                </a:lnTo>
                <a:lnTo>
                  <a:pt x="1025029" y="1245831"/>
                </a:lnTo>
                <a:lnTo>
                  <a:pt x="1062596" y="1220889"/>
                </a:lnTo>
                <a:lnTo>
                  <a:pt x="1098346" y="1193558"/>
                </a:lnTo>
                <a:lnTo>
                  <a:pt x="1132166" y="1163942"/>
                </a:lnTo>
                <a:lnTo>
                  <a:pt x="1163942" y="1132166"/>
                </a:lnTo>
                <a:lnTo>
                  <a:pt x="1193546" y="1098346"/>
                </a:lnTo>
                <a:lnTo>
                  <a:pt x="1220889" y="1062596"/>
                </a:lnTo>
                <a:lnTo>
                  <a:pt x="1245831" y="1025029"/>
                </a:lnTo>
                <a:lnTo>
                  <a:pt x="1268272" y="985761"/>
                </a:lnTo>
                <a:lnTo>
                  <a:pt x="1288084" y="944892"/>
                </a:lnTo>
                <a:lnTo>
                  <a:pt x="1305179" y="902563"/>
                </a:lnTo>
                <a:lnTo>
                  <a:pt x="1319415" y="858862"/>
                </a:lnTo>
                <a:lnTo>
                  <a:pt x="1330680" y="813930"/>
                </a:lnTo>
                <a:lnTo>
                  <a:pt x="1338872" y="767854"/>
                </a:lnTo>
                <a:lnTo>
                  <a:pt x="1343875" y="720775"/>
                </a:lnTo>
                <a:lnTo>
                  <a:pt x="1345565" y="672782"/>
                </a:lnTo>
                <a:close/>
              </a:path>
            </a:pathLst>
          </a:custGeom>
          <a:solidFill>
            <a:srgbClr val="FF3A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7095" y="425450"/>
            <a:ext cx="669226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0" algn="l"/>
                <a:tab pos="3662045" algn="l"/>
              </a:tabLst>
            </a:pPr>
            <a:r>
              <a:rPr dirty="0" sz="7500">
                <a:latin typeface="Times New Roman"/>
                <a:cs typeface="Times New Roman"/>
              </a:rPr>
              <a:t>Ta</a:t>
            </a:r>
            <a:r>
              <a:rPr dirty="0" sz="7500">
                <a:latin typeface="Times New Roman"/>
                <a:cs typeface="Times New Roman"/>
              </a:rPr>
              <a:t>b</a:t>
            </a:r>
            <a:r>
              <a:rPr dirty="0" sz="7500">
                <a:latin typeface="Times New Roman"/>
                <a:cs typeface="Times New Roman"/>
              </a:rPr>
              <a:t>l</a:t>
            </a:r>
            <a:r>
              <a:rPr dirty="0" sz="7500">
                <a:latin typeface="Times New Roman"/>
                <a:cs typeface="Times New Roman"/>
              </a:rPr>
              <a:t>e</a:t>
            </a:r>
            <a:r>
              <a:rPr dirty="0" sz="7500">
                <a:latin typeface="Times New Roman"/>
                <a:cs typeface="Times New Roman"/>
              </a:rPr>
              <a:t>	</a:t>
            </a:r>
            <a:r>
              <a:rPr dirty="0" sz="7500" spc="-5">
                <a:latin typeface="Times New Roman"/>
                <a:cs typeface="Times New Roman"/>
              </a:rPr>
              <a:t>O</a:t>
            </a:r>
            <a:r>
              <a:rPr dirty="0" sz="7500" spc="-5">
                <a:latin typeface="Times New Roman"/>
                <a:cs typeface="Times New Roman"/>
              </a:rPr>
              <a:t>f	Con</a:t>
            </a:r>
            <a:r>
              <a:rPr dirty="0" sz="7500">
                <a:latin typeface="Times New Roman"/>
                <a:cs typeface="Times New Roman"/>
              </a:rPr>
              <a:t>t</a:t>
            </a:r>
            <a:r>
              <a:rPr dirty="0" sz="7500">
                <a:latin typeface="Times New Roman"/>
                <a:cs typeface="Times New Roman"/>
              </a:rPr>
              <a:t>e</a:t>
            </a:r>
            <a:r>
              <a:rPr dirty="0" sz="7500">
                <a:latin typeface="Times New Roman"/>
                <a:cs typeface="Times New Roman"/>
              </a:rPr>
              <a:t>n</a:t>
            </a:r>
            <a:r>
              <a:rPr dirty="0" sz="7500">
                <a:latin typeface="Times New Roman"/>
                <a:cs typeface="Times New Roman"/>
              </a:rPr>
              <a:t>t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0777" y="2301457"/>
            <a:ext cx="3557270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15">
                <a:latin typeface="Times New Roman"/>
                <a:cs typeface="Times New Roman"/>
              </a:rPr>
              <a:t>INTRODUCTION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3724" y="4469600"/>
            <a:ext cx="3192145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10">
                <a:latin typeface="Times New Roman"/>
                <a:cs typeface="Times New Roman"/>
              </a:rPr>
              <a:t>F</a:t>
            </a:r>
            <a:r>
              <a:rPr dirty="0" sz="3650" spc="10">
                <a:latin typeface="Times New Roman"/>
                <a:cs typeface="Times New Roman"/>
              </a:rPr>
              <a:t>L</a:t>
            </a:r>
            <a:r>
              <a:rPr dirty="0" sz="3650" spc="15">
                <a:latin typeface="Times New Roman"/>
                <a:cs typeface="Times New Roman"/>
              </a:rPr>
              <a:t>O</a:t>
            </a:r>
            <a:r>
              <a:rPr dirty="0" sz="3650" spc="20">
                <a:latin typeface="Times New Roman"/>
                <a:cs typeface="Times New Roman"/>
              </a:rPr>
              <a:t>W</a:t>
            </a:r>
            <a:r>
              <a:rPr dirty="0" sz="3650" spc="10">
                <a:latin typeface="Times New Roman"/>
                <a:cs typeface="Times New Roman"/>
              </a:rPr>
              <a:t>C</a:t>
            </a:r>
            <a:r>
              <a:rPr dirty="0" sz="3650" spc="15">
                <a:latin typeface="Times New Roman"/>
                <a:cs typeface="Times New Roman"/>
              </a:rPr>
              <a:t>HA</a:t>
            </a:r>
            <a:r>
              <a:rPr dirty="0" sz="3650" spc="10">
                <a:latin typeface="Times New Roman"/>
                <a:cs typeface="Times New Roman"/>
              </a:rPr>
              <a:t>R</a:t>
            </a:r>
            <a:r>
              <a:rPr dirty="0" sz="3650" spc="10">
                <a:latin typeface="Times New Roman"/>
                <a:cs typeface="Times New Roman"/>
              </a:rPr>
              <a:t>T</a:t>
            </a:r>
            <a:r>
              <a:rPr dirty="0" sz="3650" spc="15">
                <a:latin typeface="Times New Roman"/>
                <a:cs typeface="Times New Roman"/>
              </a:rPr>
              <a:t>S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3343" y="6089834"/>
            <a:ext cx="417512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2169" marR="5080" indent="-840105">
              <a:lnSpc>
                <a:spcPct val="115799"/>
              </a:lnSpc>
              <a:spcBef>
                <a:spcPts val="100"/>
              </a:spcBef>
            </a:pPr>
            <a:r>
              <a:rPr dirty="0" sz="3400" spc="-5">
                <a:latin typeface="Times New Roman"/>
                <a:cs typeface="Times New Roman"/>
              </a:rPr>
              <a:t>FUNCTIONS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&amp;</a:t>
            </a:r>
            <a:r>
              <a:rPr dirty="0" sz="3400" spc="-4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CODE </a:t>
            </a:r>
            <a:r>
              <a:rPr dirty="0" sz="3400" spc="-83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EXECUTION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0362" y="2113328"/>
            <a:ext cx="417766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5080" indent="-272415">
              <a:lnSpc>
                <a:spcPct val="116399"/>
              </a:lnSpc>
              <a:spcBef>
                <a:spcPts val="95"/>
              </a:spcBef>
            </a:pPr>
            <a:r>
              <a:rPr dirty="0" sz="3650" spc="10">
                <a:latin typeface="Times New Roman"/>
                <a:cs typeface="Times New Roman"/>
              </a:rPr>
              <a:t>NON-FUNCTIONAL </a:t>
            </a:r>
            <a:r>
              <a:rPr dirty="0" sz="3650" spc="-900">
                <a:latin typeface="Times New Roman"/>
                <a:cs typeface="Times New Roman"/>
              </a:rPr>
              <a:t> </a:t>
            </a:r>
            <a:r>
              <a:rPr dirty="0" sz="3650" spc="10">
                <a:latin typeface="Times New Roman"/>
                <a:cs typeface="Times New Roman"/>
              </a:rPr>
              <a:t>REQUIREMENTS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2520" y="4198412"/>
            <a:ext cx="5006975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7160">
              <a:lnSpc>
                <a:spcPct val="115199"/>
              </a:lnSpc>
              <a:spcBef>
                <a:spcPts val="100"/>
              </a:spcBef>
            </a:pPr>
            <a:r>
              <a:rPr dirty="0" sz="3900" spc="-15">
                <a:latin typeface="Times New Roman"/>
                <a:cs typeface="Times New Roman"/>
              </a:rPr>
              <a:t>APPLICATIONS AND </a:t>
            </a:r>
            <a:r>
              <a:rPr dirty="0" sz="3900" spc="-10">
                <a:latin typeface="Times New Roman"/>
                <a:cs typeface="Times New Roman"/>
              </a:rPr>
              <a:t> </a:t>
            </a:r>
            <a:r>
              <a:rPr dirty="0" sz="3900" spc="-15">
                <a:latin typeface="Times New Roman"/>
                <a:cs typeface="Times New Roman"/>
              </a:rPr>
              <a:t>CHALLENGES</a:t>
            </a:r>
            <a:r>
              <a:rPr dirty="0" sz="3900" spc="-35">
                <a:latin typeface="Times New Roman"/>
                <a:cs typeface="Times New Roman"/>
              </a:rPr>
              <a:t> </a:t>
            </a:r>
            <a:r>
              <a:rPr dirty="0" sz="3900" spc="-15">
                <a:latin typeface="Times New Roman"/>
                <a:cs typeface="Times New Roman"/>
              </a:rPr>
              <a:t>FACED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5143" y="6450583"/>
            <a:ext cx="3036570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10">
                <a:latin typeface="Times New Roman"/>
                <a:cs typeface="Times New Roman"/>
              </a:rPr>
              <a:t>CONCLUSION</a:t>
            </a:r>
            <a:endParaRPr sz="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4438" y="5397294"/>
            <a:ext cx="7847965" cy="1749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29" b="1">
                <a:solidFill>
                  <a:srgbClr val="0E0D0C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513650" y="2540875"/>
            <a:ext cx="2600325" cy="2590800"/>
          </a:xfrm>
          <a:custGeom>
            <a:avLst/>
            <a:gdLst/>
            <a:ahLst/>
            <a:cxnLst/>
            <a:rect l="l" t="t" r="r" b="b"/>
            <a:pathLst>
              <a:path w="2600325" h="2590800">
                <a:moveTo>
                  <a:pt x="1419898" y="976807"/>
                </a:moveTo>
                <a:lnTo>
                  <a:pt x="1303540" y="976807"/>
                </a:lnTo>
                <a:lnTo>
                  <a:pt x="1087755" y="1148626"/>
                </a:lnTo>
                <a:lnTo>
                  <a:pt x="1156081" y="1233868"/>
                </a:lnTo>
                <a:lnTo>
                  <a:pt x="1233195" y="1172311"/>
                </a:lnTo>
                <a:lnTo>
                  <a:pt x="1241183" y="1165593"/>
                </a:lnTo>
                <a:lnTo>
                  <a:pt x="1251966" y="1155649"/>
                </a:lnTo>
                <a:lnTo>
                  <a:pt x="1265542" y="1142530"/>
                </a:lnTo>
                <a:lnTo>
                  <a:pt x="1281899" y="1126312"/>
                </a:lnTo>
                <a:lnTo>
                  <a:pt x="1279867" y="1195984"/>
                </a:lnTo>
                <a:lnTo>
                  <a:pt x="1278521" y="1259573"/>
                </a:lnTo>
                <a:lnTo>
                  <a:pt x="1278521" y="1646504"/>
                </a:lnTo>
                <a:lnTo>
                  <a:pt x="1419898" y="1646504"/>
                </a:lnTo>
                <a:lnTo>
                  <a:pt x="1419898" y="976807"/>
                </a:lnTo>
                <a:close/>
              </a:path>
              <a:path w="2600325" h="2590800">
                <a:moveTo>
                  <a:pt x="2600325" y="1295400"/>
                </a:moveTo>
                <a:lnTo>
                  <a:pt x="2599423" y="1244600"/>
                </a:lnTo>
                <a:lnTo>
                  <a:pt x="2596756" y="1193800"/>
                </a:lnTo>
                <a:lnTo>
                  <a:pt x="2592336" y="1143000"/>
                </a:lnTo>
                <a:lnTo>
                  <a:pt x="2586202" y="1104900"/>
                </a:lnTo>
                <a:lnTo>
                  <a:pt x="2578392" y="1054100"/>
                </a:lnTo>
                <a:lnTo>
                  <a:pt x="2568930" y="1003300"/>
                </a:lnTo>
                <a:lnTo>
                  <a:pt x="2557856" y="965200"/>
                </a:lnTo>
                <a:lnTo>
                  <a:pt x="2545194" y="914400"/>
                </a:lnTo>
                <a:lnTo>
                  <a:pt x="2530983" y="876300"/>
                </a:lnTo>
                <a:lnTo>
                  <a:pt x="2523210" y="851230"/>
                </a:lnTo>
                <a:lnTo>
                  <a:pt x="2523210" y="1295400"/>
                </a:lnTo>
                <a:lnTo>
                  <a:pt x="2522283" y="1346200"/>
                </a:lnTo>
                <a:lnTo>
                  <a:pt x="2519527" y="1384300"/>
                </a:lnTo>
                <a:lnTo>
                  <a:pt x="2514968" y="1435100"/>
                </a:lnTo>
                <a:lnTo>
                  <a:pt x="2508643" y="1485900"/>
                </a:lnTo>
                <a:lnTo>
                  <a:pt x="2500592" y="1524000"/>
                </a:lnTo>
                <a:lnTo>
                  <a:pt x="2490851" y="1574800"/>
                </a:lnTo>
                <a:lnTo>
                  <a:pt x="2479446" y="1612900"/>
                </a:lnTo>
                <a:lnTo>
                  <a:pt x="2466416" y="1663700"/>
                </a:lnTo>
                <a:lnTo>
                  <a:pt x="2451798" y="1701800"/>
                </a:lnTo>
                <a:lnTo>
                  <a:pt x="2435618" y="1752600"/>
                </a:lnTo>
                <a:lnTo>
                  <a:pt x="2417915" y="1790700"/>
                </a:lnTo>
                <a:lnTo>
                  <a:pt x="2398712" y="1828800"/>
                </a:lnTo>
                <a:lnTo>
                  <a:pt x="2378062" y="1866900"/>
                </a:lnTo>
                <a:lnTo>
                  <a:pt x="2356002" y="1905000"/>
                </a:lnTo>
                <a:lnTo>
                  <a:pt x="2332545" y="1943100"/>
                </a:lnTo>
                <a:lnTo>
                  <a:pt x="2307729" y="1981200"/>
                </a:lnTo>
                <a:lnTo>
                  <a:pt x="2281605" y="2019300"/>
                </a:lnTo>
                <a:lnTo>
                  <a:pt x="2254199" y="2057400"/>
                </a:lnTo>
                <a:lnTo>
                  <a:pt x="2225535" y="2095500"/>
                </a:lnTo>
                <a:lnTo>
                  <a:pt x="2195652" y="2120900"/>
                </a:lnTo>
                <a:lnTo>
                  <a:pt x="2164600" y="2159000"/>
                </a:lnTo>
                <a:lnTo>
                  <a:pt x="2132393" y="2184400"/>
                </a:lnTo>
                <a:lnTo>
                  <a:pt x="2099081" y="2222500"/>
                </a:lnTo>
                <a:lnTo>
                  <a:pt x="2064677" y="2247900"/>
                </a:lnTo>
                <a:lnTo>
                  <a:pt x="2029244" y="2273300"/>
                </a:lnTo>
                <a:lnTo>
                  <a:pt x="1992795" y="2298700"/>
                </a:lnTo>
                <a:lnTo>
                  <a:pt x="1955368" y="2324100"/>
                </a:lnTo>
                <a:lnTo>
                  <a:pt x="1917001" y="2349500"/>
                </a:lnTo>
                <a:lnTo>
                  <a:pt x="1877720" y="2374900"/>
                </a:lnTo>
                <a:lnTo>
                  <a:pt x="1837575" y="2387600"/>
                </a:lnTo>
                <a:lnTo>
                  <a:pt x="1796592" y="2413000"/>
                </a:lnTo>
                <a:lnTo>
                  <a:pt x="1754797" y="2425700"/>
                </a:lnTo>
                <a:lnTo>
                  <a:pt x="1712239" y="2451100"/>
                </a:lnTo>
                <a:lnTo>
                  <a:pt x="1580273" y="2489200"/>
                </a:lnTo>
                <a:lnTo>
                  <a:pt x="1534972" y="2489200"/>
                </a:lnTo>
                <a:lnTo>
                  <a:pt x="1442605" y="2514600"/>
                </a:lnTo>
                <a:lnTo>
                  <a:pt x="1157719" y="2514600"/>
                </a:lnTo>
                <a:lnTo>
                  <a:pt x="1065352" y="2489200"/>
                </a:lnTo>
                <a:lnTo>
                  <a:pt x="1020051" y="2489200"/>
                </a:lnTo>
                <a:lnTo>
                  <a:pt x="888085" y="2451100"/>
                </a:lnTo>
                <a:lnTo>
                  <a:pt x="845527" y="2425700"/>
                </a:lnTo>
                <a:lnTo>
                  <a:pt x="803732" y="2413000"/>
                </a:lnTo>
                <a:lnTo>
                  <a:pt x="762749" y="2387600"/>
                </a:lnTo>
                <a:lnTo>
                  <a:pt x="722604" y="2374900"/>
                </a:lnTo>
                <a:lnTo>
                  <a:pt x="683323" y="2349500"/>
                </a:lnTo>
                <a:lnTo>
                  <a:pt x="644956" y="2324100"/>
                </a:lnTo>
                <a:lnTo>
                  <a:pt x="607529" y="2298700"/>
                </a:lnTo>
                <a:lnTo>
                  <a:pt x="571080" y="2273300"/>
                </a:lnTo>
                <a:lnTo>
                  <a:pt x="535647" y="2247900"/>
                </a:lnTo>
                <a:lnTo>
                  <a:pt x="501243" y="2222500"/>
                </a:lnTo>
                <a:lnTo>
                  <a:pt x="467931" y="2184400"/>
                </a:lnTo>
                <a:lnTo>
                  <a:pt x="435724" y="2159000"/>
                </a:lnTo>
                <a:lnTo>
                  <a:pt x="404672" y="2120900"/>
                </a:lnTo>
                <a:lnTo>
                  <a:pt x="374789" y="2095500"/>
                </a:lnTo>
                <a:lnTo>
                  <a:pt x="346138" y="2057400"/>
                </a:lnTo>
                <a:lnTo>
                  <a:pt x="318719" y="2019300"/>
                </a:lnTo>
                <a:lnTo>
                  <a:pt x="292595" y="1981200"/>
                </a:lnTo>
                <a:lnTo>
                  <a:pt x="267792" y="1943100"/>
                </a:lnTo>
                <a:lnTo>
                  <a:pt x="244335" y="1905000"/>
                </a:lnTo>
                <a:lnTo>
                  <a:pt x="222262" y="1866900"/>
                </a:lnTo>
                <a:lnTo>
                  <a:pt x="201612" y="1828800"/>
                </a:lnTo>
                <a:lnTo>
                  <a:pt x="182422" y="1790700"/>
                </a:lnTo>
                <a:lnTo>
                  <a:pt x="164706" y="1752600"/>
                </a:lnTo>
                <a:lnTo>
                  <a:pt x="148526" y="1701800"/>
                </a:lnTo>
                <a:lnTo>
                  <a:pt x="133908" y="1663700"/>
                </a:lnTo>
                <a:lnTo>
                  <a:pt x="120878" y="1612900"/>
                </a:lnTo>
                <a:lnTo>
                  <a:pt x="109474" y="1574800"/>
                </a:lnTo>
                <a:lnTo>
                  <a:pt x="99733" y="1524000"/>
                </a:lnTo>
                <a:lnTo>
                  <a:pt x="91681" y="1485900"/>
                </a:lnTo>
                <a:lnTo>
                  <a:pt x="85356" y="1435100"/>
                </a:lnTo>
                <a:lnTo>
                  <a:pt x="80810" y="1384300"/>
                </a:lnTo>
                <a:lnTo>
                  <a:pt x="78041" y="1346200"/>
                </a:lnTo>
                <a:lnTo>
                  <a:pt x="77114" y="1295400"/>
                </a:lnTo>
                <a:lnTo>
                  <a:pt x="78041" y="1244600"/>
                </a:lnTo>
                <a:lnTo>
                  <a:pt x="80810" y="1193800"/>
                </a:lnTo>
                <a:lnTo>
                  <a:pt x="85356" y="1155700"/>
                </a:lnTo>
                <a:lnTo>
                  <a:pt x="91681" y="1104900"/>
                </a:lnTo>
                <a:lnTo>
                  <a:pt x="99733" y="1054100"/>
                </a:lnTo>
                <a:lnTo>
                  <a:pt x="109474" y="1016000"/>
                </a:lnTo>
                <a:lnTo>
                  <a:pt x="120878" y="965200"/>
                </a:lnTo>
                <a:lnTo>
                  <a:pt x="133908" y="927100"/>
                </a:lnTo>
                <a:lnTo>
                  <a:pt x="148526" y="876300"/>
                </a:lnTo>
                <a:lnTo>
                  <a:pt x="164706" y="838200"/>
                </a:lnTo>
                <a:lnTo>
                  <a:pt x="182422" y="800100"/>
                </a:lnTo>
                <a:lnTo>
                  <a:pt x="201612" y="762000"/>
                </a:lnTo>
                <a:lnTo>
                  <a:pt x="222262" y="711200"/>
                </a:lnTo>
                <a:lnTo>
                  <a:pt x="244335" y="673100"/>
                </a:lnTo>
                <a:lnTo>
                  <a:pt x="267792" y="635000"/>
                </a:lnTo>
                <a:lnTo>
                  <a:pt x="292595" y="596900"/>
                </a:lnTo>
                <a:lnTo>
                  <a:pt x="318719" y="558800"/>
                </a:lnTo>
                <a:lnTo>
                  <a:pt x="346138" y="533400"/>
                </a:lnTo>
                <a:lnTo>
                  <a:pt x="374789" y="495300"/>
                </a:lnTo>
                <a:lnTo>
                  <a:pt x="404672" y="457200"/>
                </a:lnTo>
                <a:lnTo>
                  <a:pt x="435724" y="431800"/>
                </a:lnTo>
                <a:lnTo>
                  <a:pt x="467931" y="393700"/>
                </a:lnTo>
                <a:lnTo>
                  <a:pt x="501243" y="368300"/>
                </a:lnTo>
                <a:lnTo>
                  <a:pt x="535647" y="342900"/>
                </a:lnTo>
                <a:lnTo>
                  <a:pt x="571080" y="317500"/>
                </a:lnTo>
                <a:lnTo>
                  <a:pt x="607529" y="292100"/>
                </a:lnTo>
                <a:lnTo>
                  <a:pt x="644956" y="266700"/>
                </a:lnTo>
                <a:lnTo>
                  <a:pt x="683323" y="241300"/>
                </a:lnTo>
                <a:lnTo>
                  <a:pt x="722604" y="215900"/>
                </a:lnTo>
                <a:lnTo>
                  <a:pt x="762749" y="190500"/>
                </a:lnTo>
                <a:lnTo>
                  <a:pt x="803732" y="177800"/>
                </a:lnTo>
                <a:lnTo>
                  <a:pt x="845527" y="152400"/>
                </a:lnTo>
                <a:lnTo>
                  <a:pt x="888085" y="139700"/>
                </a:lnTo>
                <a:lnTo>
                  <a:pt x="1065352" y="88900"/>
                </a:lnTo>
                <a:lnTo>
                  <a:pt x="1111262" y="88900"/>
                </a:lnTo>
                <a:lnTo>
                  <a:pt x="1157719" y="76200"/>
                </a:lnTo>
                <a:lnTo>
                  <a:pt x="1442605" y="76200"/>
                </a:lnTo>
                <a:lnTo>
                  <a:pt x="1489075" y="88900"/>
                </a:lnTo>
                <a:lnTo>
                  <a:pt x="1534972" y="88900"/>
                </a:lnTo>
                <a:lnTo>
                  <a:pt x="1712239" y="139700"/>
                </a:lnTo>
                <a:lnTo>
                  <a:pt x="1754797" y="152400"/>
                </a:lnTo>
                <a:lnTo>
                  <a:pt x="1796592" y="177800"/>
                </a:lnTo>
                <a:lnTo>
                  <a:pt x="1837575" y="190500"/>
                </a:lnTo>
                <a:lnTo>
                  <a:pt x="1877720" y="215900"/>
                </a:lnTo>
                <a:lnTo>
                  <a:pt x="1917001" y="241300"/>
                </a:lnTo>
                <a:lnTo>
                  <a:pt x="1955368" y="266700"/>
                </a:lnTo>
                <a:lnTo>
                  <a:pt x="1992795" y="292100"/>
                </a:lnTo>
                <a:lnTo>
                  <a:pt x="2029244" y="317500"/>
                </a:lnTo>
                <a:lnTo>
                  <a:pt x="2064677" y="342900"/>
                </a:lnTo>
                <a:lnTo>
                  <a:pt x="2099081" y="368300"/>
                </a:lnTo>
                <a:lnTo>
                  <a:pt x="2132393" y="393700"/>
                </a:lnTo>
                <a:lnTo>
                  <a:pt x="2164600" y="431800"/>
                </a:lnTo>
                <a:lnTo>
                  <a:pt x="2195652" y="457200"/>
                </a:lnTo>
                <a:lnTo>
                  <a:pt x="2225535" y="495300"/>
                </a:lnTo>
                <a:lnTo>
                  <a:pt x="2254199" y="533400"/>
                </a:lnTo>
                <a:lnTo>
                  <a:pt x="2281605" y="558800"/>
                </a:lnTo>
                <a:lnTo>
                  <a:pt x="2307729" y="596900"/>
                </a:lnTo>
                <a:lnTo>
                  <a:pt x="2332545" y="635000"/>
                </a:lnTo>
                <a:lnTo>
                  <a:pt x="2356002" y="673100"/>
                </a:lnTo>
                <a:lnTo>
                  <a:pt x="2378062" y="711200"/>
                </a:lnTo>
                <a:lnTo>
                  <a:pt x="2398712" y="762000"/>
                </a:lnTo>
                <a:lnTo>
                  <a:pt x="2417915" y="800100"/>
                </a:lnTo>
                <a:lnTo>
                  <a:pt x="2435618" y="838200"/>
                </a:lnTo>
                <a:lnTo>
                  <a:pt x="2451798" y="876300"/>
                </a:lnTo>
                <a:lnTo>
                  <a:pt x="2466416" y="927100"/>
                </a:lnTo>
                <a:lnTo>
                  <a:pt x="2479446" y="965200"/>
                </a:lnTo>
                <a:lnTo>
                  <a:pt x="2490851" y="1016000"/>
                </a:lnTo>
                <a:lnTo>
                  <a:pt x="2500592" y="1054100"/>
                </a:lnTo>
                <a:lnTo>
                  <a:pt x="2508643" y="1104900"/>
                </a:lnTo>
                <a:lnTo>
                  <a:pt x="2514968" y="1155700"/>
                </a:lnTo>
                <a:lnTo>
                  <a:pt x="2519527" y="1193800"/>
                </a:lnTo>
                <a:lnTo>
                  <a:pt x="2522283" y="1244600"/>
                </a:lnTo>
                <a:lnTo>
                  <a:pt x="2523210" y="1295400"/>
                </a:lnTo>
                <a:lnTo>
                  <a:pt x="2523210" y="851230"/>
                </a:lnTo>
                <a:lnTo>
                  <a:pt x="2515235" y="825500"/>
                </a:lnTo>
                <a:lnTo>
                  <a:pt x="2498013" y="787400"/>
                </a:lnTo>
                <a:lnTo>
                  <a:pt x="2479319" y="749300"/>
                </a:lnTo>
                <a:lnTo>
                  <a:pt x="2459202" y="711200"/>
                </a:lnTo>
                <a:lnTo>
                  <a:pt x="2437688" y="660400"/>
                </a:lnTo>
                <a:lnTo>
                  <a:pt x="2414816" y="622300"/>
                </a:lnTo>
                <a:lnTo>
                  <a:pt x="2390610" y="584200"/>
                </a:lnTo>
                <a:lnTo>
                  <a:pt x="2365095" y="546100"/>
                </a:lnTo>
                <a:lnTo>
                  <a:pt x="2338311" y="508000"/>
                </a:lnTo>
                <a:lnTo>
                  <a:pt x="2310295" y="469900"/>
                </a:lnTo>
                <a:lnTo>
                  <a:pt x="2281072" y="444500"/>
                </a:lnTo>
                <a:lnTo>
                  <a:pt x="2250681" y="406400"/>
                </a:lnTo>
                <a:lnTo>
                  <a:pt x="2219134" y="381000"/>
                </a:lnTo>
                <a:lnTo>
                  <a:pt x="2186482" y="342900"/>
                </a:lnTo>
                <a:lnTo>
                  <a:pt x="2152751" y="317500"/>
                </a:lnTo>
                <a:lnTo>
                  <a:pt x="2117979" y="279400"/>
                </a:lnTo>
                <a:lnTo>
                  <a:pt x="2082177" y="254000"/>
                </a:lnTo>
                <a:lnTo>
                  <a:pt x="2045398" y="228600"/>
                </a:lnTo>
                <a:lnTo>
                  <a:pt x="2007666" y="203200"/>
                </a:lnTo>
                <a:lnTo>
                  <a:pt x="1969020" y="177800"/>
                </a:lnTo>
                <a:lnTo>
                  <a:pt x="1929472" y="152400"/>
                </a:lnTo>
                <a:lnTo>
                  <a:pt x="1889074" y="139700"/>
                </a:lnTo>
                <a:lnTo>
                  <a:pt x="1847837" y="114300"/>
                </a:lnTo>
                <a:lnTo>
                  <a:pt x="1805825" y="101600"/>
                </a:lnTo>
                <a:lnTo>
                  <a:pt x="1763039" y="76200"/>
                </a:lnTo>
                <a:lnTo>
                  <a:pt x="1719516" y="63500"/>
                </a:lnTo>
                <a:lnTo>
                  <a:pt x="1538770" y="12700"/>
                </a:lnTo>
                <a:lnTo>
                  <a:pt x="1492059" y="12700"/>
                </a:lnTo>
                <a:lnTo>
                  <a:pt x="1444828" y="0"/>
                </a:lnTo>
                <a:lnTo>
                  <a:pt x="1155509" y="0"/>
                </a:lnTo>
                <a:lnTo>
                  <a:pt x="1108265" y="12700"/>
                </a:lnTo>
                <a:lnTo>
                  <a:pt x="1061567" y="12700"/>
                </a:lnTo>
                <a:lnTo>
                  <a:pt x="880808" y="63500"/>
                </a:lnTo>
                <a:lnTo>
                  <a:pt x="837298" y="76200"/>
                </a:lnTo>
                <a:lnTo>
                  <a:pt x="794512" y="101600"/>
                </a:lnTo>
                <a:lnTo>
                  <a:pt x="752487" y="114300"/>
                </a:lnTo>
                <a:lnTo>
                  <a:pt x="711250" y="139700"/>
                </a:lnTo>
                <a:lnTo>
                  <a:pt x="670852" y="152400"/>
                </a:lnTo>
                <a:lnTo>
                  <a:pt x="631317" y="177800"/>
                </a:lnTo>
                <a:lnTo>
                  <a:pt x="592658" y="203200"/>
                </a:lnTo>
                <a:lnTo>
                  <a:pt x="554926" y="228600"/>
                </a:lnTo>
                <a:lnTo>
                  <a:pt x="518147" y="254000"/>
                </a:lnTo>
                <a:lnTo>
                  <a:pt x="482346" y="279400"/>
                </a:lnTo>
                <a:lnTo>
                  <a:pt x="447573" y="317500"/>
                </a:lnTo>
                <a:lnTo>
                  <a:pt x="413842" y="342900"/>
                </a:lnTo>
                <a:lnTo>
                  <a:pt x="381190" y="381000"/>
                </a:lnTo>
                <a:lnTo>
                  <a:pt x="349643" y="406400"/>
                </a:lnTo>
                <a:lnTo>
                  <a:pt x="319252" y="444500"/>
                </a:lnTo>
                <a:lnTo>
                  <a:pt x="290029" y="469900"/>
                </a:lnTo>
                <a:lnTo>
                  <a:pt x="262013" y="508000"/>
                </a:lnTo>
                <a:lnTo>
                  <a:pt x="235229" y="546100"/>
                </a:lnTo>
                <a:lnTo>
                  <a:pt x="209715" y="584200"/>
                </a:lnTo>
                <a:lnTo>
                  <a:pt x="185508" y="622300"/>
                </a:lnTo>
                <a:lnTo>
                  <a:pt x="162636" y="660400"/>
                </a:lnTo>
                <a:lnTo>
                  <a:pt x="141122" y="711200"/>
                </a:lnTo>
                <a:lnTo>
                  <a:pt x="121005" y="749300"/>
                </a:lnTo>
                <a:lnTo>
                  <a:pt x="102311" y="787400"/>
                </a:lnTo>
                <a:lnTo>
                  <a:pt x="85090" y="825500"/>
                </a:lnTo>
                <a:lnTo>
                  <a:pt x="69342" y="876300"/>
                </a:lnTo>
                <a:lnTo>
                  <a:pt x="55130" y="914400"/>
                </a:lnTo>
                <a:lnTo>
                  <a:pt x="42468" y="965200"/>
                </a:lnTo>
                <a:lnTo>
                  <a:pt x="31394" y="1003300"/>
                </a:lnTo>
                <a:lnTo>
                  <a:pt x="21932" y="1054100"/>
                </a:lnTo>
                <a:lnTo>
                  <a:pt x="14122" y="1104900"/>
                </a:lnTo>
                <a:lnTo>
                  <a:pt x="7988" y="1143000"/>
                </a:lnTo>
                <a:lnTo>
                  <a:pt x="3568" y="1193800"/>
                </a:lnTo>
                <a:lnTo>
                  <a:pt x="901" y="1244600"/>
                </a:lnTo>
                <a:lnTo>
                  <a:pt x="0" y="1295400"/>
                </a:lnTo>
                <a:lnTo>
                  <a:pt x="901" y="1346200"/>
                </a:lnTo>
                <a:lnTo>
                  <a:pt x="3568" y="1397000"/>
                </a:lnTo>
                <a:lnTo>
                  <a:pt x="7988" y="1435100"/>
                </a:lnTo>
                <a:lnTo>
                  <a:pt x="14122" y="1485900"/>
                </a:lnTo>
                <a:lnTo>
                  <a:pt x="21932" y="1536700"/>
                </a:lnTo>
                <a:lnTo>
                  <a:pt x="31394" y="1574800"/>
                </a:lnTo>
                <a:lnTo>
                  <a:pt x="42468" y="1625600"/>
                </a:lnTo>
                <a:lnTo>
                  <a:pt x="55130" y="1663700"/>
                </a:lnTo>
                <a:lnTo>
                  <a:pt x="69342" y="1714500"/>
                </a:lnTo>
                <a:lnTo>
                  <a:pt x="85090" y="1752600"/>
                </a:lnTo>
                <a:lnTo>
                  <a:pt x="102311" y="1803400"/>
                </a:lnTo>
                <a:lnTo>
                  <a:pt x="121005" y="1841500"/>
                </a:lnTo>
                <a:lnTo>
                  <a:pt x="141122" y="1879600"/>
                </a:lnTo>
                <a:lnTo>
                  <a:pt x="162636" y="1917700"/>
                </a:lnTo>
                <a:lnTo>
                  <a:pt x="185508" y="1968500"/>
                </a:lnTo>
                <a:lnTo>
                  <a:pt x="209715" y="2006600"/>
                </a:lnTo>
                <a:lnTo>
                  <a:pt x="235229" y="2044700"/>
                </a:lnTo>
                <a:lnTo>
                  <a:pt x="262013" y="2070100"/>
                </a:lnTo>
                <a:lnTo>
                  <a:pt x="290029" y="2108200"/>
                </a:lnTo>
                <a:lnTo>
                  <a:pt x="319252" y="2146300"/>
                </a:lnTo>
                <a:lnTo>
                  <a:pt x="349643" y="2184400"/>
                </a:lnTo>
                <a:lnTo>
                  <a:pt x="381190" y="2209800"/>
                </a:lnTo>
                <a:lnTo>
                  <a:pt x="413842" y="2247900"/>
                </a:lnTo>
                <a:lnTo>
                  <a:pt x="447573" y="2273300"/>
                </a:lnTo>
                <a:lnTo>
                  <a:pt x="482346" y="2298700"/>
                </a:lnTo>
                <a:lnTo>
                  <a:pt x="518147" y="2336800"/>
                </a:lnTo>
                <a:lnTo>
                  <a:pt x="554926" y="2362200"/>
                </a:lnTo>
                <a:lnTo>
                  <a:pt x="592658" y="2387600"/>
                </a:lnTo>
                <a:lnTo>
                  <a:pt x="631317" y="2413000"/>
                </a:lnTo>
                <a:lnTo>
                  <a:pt x="670852" y="2425700"/>
                </a:lnTo>
                <a:lnTo>
                  <a:pt x="711250" y="2451100"/>
                </a:lnTo>
                <a:lnTo>
                  <a:pt x="752487" y="2476500"/>
                </a:lnTo>
                <a:lnTo>
                  <a:pt x="794512" y="2489200"/>
                </a:lnTo>
                <a:lnTo>
                  <a:pt x="837298" y="2514600"/>
                </a:lnTo>
                <a:lnTo>
                  <a:pt x="1061567" y="2578100"/>
                </a:lnTo>
                <a:lnTo>
                  <a:pt x="1108265" y="2578100"/>
                </a:lnTo>
                <a:lnTo>
                  <a:pt x="1155509" y="2590800"/>
                </a:lnTo>
                <a:lnTo>
                  <a:pt x="1444828" y="2590800"/>
                </a:lnTo>
                <a:lnTo>
                  <a:pt x="1492059" y="2578100"/>
                </a:lnTo>
                <a:lnTo>
                  <a:pt x="1538770" y="2578100"/>
                </a:lnTo>
                <a:lnTo>
                  <a:pt x="1763039" y="2514600"/>
                </a:lnTo>
                <a:lnTo>
                  <a:pt x="1805825" y="2489200"/>
                </a:lnTo>
                <a:lnTo>
                  <a:pt x="1847837" y="2476500"/>
                </a:lnTo>
                <a:lnTo>
                  <a:pt x="1889074" y="2451100"/>
                </a:lnTo>
                <a:lnTo>
                  <a:pt x="1929472" y="2425700"/>
                </a:lnTo>
                <a:lnTo>
                  <a:pt x="1969020" y="2413000"/>
                </a:lnTo>
                <a:lnTo>
                  <a:pt x="2007666" y="2387600"/>
                </a:lnTo>
                <a:lnTo>
                  <a:pt x="2045398" y="2362200"/>
                </a:lnTo>
                <a:lnTo>
                  <a:pt x="2082177" y="2336800"/>
                </a:lnTo>
                <a:lnTo>
                  <a:pt x="2117979" y="2298700"/>
                </a:lnTo>
                <a:lnTo>
                  <a:pt x="2152751" y="2273300"/>
                </a:lnTo>
                <a:lnTo>
                  <a:pt x="2186482" y="2247900"/>
                </a:lnTo>
                <a:lnTo>
                  <a:pt x="2219134" y="2209800"/>
                </a:lnTo>
                <a:lnTo>
                  <a:pt x="2250681" y="2184400"/>
                </a:lnTo>
                <a:lnTo>
                  <a:pt x="2281072" y="2146300"/>
                </a:lnTo>
                <a:lnTo>
                  <a:pt x="2310295" y="2108200"/>
                </a:lnTo>
                <a:lnTo>
                  <a:pt x="2338311" y="2070100"/>
                </a:lnTo>
                <a:lnTo>
                  <a:pt x="2365095" y="2044700"/>
                </a:lnTo>
                <a:lnTo>
                  <a:pt x="2390610" y="2006600"/>
                </a:lnTo>
                <a:lnTo>
                  <a:pt x="2414816" y="1968500"/>
                </a:lnTo>
                <a:lnTo>
                  <a:pt x="2437688" y="1917700"/>
                </a:lnTo>
                <a:lnTo>
                  <a:pt x="2459202" y="1879600"/>
                </a:lnTo>
                <a:lnTo>
                  <a:pt x="2479319" y="1841500"/>
                </a:lnTo>
                <a:lnTo>
                  <a:pt x="2498013" y="1803400"/>
                </a:lnTo>
                <a:lnTo>
                  <a:pt x="2515235" y="1752600"/>
                </a:lnTo>
                <a:lnTo>
                  <a:pt x="2530983" y="1714500"/>
                </a:lnTo>
                <a:lnTo>
                  <a:pt x="2545194" y="1663700"/>
                </a:lnTo>
                <a:lnTo>
                  <a:pt x="2557856" y="1625600"/>
                </a:lnTo>
                <a:lnTo>
                  <a:pt x="2568930" y="1574800"/>
                </a:lnTo>
                <a:lnTo>
                  <a:pt x="2578392" y="1536700"/>
                </a:lnTo>
                <a:lnTo>
                  <a:pt x="2586202" y="1485900"/>
                </a:lnTo>
                <a:lnTo>
                  <a:pt x="2592336" y="1435100"/>
                </a:lnTo>
                <a:lnTo>
                  <a:pt x="2596756" y="1397000"/>
                </a:lnTo>
                <a:lnTo>
                  <a:pt x="2599423" y="1346200"/>
                </a:lnTo>
                <a:lnTo>
                  <a:pt x="2600325" y="1295400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238" y="888335"/>
            <a:ext cx="5563235" cy="1219835"/>
          </a:xfrm>
          <a:prstGeom prst="rect"/>
          <a:ln w="9219">
            <a:solidFill>
              <a:srgbClr val="F43300"/>
            </a:solidFill>
          </a:ln>
        </p:spPr>
        <p:txBody>
          <a:bodyPr wrap="square" lIns="0" tIns="273050" rIns="0" bIns="0" rtlCol="0" vert="horz">
            <a:spAutoFit/>
          </a:bodyPr>
          <a:lstStyle/>
          <a:p>
            <a:pPr algn="ctr" marR="1137920">
              <a:lnSpc>
                <a:spcPct val="100000"/>
              </a:lnSpc>
              <a:spcBef>
                <a:spcPts val="2150"/>
              </a:spcBef>
            </a:pPr>
            <a:r>
              <a:rPr dirty="0" sz="4400" spc="80" b="1">
                <a:solidFill>
                  <a:srgbClr val="0E0D0C"/>
                </a:solidFill>
                <a:latin typeface="Calibri"/>
                <a:cs typeface="Calibri"/>
              </a:rPr>
              <a:t>Introduction </a:t>
            </a:r>
            <a:r>
              <a:rPr dirty="0" sz="4400" spc="250" b="1">
                <a:solidFill>
                  <a:srgbClr val="0E0D0C"/>
                </a:solidFill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0"/>
              </a:spcBef>
            </a:pPr>
            <a:r>
              <a:rPr dirty="0" spc="125"/>
              <a:t>What</a:t>
            </a:r>
            <a:r>
              <a:rPr dirty="0" spc="95"/>
              <a:t> </a:t>
            </a:r>
            <a:r>
              <a:rPr dirty="0" spc="55"/>
              <a:t>is</a:t>
            </a:r>
            <a:r>
              <a:rPr dirty="0" spc="95"/>
              <a:t> </a:t>
            </a:r>
            <a:r>
              <a:rPr dirty="0" spc="270"/>
              <a:t>Task</a:t>
            </a:r>
            <a:r>
              <a:rPr dirty="0" spc="95"/>
              <a:t> </a:t>
            </a:r>
            <a:r>
              <a:rPr dirty="0" spc="25"/>
              <a:t>Management</a:t>
            </a:r>
            <a:r>
              <a:rPr dirty="0" spc="100"/>
              <a:t> </a:t>
            </a:r>
            <a:r>
              <a:rPr dirty="0" spc="40"/>
              <a:t>Software</a:t>
            </a:r>
            <a:r>
              <a:rPr dirty="0" spc="95"/>
              <a:t> </a:t>
            </a:r>
            <a:r>
              <a:rPr dirty="0" spc="170"/>
              <a:t>?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900"/>
          </a:p>
          <a:p>
            <a:pPr algn="just" marL="12700" marR="5080">
              <a:lnSpc>
                <a:spcPct val="117100"/>
              </a:lnSpc>
            </a:pPr>
            <a:r>
              <a:rPr dirty="0" sz="3150" spc="170"/>
              <a:t>This </a:t>
            </a:r>
            <a:r>
              <a:rPr dirty="0" sz="3150" spc="50"/>
              <a:t>project </a:t>
            </a:r>
            <a:r>
              <a:rPr dirty="0" sz="3150" spc="40"/>
              <a:t>is </a:t>
            </a:r>
            <a:r>
              <a:rPr dirty="0" sz="3150" spc="-5"/>
              <a:t>intended </a:t>
            </a:r>
            <a:r>
              <a:rPr dirty="0" sz="3150" spc="-75"/>
              <a:t>to </a:t>
            </a:r>
            <a:r>
              <a:rPr dirty="0" sz="3150" spc="10"/>
              <a:t>implement </a:t>
            </a:r>
            <a:r>
              <a:rPr dirty="0" sz="3150" spc="-55"/>
              <a:t>the </a:t>
            </a:r>
            <a:r>
              <a:rPr dirty="0" sz="3150" spc="200"/>
              <a:t>Task </a:t>
            </a:r>
            <a:r>
              <a:rPr dirty="0" sz="3150"/>
              <a:t>management </a:t>
            </a:r>
            <a:r>
              <a:rPr dirty="0" sz="3150" spc="-15"/>
              <a:t>software. </a:t>
            </a:r>
            <a:r>
              <a:rPr dirty="0" sz="3150" spc="170"/>
              <a:t>This </a:t>
            </a:r>
            <a:r>
              <a:rPr dirty="0" sz="3150" spc="350"/>
              <a:t>TMS </a:t>
            </a:r>
            <a:r>
              <a:rPr dirty="0" sz="3150" spc="60"/>
              <a:t>can </a:t>
            </a:r>
            <a:r>
              <a:rPr dirty="0" sz="3150" spc="-55"/>
              <a:t>be </a:t>
            </a:r>
            <a:r>
              <a:rPr dirty="0" sz="3150" spc="-50"/>
              <a:t> </a:t>
            </a:r>
            <a:r>
              <a:rPr dirty="0" sz="3150" spc="15"/>
              <a:t>easily </a:t>
            </a:r>
            <a:r>
              <a:rPr dirty="0" sz="3150" spc="-20"/>
              <a:t>used </a:t>
            </a:r>
            <a:r>
              <a:rPr dirty="0" sz="3150" spc="80"/>
              <a:t>by </a:t>
            </a:r>
            <a:r>
              <a:rPr dirty="0" sz="3150" spc="75"/>
              <a:t>all </a:t>
            </a:r>
            <a:r>
              <a:rPr dirty="0" sz="3150" spc="-55"/>
              <a:t>the </a:t>
            </a:r>
            <a:r>
              <a:rPr dirty="0" sz="3150" spc="20"/>
              <a:t>users </a:t>
            </a:r>
            <a:r>
              <a:rPr dirty="0" sz="3150" spc="-50"/>
              <a:t>. </a:t>
            </a:r>
            <a:r>
              <a:rPr dirty="0" sz="3150" spc="380"/>
              <a:t>A </a:t>
            </a:r>
            <a:r>
              <a:rPr dirty="0" sz="3150" spc="200"/>
              <a:t>Task </a:t>
            </a:r>
            <a:r>
              <a:rPr dirty="0" sz="3150" spc="15"/>
              <a:t>Management </a:t>
            </a:r>
            <a:r>
              <a:rPr dirty="0" sz="3150" spc="-20"/>
              <a:t>system </a:t>
            </a:r>
            <a:r>
              <a:rPr dirty="0" sz="3150" spc="40"/>
              <a:t>is </a:t>
            </a:r>
            <a:r>
              <a:rPr dirty="0" sz="3150" spc="30"/>
              <a:t>a </a:t>
            </a:r>
            <a:r>
              <a:rPr dirty="0" sz="3150" spc="15"/>
              <a:t>self-service </a:t>
            </a:r>
            <a:r>
              <a:rPr dirty="0" sz="3150" spc="-40"/>
              <a:t>tool </a:t>
            </a:r>
            <a:r>
              <a:rPr dirty="0" sz="3150" spc="75"/>
              <a:t>for </a:t>
            </a:r>
            <a:r>
              <a:rPr dirty="0" sz="3150" spc="20"/>
              <a:t>users </a:t>
            </a:r>
            <a:r>
              <a:rPr dirty="0" sz="3150" spc="-75"/>
              <a:t>to </a:t>
            </a:r>
            <a:r>
              <a:rPr dirty="0" sz="3150" spc="-70"/>
              <a:t> </a:t>
            </a:r>
            <a:r>
              <a:rPr dirty="0" sz="3150" spc="15"/>
              <a:t>manage </a:t>
            </a:r>
            <a:r>
              <a:rPr dirty="0" sz="3150" spc="45"/>
              <a:t>their </a:t>
            </a:r>
            <a:r>
              <a:rPr dirty="0" sz="3150" spc="30"/>
              <a:t>task. </a:t>
            </a:r>
            <a:r>
              <a:rPr dirty="0" sz="3150" spc="170"/>
              <a:t>This </a:t>
            </a:r>
            <a:r>
              <a:rPr dirty="0" sz="3150" spc="50"/>
              <a:t>project </a:t>
            </a:r>
            <a:r>
              <a:rPr dirty="0" sz="3150" spc="40"/>
              <a:t>is </a:t>
            </a:r>
            <a:r>
              <a:rPr dirty="0" sz="3150" spc="-20"/>
              <a:t>used </a:t>
            </a:r>
            <a:r>
              <a:rPr dirty="0" sz="3150" spc="85"/>
              <a:t>in </a:t>
            </a:r>
            <a:r>
              <a:rPr dirty="0" sz="3150" spc="50"/>
              <a:t>creating </a:t>
            </a:r>
            <a:r>
              <a:rPr dirty="0" sz="3150" spc="35"/>
              <a:t>tasks </a:t>
            </a:r>
            <a:r>
              <a:rPr dirty="0" sz="3150" spc="-75"/>
              <a:t>to </a:t>
            </a:r>
            <a:r>
              <a:rPr dirty="0" sz="3150" spc="-55"/>
              <a:t>the </a:t>
            </a:r>
            <a:r>
              <a:rPr dirty="0" sz="3150" spc="35"/>
              <a:t>user </a:t>
            </a:r>
            <a:r>
              <a:rPr dirty="0" sz="3150" spc="55"/>
              <a:t>and </a:t>
            </a:r>
            <a:r>
              <a:rPr dirty="0" sz="3150" spc="-20"/>
              <a:t>they no </a:t>
            </a:r>
            <a:r>
              <a:rPr dirty="0" sz="3150" spc="40"/>
              <a:t>longer </a:t>
            </a:r>
            <a:r>
              <a:rPr dirty="0" sz="3150" spc="45"/>
              <a:t> </a:t>
            </a:r>
            <a:r>
              <a:rPr dirty="0" sz="3150"/>
              <a:t>have </a:t>
            </a:r>
            <a:r>
              <a:rPr dirty="0" sz="3150" spc="-75"/>
              <a:t>to </a:t>
            </a:r>
            <a:r>
              <a:rPr dirty="0" sz="3150" spc="-55"/>
              <a:t>be </a:t>
            </a:r>
            <a:r>
              <a:rPr dirty="0" sz="3150" spc="55"/>
              <a:t>worried </a:t>
            </a:r>
            <a:r>
              <a:rPr dirty="0" sz="3150"/>
              <a:t>about </a:t>
            </a:r>
            <a:r>
              <a:rPr dirty="0" sz="3150" spc="45"/>
              <a:t>their </a:t>
            </a:r>
            <a:r>
              <a:rPr dirty="0" sz="3150" spc="70"/>
              <a:t>task’s </a:t>
            </a:r>
            <a:r>
              <a:rPr dirty="0" sz="3150" spc="5"/>
              <a:t>details </a:t>
            </a:r>
            <a:r>
              <a:rPr dirty="0" sz="3150" spc="55"/>
              <a:t>and </a:t>
            </a:r>
            <a:r>
              <a:rPr dirty="0" sz="3150" spc="-5"/>
              <a:t>deadlines. </a:t>
            </a:r>
            <a:r>
              <a:rPr dirty="0" sz="3150" spc="229"/>
              <a:t>In </a:t>
            </a:r>
            <a:r>
              <a:rPr dirty="0" sz="3150" spc="25"/>
              <a:t>this </a:t>
            </a:r>
            <a:r>
              <a:rPr dirty="0" sz="3150" spc="50"/>
              <a:t>project </a:t>
            </a:r>
            <a:r>
              <a:rPr dirty="0" sz="3150" spc="-55"/>
              <a:t>the </a:t>
            </a:r>
            <a:r>
              <a:rPr dirty="0" sz="3150" spc="35"/>
              <a:t>user </a:t>
            </a:r>
            <a:r>
              <a:rPr dirty="0" sz="3150" spc="55"/>
              <a:t>and </a:t>
            </a:r>
            <a:r>
              <a:rPr dirty="0" sz="3150" spc="60"/>
              <a:t> </a:t>
            </a:r>
            <a:r>
              <a:rPr dirty="0" sz="3150" spc="50"/>
              <a:t>task </a:t>
            </a:r>
            <a:r>
              <a:rPr dirty="0" sz="3150" spc="-5"/>
              <a:t>database </a:t>
            </a:r>
            <a:r>
              <a:rPr dirty="0" sz="3150" spc="40"/>
              <a:t>is </a:t>
            </a:r>
            <a:r>
              <a:rPr dirty="0" sz="3150" spc="-5"/>
              <a:t>stored </a:t>
            </a:r>
            <a:r>
              <a:rPr dirty="0" sz="3150" spc="85"/>
              <a:t>in </a:t>
            </a:r>
            <a:r>
              <a:rPr dirty="0" sz="3150" spc="-55"/>
              <a:t>the</a:t>
            </a:r>
            <a:r>
              <a:rPr dirty="0" sz="3150" spc="-50"/>
              <a:t> </a:t>
            </a:r>
            <a:r>
              <a:rPr dirty="0" sz="3150" spc="15"/>
              <a:t>assignment </a:t>
            </a:r>
            <a:r>
              <a:rPr dirty="0" sz="3150" spc="20"/>
              <a:t>file </a:t>
            </a:r>
            <a:r>
              <a:rPr dirty="0" sz="3150" spc="-70"/>
              <a:t>so</a:t>
            </a:r>
            <a:r>
              <a:rPr dirty="0" sz="3150" spc="-65"/>
              <a:t> </a:t>
            </a:r>
            <a:r>
              <a:rPr dirty="0" sz="3150"/>
              <a:t>that </a:t>
            </a:r>
            <a:r>
              <a:rPr dirty="0" sz="3150" spc="-10"/>
              <a:t>there </a:t>
            </a:r>
            <a:r>
              <a:rPr dirty="0" sz="3150" spc="60"/>
              <a:t>couldn’t </a:t>
            </a:r>
            <a:r>
              <a:rPr dirty="0" sz="3150" spc="-55"/>
              <a:t>be</a:t>
            </a:r>
            <a:r>
              <a:rPr dirty="0" sz="3150" spc="600"/>
              <a:t> </a:t>
            </a:r>
            <a:r>
              <a:rPr dirty="0" sz="3150" spc="60"/>
              <a:t>any </a:t>
            </a:r>
            <a:r>
              <a:rPr dirty="0" sz="3150" spc="20"/>
              <a:t>confusion </a:t>
            </a:r>
            <a:r>
              <a:rPr dirty="0" sz="3150" spc="85"/>
              <a:t>or </a:t>
            </a:r>
            <a:r>
              <a:rPr dirty="0" sz="3150" spc="90"/>
              <a:t> </a:t>
            </a:r>
            <a:r>
              <a:rPr dirty="0" sz="3150" spc="-15"/>
              <a:t>loss</a:t>
            </a:r>
            <a:r>
              <a:rPr dirty="0" sz="3150" spc="75"/>
              <a:t> </a:t>
            </a:r>
            <a:r>
              <a:rPr dirty="0" sz="3150" spc="85"/>
              <a:t>in</a:t>
            </a:r>
            <a:r>
              <a:rPr dirty="0" sz="3150" spc="80"/>
              <a:t> </a:t>
            </a:r>
            <a:r>
              <a:rPr dirty="0" sz="3150" spc="-55"/>
              <a:t>the</a:t>
            </a:r>
            <a:r>
              <a:rPr dirty="0" sz="3150" spc="80"/>
              <a:t> </a:t>
            </a:r>
            <a:r>
              <a:rPr dirty="0" sz="3150" spc="5"/>
              <a:t>data.</a:t>
            </a:r>
            <a:endParaRPr sz="3150"/>
          </a:p>
        </p:txBody>
      </p:sp>
      <p:sp>
        <p:nvSpPr>
          <p:cNvPr id="4" name="object 4"/>
          <p:cNvSpPr/>
          <p:nvPr/>
        </p:nvSpPr>
        <p:spPr>
          <a:xfrm>
            <a:off x="14117321" y="7801660"/>
            <a:ext cx="2151380" cy="2472055"/>
          </a:xfrm>
          <a:custGeom>
            <a:avLst/>
            <a:gdLst/>
            <a:ahLst/>
            <a:cxnLst/>
            <a:rect l="l" t="t" r="r" b="b"/>
            <a:pathLst>
              <a:path w="2151380" h="2472054">
                <a:moveTo>
                  <a:pt x="598106" y="67449"/>
                </a:moveTo>
                <a:lnTo>
                  <a:pt x="592785" y="41211"/>
                </a:lnTo>
                <a:lnTo>
                  <a:pt x="578307" y="19761"/>
                </a:lnTo>
                <a:lnTo>
                  <a:pt x="556844" y="5308"/>
                </a:lnTo>
                <a:lnTo>
                  <a:pt x="530606" y="0"/>
                </a:lnTo>
                <a:lnTo>
                  <a:pt x="504367" y="5308"/>
                </a:lnTo>
                <a:lnTo>
                  <a:pt x="482904" y="19761"/>
                </a:lnTo>
                <a:lnTo>
                  <a:pt x="468414" y="41211"/>
                </a:lnTo>
                <a:lnTo>
                  <a:pt x="463092" y="67449"/>
                </a:lnTo>
                <a:lnTo>
                  <a:pt x="463092" y="473075"/>
                </a:lnTo>
                <a:lnTo>
                  <a:pt x="468414" y="499300"/>
                </a:lnTo>
                <a:lnTo>
                  <a:pt x="482904" y="520738"/>
                </a:lnTo>
                <a:lnTo>
                  <a:pt x="504367" y="535216"/>
                </a:lnTo>
                <a:lnTo>
                  <a:pt x="530606" y="540524"/>
                </a:lnTo>
                <a:lnTo>
                  <a:pt x="556844" y="535216"/>
                </a:lnTo>
                <a:lnTo>
                  <a:pt x="578307" y="520738"/>
                </a:lnTo>
                <a:lnTo>
                  <a:pt x="592785" y="499300"/>
                </a:lnTo>
                <a:lnTo>
                  <a:pt x="598106" y="473075"/>
                </a:lnTo>
                <a:lnTo>
                  <a:pt x="598106" y="67449"/>
                </a:lnTo>
                <a:close/>
              </a:path>
              <a:path w="2151380" h="2472054">
                <a:moveTo>
                  <a:pt x="781481" y="1820989"/>
                </a:moveTo>
                <a:lnTo>
                  <a:pt x="772820" y="1777911"/>
                </a:lnTo>
                <a:lnTo>
                  <a:pt x="741019" y="1754251"/>
                </a:lnTo>
                <a:lnTo>
                  <a:pt x="724141" y="1751723"/>
                </a:lnTo>
                <a:lnTo>
                  <a:pt x="709790" y="1753501"/>
                </a:lnTo>
                <a:lnTo>
                  <a:pt x="696531" y="1758657"/>
                </a:lnTo>
                <a:lnTo>
                  <a:pt x="684923" y="1766862"/>
                </a:lnTo>
                <a:lnTo>
                  <a:pt x="675500" y="1777834"/>
                </a:lnTo>
                <a:lnTo>
                  <a:pt x="529297" y="1997773"/>
                </a:lnTo>
                <a:lnTo>
                  <a:pt x="459955" y="1919274"/>
                </a:lnTo>
                <a:lnTo>
                  <a:pt x="450786" y="1910918"/>
                </a:lnTo>
                <a:lnTo>
                  <a:pt x="440194" y="1904733"/>
                </a:lnTo>
                <a:lnTo>
                  <a:pt x="428536" y="1900897"/>
                </a:lnTo>
                <a:lnTo>
                  <a:pt x="416191" y="1899577"/>
                </a:lnTo>
                <a:lnTo>
                  <a:pt x="405638" y="1900529"/>
                </a:lnTo>
                <a:lnTo>
                  <a:pt x="369671" y="1922602"/>
                </a:lnTo>
                <a:lnTo>
                  <a:pt x="357898" y="1954326"/>
                </a:lnTo>
                <a:lnTo>
                  <a:pt x="358317" y="1965871"/>
                </a:lnTo>
                <a:lnTo>
                  <a:pt x="492125" y="2131961"/>
                </a:lnTo>
                <a:lnTo>
                  <a:pt x="492772" y="2132482"/>
                </a:lnTo>
                <a:lnTo>
                  <a:pt x="494817" y="2134768"/>
                </a:lnTo>
                <a:lnTo>
                  <a:pt x="496862" y="2136508"/>
                </a:lnTo>
                <a:lnTo>
                  <a:pt x="500037" y="2139086"/>
                </a:lnTo>
                <a:lnTo>
                  <a:pt x="501103" y="2140064"/>
                </a:lnTo>
                <a:lnTo>
                  <a:pt x="502729" y="2141194"/>
                </a:lnTo>
                <a:lnTo>
                  <a:pt x="503047" y="2141601"/>
                </a:lnTo>
                <a:lnTo>
                  <a:pt x="503567" y="2141918"/>
                </a:lnTo>
                <a:lnTo>
                  <a:pt x="504380" y="2142553"/>
                </a:lnTo>
                <a:lnTo>
                  <a:pt x="505358" y="2142642"/>
                </a:lnTo>
                <a:lnTo>
                  <a:pt x="506171" y="2143188"/>
                </a:lnTo>
                <a:lnTo>
                  <a:pt x="509473" y="2145131"/>
                </a:lnTo>
                <a:lnTo>
                  <a:pt x="512889" y="2146808"/>
                </a:lnTo>
                <a:lnTo>
                  <a:pt x="516509" y="2147989"/>
                </a:lnTo>
                <a:lnTo>
                  <a:pt x="519404" y="2149119"/>
                </a:lnTo>
                <a:lnTo>
                  <a:pt x="520941" y="2149475"/>
                </a:lnTo>
                <a:lnTo>
                  <a:pt x="525678" y="2150834"/>
                </a:lnTo>
                <a:lnTo>
                  <a:pt x="530567" y="2151672"/>
                </a:lnTo>
                <a:lnTo>
                  <a:pt x="540232" y="2151672"/>
                </a:lnTo>
                <a:lnTo>
                  <a:pt x="544525" y="2151075"/>
                </a:lnTo>
                <a:lnTo>
                  <a:pt x="561251" y="2145614"/>
                </a:lnTo>
                <a:lnTo>
                  <a:pt x="563397" y="2144674"/>
                </a:lnTo>
                <a:lnTo>
                  <a:pt x="567994" y="2142071"/>
                </a:lnTo>
                <a:lnTo>
                  <a:pt x="571411" y="2139810"/>
                </a:lnTo>
                <a:lnTo>
                  <a:pt x="575271" y="2136343"/>
                </a:lnTo>
                <a:lnTo>
                  <a:pt x="575691" y="2135822"/>
                </a:lnTo>
                <a:lnTo>
                  <a:pt x="578942" y="2132685"/>
                </a:lnTo>
                <a:lnTo>
                  <a:pt x="581431" y="2129828"/>
                </a:lnTo>
                <a:lnTo>
                  <a:pt x="583895" y="2126284"/>
                </a:lnTo>
                <a:lnTo>
                  <a:pt x="584238" y="2126030"/>
                </a:lnTo>
                <a:lnTo>
                  <a:pt x="772756" y="1842465"/>
                </a:lnTo>
                <a:lnTo>
                  <a:pt x="781481" y="1820989"/>
                </a:lnTo>
                <a:close/>
              </a:path>
              <a:path w="2151380" h="2472054">
                <a:moveTo>
                  <a:pt x="781481" y="928344"/>
                </a:moveTo>
                <a:lnTo>
                  <a:pt x="772807" y="885266"/>
                </a:lnTo>
                <a:lnTo>
                  <a:pt x="740994" y="861606"/>
                </a:lnTo>
                <a:lnTo>
                  <a:pt x="724141" y="859116"/>
                </a:lnTo>
                <a:lnTo>
                  <a:pt x="709790" y="860894"/>
                </a:lnTo>
                <a:lnTo>
                  <a:pt x="696531" y="866013"/>
                </a:lnTo>
                <a:lnTo>
                  <a:pt x="684923" y="874204"/>
                </a:lnTo>
                <a:lnTo>
                  <a:pt x="675500" y="885190"/>
                </a:lnTo>
                <a:lnTo>
                  <a:pt x="529297" y="1105115"/>
                </a:lnTo>
                <a:lnTo>
                  <a:pt x="459955" y="1026642"/>
                </a:lnTo>
                <a:lnTo>
                  <a:pt x="450786" y="1018260"/>
                </a:lnTo>
                <a:lnTo>
                  <a:pt x="440194" y="1012050"/>
                </a:lnTo>
                <a:lnTo>
                  <a:pt x="428536" y="1008176"/>
                </a:lnTo>
                <a:lnTo>
                  <a:pt x="416191" y="1006843"/>
                </a:lnTo>
                <a:lnTo>
                  <a:pt x="405638" y="1007808"/>
                </a:lnTo>
                <a:lnTo>
                  <a:pt x="369671" y="1029931"/>
                </a:lnTo>
                <a:lnTo>
                  <a:pt x="357898" y="1061656"/>
                </a:lnTo>
                <a:lnTo>
                  <a:pt x="358317" y="1073200"/>
                </a:lnTo>
                <a:lnTo>
                  <a:pt x="492125" y="1239266"/>
                </a:lnTo>
                <a:lnTo>
                  <a:pt x="492772" y="1239812"/>
                </a:lnTo>
                <a:lnTo>
                  <a:pt x="494817" y="1242098"/>
                </a:lnTo>
                <a:lnTo>
                  <a:pt x="500037" y="1246441"/>
                </a:lnTo>
                <a:lnTo>
                  <a:pt x="501103" y="1247432"/>
                </a:lnTo>
                <a:lnTo>
                  <a:pt x="502297" y="1248232"/>
                </a:lnTo>
                <a:lnTo>
                  <a:pt x="502729" y="1248587"/>
                </a:lnTo>
                <a:lnTo>
                  <a:pt x="503047" y="1249019"/>
                </a:lnTo>
                <a:lnTo>
                  <a:pt x="504380" y="1249870"/>
                </a:lnTo>
                <a:lnTo>
                  <a:pt x="505358" y="1250061"/>
                </a:lnTo>
                <a:lnTo>
                  <a:pt x="509473" y="1252524"/>
                </a:lnTo>
                <a:lnTo>
                  <a:pt x="512889" y="1254137"/>
                </a:lnTo>
                <a:lnTo>
                  <a:pt x="519404" y="1256461"/>
                </a:lnTo>
                <a:lnTo>
                  <a:pt x="525678" y="1258138"/>
                </a:lnTo>
                <a:lnTo>
                  <a:pt x="530567" y="1259014"/>
                </a:lnTo>
                <a:lnTo>
                  <a:pt x="535724" y="1259039"/>
                </a:lnTo>
                <a:lnTo>
                  <a:pt x="540232" y="1259065"/>
                </a:lnTo>
                <a:lnTo>
                  <a:pt x="544525" y="1258366"/>
                </a:lnTo>
                <a:lnTo>
                  <a:pt x="549935" y="1257185"/>
                </a:lnTo>
                <a:lnTo>
                  <a:pt x="555383" y="1255560"/>
                </a:lnTo>
                <a:lnTo>
                  <a:pt x="558368" y="1254379"/>
                </a:lnTo>
                <a:lnTo>
                  <a:pt x="562317" y="1252499"/>
                </a:lnTo>
                <a:lnTo>
                  <a:pt x="563397" y="1252042"/>
                </a:lnTo>
                <a:lnTo>
                  <a:pt x="576122" y="1242707"/>
                </a:lnTo>
                <a:lnTo>
                  <a:pt x="578942" y="1240053"/>
                </a:lnTo>
                <a:lnTo>
                  <a:pt x="581431" y="1237157"/>
                </a:lnTo>
                <a:lnTo>
                  <a:pt x="583895" y="1233652"/>
                </a:lnTo>
                <a:lnTo>
                  <a:pt x="584238" y="1233385"/>
                </a:lnTo>
                <a:lnTo>
                  <a:pt x="772756" y="949794"/>
                </a:lnTo>
                <a:lnTo>
                  <a:pt x="781481" y="928344"/>
                </a:lnTo>
                <a:close/>
              </a:path>
              <a:path w="2151380" h="2472054">
                <a:moveTo>
                  <a:pt x="782535" y="1382014"/>
                </a:moveTo>
                <a:lnTo>
                  <a:pt x="765378" y="1340675"/>
                </a:lnTo>
                <a:lnTo>
                  <a:pt x="724141" y="1323670"/>
                </a:lnTo>
                <a:lnTo>
                  <a:pt x="709790" y="1325448"/>
                </a:lnTo>
                <a:lnTo>
                  <a:pt x="696518" y="1330553"/>
                </a:lnTo>
                <a:lnTo>
                  <a:pt x="684898" y="1338732"/>
                </a:lnTo>
                <a:lnTo>
                  <a:pt x="675513" y="1349692"/>
                </a:lnTo>
                <a:lnTo>
                  <a:pt x="529297" y="1569631"/>
                </a:lnTo>
                <a:lnTo>
                  <a:pt x="459879" y="1491081"/>
                </a:lnTo>
                <a:lnTo>
                  <a:pt x="450723" y="1482712"/>
                </a:lnTo>
                <a:lnTo>
                  <a:pt x="440118" y="1476514"/>
                </a:lnTo>
                <a:lnTo>
                  <a:pt x="428472" y="1472666"/>
                </a:lnTo>
                <a:lnTo>
                  <a:pt x="416140" y="1471345"/>
                </a:lnTo>
                <a:lnTo>
                  <a:pt x="405599" y="1472311"/>
                </a:lnTo>
                <a:lnTo>
                  <a:pt x="363524" y="1504518"/>
                </a:lnTo>
                <a:lnTo>
                  <a:pt x="357924" y="1526184"/>
                </a:lnTo>
                <a:lnTo>
                  <a:pt x="360845" y="1548384"/>
                </a:lnTo>
                <a:lnTo>
                  <a:pt x="372440" y="1568437"/>
                </a:lnTo>
                <a:lnTo>
                  <a:pt x="492442" y="1704086"/>
                </a:lnTo>
                <a:lnTo>
                  <a:pt x="492798" y="1704340"/>
                </a:lnTo>
                <a:lnTo>
                  <a:pt x="494944" y="1706651"/>
                </a:lnTo>
                <a:lnTo>
                  <a:pt x="497078" y="1708543"/>
                </a:lnTo>
                <a:lnTo>
                  <a:pt x="500240" y="1711083"/>
                </a:lnTo>
                <a:lnTo>
                  <a:pt x="501192" y="1711921"/>
                </a:lnTo>
                <a:lnTo>
                  <a:pt x="502704" y="1713090"/>
                </a:lnTo>
                <a:lnTo>
                  <a:pt x="503047" y="1713496"/>
                </a:lnTo>
                <a:lnTo>
                  <a:pt x="504405" y="1714334"/>
                </a:lnTo>
                <a:lnTo>
                  <a:pt x="505409" y="1714550"/>
                </a:lnTo>
                <a:lnTo>
                  <a:pt x="509536" y="1717014"/>
                </a:lnTo>
                <a:lnTo>
                  <a:pt x="512889" y="1718614"/>
                </a:lnTo>
                <a:lnTo>
                  <a:pt x="517956" y="1720405"/>
                </a:lnTo>
                <a:lnTo>
                  <a:pt x="519404" y="1720951"/>
                </a:lnTo>
                <a:lnTo>
                  <a:pt x="525716" y="1722602"/>
                </a:lnTo>
                <a:lnTo>
                  <a:pt x="530606" y="1723440"/>
                </a:lnTo>
                <a:lnTo>
                  <a:pt x="535724" y="1723440"/>
                </a:lnTo>
                <a:lnTo>
                  <a:pt x="540232" y="1723529"/>
                </a:lnTo>
                <a:lnTo>
                  <a:pt x="544525" y="1722869"/>
                </a:lnTo>
                <a:lnTo>
                  <a:pt x="549935" y="1721675"/>
                </a:lnTo>
                <a:lnTo>
                  <a:pt x="551091" y="1721243"/>
                </a:lnTo>
                <a:lnTo>
                  <a:pt x="552310" y="1720951"/>
                </a:lnTo>
                <a:lnTo>
                  <a:pt x="555383" y="1719973"/>
                </a:lnTo>
                <a:lnTo>
                  <a:pt x="558368" y="1718868"/>
                </a:lnTo>
                <a:lnTo>
                  <a:pt x="562317" y="1716925"/>
                </a:lnTo>
                <a:lnTo>
                  <a:pt x="563422" y="1716468"/>
                </a:lnTo>
                <a:lnTo>
                  <a:pt x="568032" y="1713953"/>
                </a:lnTo>
                <a:lnTo>
                  <a:pt x="571461" y="1711579"/>
                </a:lnTo>
                <a:lnTo>
                  <a:pt x="574713" y="1708823"/>
                </a:lnTo>
                <a:lnTo>
                  <a:pt x="574763" y="1708632"/>
                </a:lnTo>
                <a:lnTo>
                  <a:pt x="574916" y="1708543"/>
                </a:lnTo>
                <a:lnTo>
                  <a:pt x="575271" y="1708188"/>
                </a:lnTo>
                <a:lnTo>
                  <a:pt x="575551" y="1707730"/>
                </a:lnTo>
                <a:lnTo>
                  <a:pt x="578904" y="1704632"/>
                </a:lnTo>
                <a:lnTo>
                  <a:pt x="581482" y="1701533"/>
                </a:lnTo>
                <a:lnTo>
                  <a:pt x="583946" y="1698040"/>
                </a:lnTo>
                <a:lnTo>
                  <a:pt x="584238" y="1697799"/>
                </a:lnTo>
                <a:lnTo>
                  <a:pt x="772718" y="1414386"/>
                </a:lnTo>
                <a:lnTo>
                  <a:pt x="778154" y="1404213"/>
                </a:lnTo>
                <a:lnTo>
                  <a:pt x="781443" y="1393329"/>
                </a:lnTo>
                <a:lnTo>
                  <a:pt x="782535" y="1382014"/>
                </a:lnTo>
                <a:close/>
              </a:path>
              <a:path w="2151380" h="2472054">
                <a:moveTo>
                  <a:pt x="1687766" y="67449"/>
                </a:moveTo>
                <a:lnTo>
                  <a:pt x="1682445" y="41211"/>
                </a:lnTo>
                <a:lnTo>
                  <a:pt x="1667954" y="19761"/>
                </a:lnTo>
                <a:lnTo>
                  <a:pt x="1646478" y="5308"/>
                </a:lnTo>
                <a:lnTo>
                  <a:pt x="1620227" y="0"/>
                </a:lnTo>
                <a:lnTo>
                  <a:pt x="1594002" y="5308"/>
                </a:lnTo>
                <a:lnTo>
                  <a:pt x="1572552" y="19761"/>
                </a:lnTo>
                <a:lnTo>
                  <a:pt x="1558074" y="41211"/>
                </a:lnTo>
                <a:lnTo>
                  <a:pt x="1552752" y="67449"/>
                </a:lnTo>
                <a:lnTo>
                  <a:pt x="1552752" y="230555"/>
                </a:lnTo>
                <a:lnTo>
                  <a:pt x="1552600" y="230441"/>
                </a:lnTo>
                <a:lnTo>
                  <a:pt x="1552549" y="476237"/>
                </a:lnTo>
                <a:lnTo>
                  <a:pt x="1557858" y="502513"/>
                </a:lnTo>
                <a:lnTo>
                  <a:pt x="1572336" y="523989"/>
                </a:lnTo>
                <a:lnTo>
                  <a:pt x="1593786" y="538492"/>
                </a:lnTo>
                <a:lnTo>
                  <a:pt x="1620050" y="543814"/>
                </a:lnTo>
                <a:lnTo>
                  <a:pt x="1646288" y="538492"/>
                </a:lnTo>
                <a:lnTo>
                  <a:pt x="1667738" y="523989"/>
                </a:lnTo>
                <a:lnTo>
                  <a:pt x="1682216" y="502513"/>
                </a:lnTo>
                <a:lnTo>
                  <a:pt x="1687525" y="476237"/>
                </a:lnTo>
                <a:lnTo>
                  <a:pt x="1687525" y="215252"/>
                </a:lnTo>
                <a:lnTo>
                  <a:pt x="1687766" y="215138"/>
                </a:lnTo>
                <a:lnTo>
                  <a:pt x="1687766" y="67449"/>
                </a:lnTo>
                <a:close/>
              </a:path>
              <a:path w="2151380" h="2472054">
                <a:moveTo>
                  <a:pt x="1793113" y="1974710"/>
                </a:moveTo>
                <a:lnTo>
                  <a:pt x="1788528" y="1952040"/>
                </a:lnTo>
                <a:lnTo>
                  <a:pt x="1776006" y="1933486"/>
                </a:lnTo>
                <a:lnTo>
                  <a:pt x="1757451" y="1920963"/>
                </a:lnTo>
                <a:lnTo>
                  <a:pt x="1734743" y="1916366"/>
                </a:lnTo>
                <a:lnTo>
                  <a:pt x="857961" y="1916366"/>
                </a:lnTo>
                <a:lnTo>
                  <a:pt x="835279" y="1920963"/>
                </a:lnTo>
                <a:lnTo>
                  <a:pt x="816724" y="1933486"/>
                </a:lnTo>
                <a:lnTo>
                  <a:pt x="804202" y="1952040"/>
                </a:lnTo>
                <a:lnTo>
                  <a:pt x="799604" y="1974710"/>
                </a:lnTo>
                <a:lnTo>
                  <a:pt x="804202" y="1997405"/>
                </a:lnTo>
                <a:lnTo>
                  <a:pt x="816724" y="2015972"/>
                </a:lnTo>
                <a:lnTo>
                  <a:pt x="835279" y="2028494"/>
                </a:lnTo>
                <a:lnTo>
                  <a:pt x="857961" y="2033092"/>
                </a:lnTo>
                <a:lnTo>
                  <a:pt x="1734743" y="2033092"/>
                </a:lnTo>
                <a:lnTo>
                  <a:pt x="1757451" y="2028494"/>
                </a:lnTo>
                <a:lnTo>
                  <a:pt x="1776006" y="2015972"/>
                </a:lnTo>
                <a:lnTo>
                  <a:pt x="1788528" y="1997405"/>
                </a:lnTo>
                <a:lnTo>
                  <a:pt x="1793113" y="1974710"/>
                </a:lnTo>
                <a:close/>
              </a:path>
              <a:path w="2151380" h="2472054">
                <a:moveTo>
                  <a:pt x="1793113" y="1547736"/>
                </a:moveTo>
                <a:lnTo>
                  <a:pt x="1788528" y="1524990"/>
                </a:lnTo>
                <a:lnTo>
                  <a:pt x="1776006" y="1506435"/>
                </a:lnTo>
                <a:lnTo>
                  <a:pt x="1757451" y="1493926"/>
                </a:lnTo>
                <a:lnTo>
                  <a:pt x="1734743" y="1489341"/>
                </a:lnTo>
                <a:lnTo>
                  <a:pt x="857961" y="1489341"/>
                </a:lnTo>
                <a:lnTo>
                  <a:pt x="835279" y="1493926"/>
                </a:lnTo>
                <a:lnTo>
                  <a:pt x="816724" y="1506435"/>
                </a:lnTo>
                <a:lnTo>
                  <a:pt x="804202" y="1524990"/>
                </a:lnTo>
                <a:lnTo>
                  <a:pt x="799604" y="1547736"/>
                </a:lnTo>
                <a:lnTo>
                  <a:pt x="804202" y="1570393"/>
                </a:lnTo>
                <a:lnTo>
                  <a:pt x="816724" y="1588947"/>
                </a:lnTo>
                <a:lnTo>
                  <a:pt x="835279" y="1601470"/>
                </a:lnTo>
                <a:lnTo>
                  <a:pt x="857961" y="1606067"/>
                </a:lnTo>
                <a:lnTo>
                  <a:pt x="1734743" y="1606067"/>
                </a:lnTo>
                <a:lnTo>
                  <a:pt x="1757451" y="1601470"/>
                </a:lnTo>
                <a:lnTo>
                  <a:pt x="1776006" y="1588947"/>
                </a:lnTo>
                <a:lnTo>
                  <a:pt x="1788528" y="1570393"/>
                </a:lnTo>
                <a:lnTo>
                  <a:pt x="1793113" y="1547736"/>
                </a:lnTo>
                <a:close/>
              </a:path>
              <a:path w="2151380" h="2472054">
                <a:moveTo>
                  <a:pt x="1793113" y="1120597"/>
                </a:moveTo>
                <a:lnTo>
                  <a:pt x="1788528" y="1097902"/>
                </a:lnTo>
                <a:lnTo>
                  <a:pt x="1776006" y="1079334"/>
                </a:lnTo>
                <a:lnTo>
                  <a:pt x="1757451" y="1066812"/>
                </a:lnTo>
                <a:lnTo>
                  <a:pt x="1734743" y="1062215"/>
                </a:lnTo>
                <a:lnTo>
                  <a:pt x="857961" y="1062215"/>
                </a:lnTo>
                <a:lnTo>
                  <a:pt x="835279" y="1066812"/>
                </a:lnTo>
                <a:lnTo>
                  <a:pt x="816724" y="1079334"/>
                </a:lnTo>
                <a:lnTo>
                  <a:pt x="804202" y="1097902"/>
                </a:lnTo>
                <a:lnTo>
                  <a:pt x="799604" y="1120597"/>
                </a:lnTo>
                <a:lnTo>
                  <a:pt x="804202" y="1143304"/>
                </a:lnTo>
                <a:lnTo>
                  <a:pt x="816724" y="1161872"/>
                </a:lnTo>
                <a:lnTo>
                  <a:pt x="835279" y="1174407"/>
                </a:lnTo>
                <a:lnTo>
                  <a:pt x="857961" y="1179004"/>
                </a:lnTo>
                <a:lnTo>
                  <a:pt x="1734743" y="1179004"/>
                </a:lnTo>
                <a:lnTo>
                  <a:pt x="1757451" y="1174407"/>
                </a:lnTo>
                <a:lnTo>
                  <a:pt x="1776006" y="1161872"/>
                </a:lnTo>
                <a:lnTo>
                  <a:pt x="1788528" y="1143304"/>
                </a:lnTo>
                <a:lnTo>
                  <a:pt x="1793113" y="1120597"/>
                </a:lnTo>
                <a:close/>
              </a:path>
              <a:path w="2151380" h="2472054">
                <a:moveTo>
                  <a:pt x="2150872" y="628624"/>
                </a:moveTo>
                <a:lnTo>
                  <a:pt x="2150821" y="521157"/>
                </a:lnTo>
                <a:lnTo>
                  <a:pt x="2147341" y="467169"/>
                </a:lnTo>
                <a:lnTo>
                  <a:pt x="2137168" y="415899"/>
                </a:lnTo>
                <a:lnTo>
                  <a:pt x="2120900" y="368909"/>
                </a:lnTo>
                <a:lnTo>
                  <a:pt x="2099157" y="326986"/>
                </a:lnTo>
                <a:lnTo>
                  <a:pt x="2072487" y="290918"/>
                </a:lnTo>
                <a:lnTo>
                  <a:pt x="2041499" y="261505"/>
                </a:lnTo>
                <a:lnTo>
                  <a:pt x="2015909" y="245313"/>
                </a:lnTo>
                <a:lnTo>
                  <a:pt x="2015909" y="709587"/>
                </a:lnTo>
                <a:lnTo>
                  <a:pt x="2015909" y="2170607"/>
                </a:lnTo>
                <a:lnTo>
                  <a:pt x="2008035" y="2236660"/>
                </a:lnTo>
                <a:lnTo>
                  <a:pt x="1987626" y="2289289"/>
                </a:lnTo>
                <a:lnTo>
                  <a:pt x="1959457" y="2324100"/>
                </a:lnTo>
                <a:lnTo>
                  <a:pt x="1928355" y="2336685"/>
                </a:lnTo>
                <a:lnTo>
                  <a:pt x="222529" y="2336685"/>
                </a:lnTo>
                <a:lnTo>
                  <a:pt x="191401" y="2324100"/>
                </a:lnTo>
                <a:lnTo>
                  <a:pt x="163233" y="2289289"/>
                </a:lnTo>
                <a:lnTo>
                  <a:pt x="142811" y="2236660"/>
                </a:lnTo>
                <a:lnTo>
                  <a:pt x="134937" y="2170607"/>
                </a:lnTo>
                <a:lnTo>
                  <a:pt x="134937" y="709587"/>
                </a:lnTo>
                <a:lnTo>
                  <a:pt x="2015909" y="709587"/>
                </a:lnTo>
                <a:lnTo>
                  <a:pt x="2015909" y="245313"/>
                </a:lnTo>
                <a:lnTo>
                  <a:pt x="2006752" y="239509"/>
                </a:lnTo>
                <a:lnTo>
                  <a:pt x="1968842" y="225742"/>
                </a:lnTo>
                <a:lnTo>
                  <a:pt x="1928355" y="220980"/>
                </a:lnTo>
                <a:lnTo>
                  <a:pt x="1772564" y="220980"/>
                </a:lnTo>
                <a:lnTo>
                  <a:pt x="1772488" y="368909"/>
                </a:lnTo>
                <a:lnTo>
                  <a:pt x="1772386" y="476237"/>
                </a:lnTo>
                <a:lnTo>
                  <a:pt x="1764614" y="524357"/>
                </a:lnTo>
                <a:lnTo>
                  <a:pt x="1742948" y="566178"/>
                </a:lnTo>
                <a:lnTo>
                  <a:pt x="1709953" y="599186"/>
                </a:lnTo>
                <a:lnTo>
                  <a:pt x="1668145" y="620852"/>
                </a:lnTo>
                <a:lnTo>
                  <a:pt x="1620062" y="628624"/>
                </a:lnTo>
                <a:lnTo>
                  <a:pt x="1600073" y="625398"/>
                </a:lnTo>
                <a:lnTo>
                  <a:pt x="1530146" y="599186"/>
                </a:lnTo>
                <a:lnTo>
                  <a:pt x="1497139" y="566178"/>
                </a:lnTo>
                <a:lnTo>
                  <a:pt x="1475473" y="524357"/>
                </a:lnTo>
                <a:lnTo>
                  <a:pt x="1467700" y="476237"/>
                </a:lnTo>
                <a:lnTo>
                  <a:pt x="1467700" y="220980"/>
                </a:lnTo>
                <a:lnTo>
                  <a:pt x="682929" y="220980"/>
                </a:lnTo>
                <a:lnTo>
                  <a:pt x="682929" y="473049"/>
                </a:lnTo>
                <a:lnTo>
                  <a:pt x="675157" y="521157"/>
                </a:lnTo>
                <a:lnTo>
                  <a:pt x="653503" y="562965"/>
                </a:lnTo>
                <a:lnTo>
                  <a:pt x="620509" y="595960"/>
                </a:lnTo>
                <a:lnTo>
                  <a:pt x="578700" y="617613"/>
                </a:lnTo>
                <a:lnTo>
                  <a:pt x="530606" y="625398"/>
                </a:lnTo>
                <a:lnTo>
                  <a:pt x="482498" y="617613"/>
                </a:lnTo>
                <a:lnTo>
                  <a:pt x="440690" y="595960"/>
                </a:lnTo>
                <a:lnTo>
                  <a:pt x="407695" y="562965"/>
                </a:lnTo>
                <a:lnTo>
                  <a:pt x="386041" y="521157"/>
                </a:lnTo>
                <a:lnTo>
                  <a:pt x="378269" y="473049"/>
                </a:lnTo>
                <a:lnTo>
                  <a:pt x="378269" y="220980"/>
                </a:lnTo>
                <a:lnTo>
                  <a:pt x="222529" y="220980"/>
                </a:lnTo>
                <a:lnTo>
                  <a:pt x="182029" y="225742"/>
                </a:lnTo>
                <a:lnTo>
                  <a:pt x="144119" y="239509"/>
                </a:lnTo>
                <a:lnTo>
                  <a:pt x="109372" y="261505"/>
                </a:lnTo>
                <a:lnTo>
                  <a:pt x="78384" y="290918"/>
                </a:lnTo>
                <a:lnTo>
                  <a:pt x="51714" y="326986"/>
                </a:lnTo>
                <a:lnTo>
                  <a:pt x="29959" y="368909"/>
                </a:lnTo>
                <a:lnTo>
                  <a:pt x="13703" y="415899"/>
                </a:lnTo>
                <a:lnTo>
                  <a:pt x="3517" y="467169"/>
                </a:lnTo>
                <a:lnTo>
                  <a:pt x="50" y="521157"/>
                </a:lnTo>
                <a:lnTo>
                  <a:pt x="0" y="2170607"/>
                </a:lnTo>
                <a:lnTo>
                  <a:pt x="3517" y="2225383"/>
                </a:lnTo>
                <a:lnTo>
                  <a:pt x="13703" y="2276652"/>
                </a:lnTo>
                <a:lnTo>
                  <a:pt x="29959" y="2323655"/>
                </a:lnTo>
                <a:lnTo>
                  <a:pt x="51714" y="2365591"/>
                </a:lnTo>
                <a:lnTo>
                  <a:pt x="78384" y="2401659"/>
                </a:lnTo>
                <a:lnTo>
                  <a:pt x="109372" y="2431084"/>
                </a:lnTo>
                <a:lnTo>
                  <a:pt x="144119" y="2453081"/>
                </a:lnTo>
                <a:lnTo>
                  <a:pt x="182029" y="2466860"/>
                </a:lnTo>
                <a:lnTo>
                  <a:pt x="222529" y="2471623"/>
                </a:lnTo>
                <a:lnTo>
                  <a:pt x="1928355" y="2471623"/>
                </a:lnTo>
                <a:lnTo>
                  <a:pt x="1968842" y="2466860"/>
                </a:lnTo>
                <a:lnTo>
                  <a:pt x="2006752" y="2453081"/>
                </a:lnTo>
                <a:lnTo>
                  <a:pt x="2041499" y="2431084"/>
                </a:lnTo>
                <a:lnTo>
                  <a:pt x="2072487" y="2401659"/>
                </a:lnTo>
                <a:lnTo>
                  <a:pt x="2099157" y="2365591"/>
                </a:lnTo>
                <a:lnTo>
                  <a:pt x="2114143" y="2336685"/>
                </a:lnTo>
                <a:lnTo>
                  <a:pt x="2120900" y="2323655"/>
                </a:lnTo>
                <a:lnTo>
                  <a:pt x="2137168" y="2276652"/>
                </a:lnTo>
                <a:lnTo>
                  <a:pt x="2147341" y="2225383"/>
                </a:lnTo>
                <a:lnTo>
                  <a:pt x="2150872" y="2170607"/>
                </a:lnTo>
                <a:lnTo>
                  <a:pt x="2150872" y="709587"/>
                </a:lnTo>
                <a:lnTo>
                  <a:pt x="2150872" y="628624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1768" y="7648626"/>
          <a:ext cx="7390130" cy="141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320"/>
                <a:gridCol w="3949700"/>
                <a:gridCol w="1015364"/>
                <a:gridCol w="655319"/>
                <a:gridCol w="471804"/>
              </a:tblGrid>
              <a:tr h="1413445"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dirty="0" sz="4700" spc="-35">
                          <a:solidFill>
                            <a:srgbClr val="F43300"/>
                          </a:solidFill>
                          <a:latin typeface="Calibri"/>
                          <a:cs typeface="Calibri"/>
                        </a:rPr>
                        <a:t>07</a:t>
                      </a:r>
                      <a:endParaRPr sz="4700">
                        <a:latin typeface="Calibri"/>
                        <a:cs typeface="Calibri"/>
                      </a:endParaRPr>
                    </a:p>
                  </a:txBody>
                  <a:tcPr marL="0" marR="0" marB="0" marT="336550">
                    <a:lnL w="6350">
                      <a:solidFill>
                        <a:srgbClr val="F43300"/>
                      </a:solidFill>
                      <a:prstDash val="solid"/>
                    </a:lnL>
                    <a:lnR w="9525">
                      <a:solidFill>
                        <a:srgbClr val="F43300"/>
                      </a:solidFill>
                      <a:prstDash val="solid"/>
                    </a:lnR>
                    <a:lnT w="6350">
                      <a:solidFill>
                        <a:srgbClr val="F43300"/>
                      </a:solidFill>
                      <a:prstDash val="solid"/>
                    </a:lnT>
                    <a:lnB w="6350">
                      <a:solidFill>
                        <a:srgbClr val="F4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0010">
                        <a:lnSpc>
                          <a:spcPct val="113999"/>
                        </a:lnSpc>
                        <a:spcBef>
                          <a:spcPts val="1405"/>
                        </a:spcBef>
                        <a:tabLst>
                          <a:tab pos="678815" algn="l"/>
                          <a:tab pos="1405255" algn="l"/>
                          <a:tab pos="1988185" algn="l"/>
                          <a:tab pos="2954655" algn="l"/>
                          <a:tab pos="3309620" algn="l"/>
                        </a:tabLst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t  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user_id,user_name,</a:t>
                      </a:r>
                      <a:r>
                        <a:rPr dirty="0" sz="17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user_designation</a:t>
                      </a:r>
                      <a:r>
                        <a:rPr dirty="0" sz="17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5">
                          <a:latin typeface="Calibri"/>
                          <a:cs typeface="Calibri"/>
                        </a:rPr>
                        <a:t>.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78435">
                    <a:lnL w="9525">
                      <a:solidFill>
                        <a:srgbClr val="F43300"/>
                      </a:solidFill>
                      <a:prstDash val="solid"/>
                    </a:lnL>
                    <a:lnT w="9525">
                      <a:solidFill>
                        <a:srgbClr val="F43300"/>
                      </a:solidFill>
                      <a:prstDash val="solid"/>
                    </a:lnT>
                    <a:lnB w="9525">
                      <a:solidFill>
                        <a:srgbClr val="F4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700" spc="20">
                          <a:latin typeface="Calibri"/>
                          <a:cs typeface="Calibri"/>
                        </a:rPr>
                        <a:t>following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15265">
                    <a:lnT w="9525">
                      <a:solidFill>
                        <a:srgbClr val="F43300"/>
                      </a:solidFill>
                      <a:prstDash val="solid"/>
                    </a:lnT>
                    <a:lnB w="9525">
                      <a:solidFill>
                        <a:srgbClr val="F4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700" spc="5">
                          <a:latin typeface="Calibri"/>
                          <a:cs typeface="Calibri"/>
                        </a:rPr>
                        <a:t>fields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15265">
                    <a:lnT w="9525">
                      <a:solidFill>
                        <a:srgbClr val="F43300"/>
                      </a:solidFill>
                      <a:prstDash val="solid"/>
                    </a:lnT>
                    <a:lnB w="9525">
                      <a:solidFill>
                        <a:srgbClr val="F4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: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215265">
                    <a:lnR w="6350">
                      <a:solidFill>
                        <a:srgbClr val="F43300"/>
                      </a:solidFill>
                      <a:prstDash val="solid"/>
                    </a:lnR>
                    <a:lnT w="9525">
                      <a:solidFill>
                        <a:srgbClr val="F43300"/>
                      </a:solidFill>
                      <a:prstDash val="solid"/>
                    </a:lnT>
                    <a:lnB w="9525">
                      <a:solidFill>
                        <a:srgbClr val="F4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4809" y="2314860"/>
            <a:ext cx="1290955" cy="1363345"/>
          </a:xfrm>
          <a:prstGeom prst="rect">
            <a:avLst/>
          </a:prstGeom>
          <a:ln w="6866">
            <a:solidFill>
              <a:srgbClr val="F43300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35"/>
              </a:spcBef>
            </a:pPr>
            <a:r>
              <a:rPr dirty="0" sz="4700" spc="-35" b="1">
                <a:solidFill>
                  <a:srgbClr val="F43300"/>
                </a:solidFill>
                <a:latin typeface="Calibri"/>
                <a:cs typeface="Calibri"/>
              </a:rPr>
              <a:t>01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7418" y="2368550"/>
            <a:ext cx="1290320" cy="1413510"/>
          </a:xfrm>
          <a:prstGeom prst="rect">
            <a:avLst/>
          </a:prstGeom>
          <a:ln w="7819">
            <a:solidFill>
              <a:srgbClr val="F43300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35"/>
              </a:spcBef>
            </a:pPr>
            <a:r>
              <a:rPr dirty="0" sz="4700" spc="-35" b="1">
                <a:solidFill>
                  <a:srgbClr val="F43300"/>
                </a:solidFill>
                <a:latin typeface="Calibri"/>
                <a:cs typeface="Calibri"/>
              </a:rPr>
              <a:t>02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809" y="4130109"/>
            <a:ext cx="1290320" cy="1413510"/>
          </a:xfrm>
          <a:prstGeom prst="rect">
            <a:avLst/>
          </a:prstGeom>
          <a:ln w="7820">
            <a:solidFill>
              <a:srgbClr val="F43300"/>
            </a:solidFill>
          </a:ln>
        </p:spPr>
        <p:txBody>
          <a:bodyPr wrap="square" lIns="0" tIns="33655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50"/>
              </a:spcBef>
            </a:pPr>
            <a:r>
              <a:rPr dirty="0" sz="4700" spc="-35" b="1">
                <a:solidFill>
                  <a:srgbClr val="F43300"/>
                </a:solidFill>
                <a:latin typeface="Calibri"/>
                <a:cs typeface="Calibri"/>
              </a:rPr>
              <a:t>03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7418" y="4165037"/>
            <a:ext cx="1290320" cy="1413510"/>
          </a:xfrm>
          <a:prstGeom prst="rect">
            <a:avLst/>
          </a:prstGeom>
          <a:ln w="6063">
            <a:solidFill>
              <a:srgbClr val="F43300"/>
            </a:solidFill>
          </a:ln>
        </p:spPr>
        <p:txBody>
          <a:bodyPr wrap="square" lIns="0" tIns="29972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360"/>
              </a:spcBef>
            </a:pPr>
            <a:r>
              <a:rPr dirty="0" sz="4700" spc="-35">
                <a:solidFill>
                  <a:srgbClr val="F43300"/>
                </a:solidFill>
                <a:latin typeface="Calibri"/>
                <a:cs typeface="Calibri"/>
              </a:rPr>
              <a:t>04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7418" y="5891667"/>
            <a:ext cx="1290320" cy="1413510"/>
          </a:xfrm>
          <a:prstGeom prst="rect">
            <a:avLst/>
          </a:prstGeom>
          <a:ln w="7819">
            <a:solidFill>
              <a:srgbClr val="F43300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35"/>
              </a:spcBef>
            </a:pPr>
            <a:r>
              <a:rPr dirty="0" sz="4700" spc="-35">
                <a:solidFill>
                  <a:srgbClr val="F43300"/>
                </a:solidFill>
                <a:latin typeface="Calibri"/>
                <a:cs typeface="Calibri"/>
              </a:rPr>
              <a:t>06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7418" y="7653218"/>
            <a:ext cx="1290320" cy="1407160"/>
          </a:xfrm>
          <a:prstGeom prst="rect">
            <a:avLst/>
          </a:prstGeom>
          <a:ln w="7816">
            <a:solidFill>
              <a:srgbClr val="F43300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35"/>
              </a:spcBef>
            </a:pPr>
            <a:r>
              <a:rPr dirty="0" sz="4700" spc="-35">
                <a:solidFill>
                  <a:srgbClr val="F43300"/>
                </a:solidFill>
                <a:latin typeface="Calibri"/>
                <a:cs typeface="Calibri"/>
              </a:rPr>
              <a:t>08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560" y="1035065"/>
            <a:ext cx="15149194" cy="873760"/>
          </a:xfrm>
          <a:prstGeom prst="rect"/>
          <a:ln w="12726">
            <a:solidFill>
              <a:srgbClr val="F433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algn="ctr" marR="596900">
              <a:lnSpc>
                <a:spcPct val="100000"/>
              </a:lnSpc>
              <a:spcBef>
                <a:spcPts val="200"/>
              </a:spcBef>
            </a:pPr>
            <a:r>
              <a:rPr dirty="0" sz="5000"/>
              <a:t>System</a:t>
            </a:r>
            <a:r>
              <a:rPr dirty="0" sz="5000" spc="114"/>
              <a:t> </a:t>
            </a:r>
            <a:r>
              <a:rPr dirty="0" sz="5000" spc="-75"/>
              <a:t>Requirements</a:t>
            </a:r>
            <a:r>
              <a:rPr dirty="0" sz="5000" spc="114"/>
              <a:t> </a:t>
            </a:r>
            <a:r>
              <a:rPr dirty="0" sz="5000" spc="25"/>
              <a:t>Specifications</a:t>
            </a:r>
            <a:r>
              <a:rPr dirty="0" sz="5000" spc="114"/>
              <a:t> </a:t>
            </a:r>
            <a:r>
              <a:rPr dirty="0" sz="5000" spc="370"/>
              <a:t>(SRS)</a:t>
            </a:r>
            <a:endParaRPr sz="5000"/>
          </a:p>
        </p:txBody>
      </p:sp>
      <p:sp>
        <p:nvSpPr>
          <p:cNvPr id="10" name="object 10"/>
          <p:cNvSpPr txBox="1"/>
          <p:nvPr/>
        </p:nvSpPr>
        <p:spPr>
          <a:xfrm>
            <a:off x="2235183" y="2314860"/>
            <a:ext cx="6083300" cy="1363345"/>
          </a:xfrm>
          <a:prstGeom prst="rect">
            <a:avLst/>
          </a:prstGeom>
          <a:ln w="7012">
            <a:solidFill>
              <a:srgbClr val="F433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764155" marR="4445" indent="-2748280">
              <a:lnSpc>
                <a:spcPct val="113999"/>
              </a:lnSpc>
              <a:spcBef>
                <a:spcPts val="5"/>
              </a:spcBef>
            </a:pPr>
            <a:r>
              <a:rPr dirty="0" sz="1700" spc="140">
                <a:latin typeface="Calibri"/>
                <a:cs typeface="Calibri"/>
              </a:rPr>
              <a:t>TMS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support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185">
                <a:latin typeface="Calibri"/>
                <a:cs typeface="Calibri"/>
              </a:rPr>
              <a:t>CRUD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(Create/Read/Update/Delete)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operations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on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40">
                <a:latin typeface="Calibri"/>
                <a:cs typeface="Calibri"/>
              </a:rPr>
              <a:t>Tasks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7454" y="2368550"/>
            <a:ext cx="6090920" cy="1413510"/>
          </a:xfrm>
          <a:prstGeom prst="rect">
            <a:avLst/>
          </a:prstGeom>
          <a:ln w="6192">
            <a:solidFill>
              <a:srgbClr val="F433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753995" marR="82550" indent="-2808605">
              <a:lnSpc>
                <a:spcPct val="113999"/>
              </a:lnSpc>
            </a:pPr>
            <a:r>
              <a:rPr dirty="0" sz="1700" spc="140">
                <a:latin typeface="Calibri"/>
                <a:cs typeface="Calibri"/>
              </a:rPr>
              <a:t>TMS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support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185">
                <a:latin typeface="Calibri"/>
                <a:cs typeface="Calibri"/>
              </a:rPr>
              <a:t>CRUD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(Create/Read/Update/Delete)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operations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on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Users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4846" y="4130109"/>
            <a:ext cx="6090920" cy="1413510"/>
          </a:xfrm>
          <a:prstGeom prst="rect">
            <a:avLst/>
          </a:prstGeom>
          <a:ln w="6192">
            <a:solidFill>
              <a:srgbClr val="F433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994535" marR="243204" indent="-1855470">
              <a:lnSpc>
                <a:spcPct val="113999"/>
              </a:lnSpc>
            </a:pPr>
            <a:r>
              <a:rPr dirty="0" sz="1700" spc="140">
                <a:latin typeface="Calibri"/>
                <a:cs typeface="Calibri"/>
              </a:rPr>
              <a:t>TMS </a:t>
            </a:r>
            <a:r>
              <a:rPr dirty="0" sz="1700" spc="5">
                <a:latin typeface="Calibri"/>
                <a:cs typeface="Calibri"/>
              </a:rPr>
              <a:t>shall </a:t>
            </a:r>
            <a:r>
              <a:rPr dirty="0" sz="1700" spc="-50">
                <a:latin typeface="Calibri"/>
                <a:cs typeface="Calibri"/>
              </a:rPr>
              <a:t>use </a:t>
            </a:r>
            <a:r>
              <a:rPr dirty="0" sz="1700" spc="-5">
                <a:latin typeface="Calibri"/>
                <a:cs typeface="Calibri"/>
              </a:rPr>
              <a:t>text-file </a:t>
            </a:r>
            <a:r>
              <a:rPr dirty="0" sz="1700" spc="210">
                <a:latin typeface="Calibri"/>
                <a:cs typeface="Calibri"/>
              </a:rPr>
              <a:t>CSV </a:t>
            </a:r>
            <a:r>
              <a:rPr dirty="0" sz="1700" spc="-20">
                <a:latin typeface="Calibri"/>
                <a:cs typeface="Calibri"/>
              </a:rPr>
              <a:t>(comma </a:t>
            </a:r>
            <a:r>
              <a:rPr dirty="0" sz="1700" spc="-65">
                <a:latin typeface="Calibri"/>
                <a:cs typeface="Calibri"/>
              </a:rPr>
              <a:t>separated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values) </a:t>
            </a:r>
            <a:r>
              <a:rPr dirty="0" sz="1700" spc="-45">
                <a:latin typeface="Calibri"/>
                <a:cs typeface="Calibri"/>
              </a:rPr>
              <a:t>format </a:t>
            </a:r>
            <a:r>
              <a:rPr dirty="0" sz="1700" spc="-15">
                <a:latin typeface="Calibri"/>
                <a:cs typeface="Calibri"/>
              </a:rPr>
              <a:t>for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30">
                <a:latin typeface="Calibri"/>
                <a:cs typeface="Calibri"/>
              </a:rPr>
              <a:t>Tasks.csv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55">
                <a:latin typeface="Calibri"/>
                <a:cs typeface="Calibri"/>
              </a:rPr>
              <a:t>and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Users.csv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7454" y="4165037"/>
            <a:ext cx="6090920" cy="1413510"/>
          </a:xfrm>
          <a:prstGeom prst="rect">
            <a:avLst/>
          </a:prstGeom>
          <a:ln w="6192">
            <a:solidFill>
              <a:srgbClr val="F43300"/>
            </a:solidFill>
          </a:ln>
        </p:spPr>
        <p:txBody>
          <a:bodyPr wrap="square" lIns="0" tIns="238125" rIns="0" bIns="0" rtlCol="0" vert="horz">
            <a:spAutoFit/>
          </a:bodyPr>
          <a:lstStyle/>
          <a:p>
            <a:pPr marL="200660" marR="19685">
              <a:lnSpc>
                <a:spcPct val="113999"/>
              </a:lnSpc>
              <a:spcBef>
                <a:spcPts val="1875"/>
              </a:spcBef>
            </a:pPr>
            <a:r>
              <a:rPr dirty="0" sz="1700" spc="20">
                <a:latin typeface="Calibri"/>
                <a:cs typeface="Calibri"/>
              </a:rPr>
              <a:t>The </a:t>
            </a:r>
            <a:r>
              <a:rPr dirty="0" sz="1700" spc="15">
                <a:latin typeface="Calibri"/>
                <a:cs typeface="Calibri"/>
              </a:rPr>
              <a:t>files </a:t>
            </a:r>
            <a:r>
              <a:rPr dirty="0" sz="1700" spc="5">
                <a:latin typeface="Calibri"/>
                <a:cs typeface="Calibri"/>
              </a:rPr>
              <a:t>shall </a:t>
            </a:r>
            <a:r>
              <a:rPr dirty="0" sz="1700" spc="-70">
                <a:latin typeface="Calibri"/>
                <a:cs typeface="Calibri"/>
              </a:rPr>
              <a:t>be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loaded </a:t>
            </a:r>
            <a:r>
              <a:rPr dirty="0" sz="1700" spc="15">
                <a:latin typeface="Calibri"/>
                <a:cs typeface="Calibri"/>
              </a:rPr>
              <a:t>in </a:t>
            </a:r>
            <a:r>
              <a:rPr dirty="0" sz="1700" spc="-30">
                <a:latin typeface="Calibri"/>
                <a:cs typeface="Calibri"/>
              </a:rPr>
              <a:t>memory, </a:t>
            </a:r>
            <a:r>
              <a:rPr dirty="0" sz="1700" spc="-55">
                <a:latin typeface="Calibri"/>
                <a:cs typeface="Calibri"/>
              </a:rPr>
              <a:t>and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30">
                <a:latin typeface="Calibri"/>
                <a:cs typeface="Calibri"/>
              </a:rPr>
              <a:t>all </a:t>
            </a:r>
            <a:r>
              <a:rPr dirty="0" sz="1700" spc="185">
                <a:latin typeface="Calibri"/>
                <a:cs typeface="Calibri"/>
              </a:rPr>
              <a:t>CRUD </a:t>
            </a:r>
            <a:r>
              <a:rPr dirty="0" sz="1700" spc="-45">
                <a:latin typeface="Calibri"/>
                <a:cs typeface="Calibri"/>
              </a:rPr>
              <a:t>operations </a:t>
            </a:r>
            <a:r>
              <a:rPr dirty="0" sz="1700" spc="5">
                <a:latin typeface="Calibri"/>
                <a:cs typeface="Calibri"/>
              </a:rPr>
              <a:t>shall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60">
                <a:latin typeface="Calibri"/>
                <a:cs typeface="Calibri"/>
              </a:rPr>
              <a:t>happen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in </a:t>
            </a:r>
            <a:r>
              <a:rPr dirty="0" sz="1700" spc="-30">
                <a:latin typeface="Calibri"/>
                <a:cs typeface="Calibri"/>
              </a:rPr>
              <a:t>memory. </a:t>
            </a:r>
            <a:r>
              <a:rPr dirty="0" sz="1700" spc="25">
                <a:latin typeface="Calibri"/>
                <a:cs typeface="Calibri"/>
              </a:rPr>
              <a:t>On </a:t>
            </a:r>
            <a:r>
              <a:rPr dirty="0" sz="1700" spc="-45">
                <a:latin typeface="Calibri"/>
                <a:cs typeface="Calibri"/>
              </a:rPr>
              <a:t>commanded </a:t>
            </a:r>
            <a:r>
              <a:rPr dirty="0" sz="1700" spc="15">
                <a:latin typeface="Calibri"/>
                <a:cs typeface="Calibri"/>
              </a:rPr>
              <a:t>by </a:t>
            </a:r>
            <a:r>
              <a:rPr dirty="0" sz="1700" spc="-40">
                <a:latin typeface="Calibri"/>
                <a:cs typeface="Calibri"/>
              </a:rPr>
              <a:t>user, </a:t>
            </a:r>
            <a:r>
              <a:rPr dirty="0" sz="1700" spc="-85">
                <a:latin typeface="Calibri"/>
                <a:cs typeface="Calibri"/>
              </a:rPr>
              <a:t>the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70">
                <a:latin typeface="Calibri"/>
                <a:cs typeface="Calibri"/>
              </a:rPr>
              <a:t>data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 </a:t>
            </a:r>
            <a:r>
              <a:rPr dirty="0" sz="1700" spc="-70">
                <a:latin typeface="Calibri"/>
                <a:cs typeface="Calibri"/>
              </a:rPr>
              <a:t>be 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committed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75">
                <a:latin typeface="Calibri"/>
                <a:cs typeface="Calibri"/>
              </a:rPr>
              <a:t>to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files.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809" y="5891663"/>
            <a:ext cx="1290320" cy="1413510"/>
          </a:xfrm>
          <a:prstGeom prst="rect">
            <a:avLst/>
          </a:prstGeom>
          <a:ln w="7967">
            <a:solidFill>
              <a:srgbClr val="F43300"/>
            </a:solidFill>
          </a:ln>
        </p:spPr>
        <p:txBody>
          <a:bodyPr wrap="square" lIns="0" tIns="335915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2645"/>
              </a:spcBef>
            </a:pPr>
            <a:r>
              <a:rPr dirty="0" sz="4700" spc="-35">
                <a:solidFill>
                  <a:srgbClr val="F43300"/>
                </a:solidFill>
                <a:latin typeface="Calibri"/>
                <a:cs typeface="Calibri"/>
              </a:rPr>
              <a:t>05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4920" y="6022261"/>
            <a:ext cx="6085840" cy="1182370"/>
          </a:xfrm>
          <a:prstGeom prst="rect">
            <a:avLst/>
          </a:prstGeom>
          <a:ln w="6317">
            <a:solidFill>
              <a:srgbClr val="F433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409700" marR="427355" indent="-1189990">
              <a:lnSpc>
                <a:spcPct val="113999"/>
              </a:lnSpc>
            </a:pPr>
            <a:r>
              <a:rPr dirty="0" sz="1700" spc="40">
                <a:latin typeface="Calibri"/>
                <a:cs typeface="Calibri"/>
              </a:rPr>
              <a:t>In </a:t>
            </a:r>
            <a:r>
              <a:rPr dirty="0" sz="1700" spc="-35">
                <a:latin typeface="Calibri"/>
                <a:cs typeface="Calibri"/>
              </a:rPr>
              <a:t>case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65">
                <a:latin typeface="Calibri"/>
                <a:cs typeface="Calibri"/>
              </a:rPr>
              <a:t>one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Task/User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record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35">
                <a:latin typeface="Calibri"/>
                <a:cs typeface="Calibri"/>
              </a:rPr>
              <a:t>is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in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format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error,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140">
                <a:latin typeface="Calibri"/>
                <a:cs typeface="Calibri"/>
              </a:rPr>
              <a:t>TMS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still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load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55">
                <a:latin typeface="Calibri"/>
                <a:cs typeface="Calibri"/>
              </a:rPr>
              <a:t>and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process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85">
                <a:latin typeface="Calibri"/>
                <a:cs typeface="Calibri"/>
              </a:rPr>
              <a:t>the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65">
                <a:latin typeface="Calibri"/>
                <a:cs typeface="Calibri"/>
              </a:rPr>
              <a:t>other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records.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7454" y="5891667"/>
            <a:ext cx="6090920" cy="1413510"/>
          </a:xfrm>
          <a:prstGeom prst="rect">
            <a:avLst/>
          </a:prstGeom>
          <a:ln w="6192">
            <a:solidFill>
              <a:srgbClr val="F433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807720" marR="683260" indent="-120014">
              <a:lnSpc>
                <a:spcPct val="113999"/>
              </a:lnSpc>
            </a:pPr>
            <a:r>
              <a:rPr dirty="0" sz="1700" spc="50">
                <a:latin typeface="Calibri"/>
                <a:cs typeface="Calibri"/>
              </a:rPr>
              <a:t>Task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record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comprise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5">
                <a:latin typeface="Calibri"/>
                <a:cs typeface="Calibri"/>
              </a:rPr>
              <a:t>atleast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following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fields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: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task_id,task_name,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task_description,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task_deadline.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7453" y="7653218"/>
            <a:ext cx="6087745" cy="1407160"/>
          </a:xfrm>
          <a:prstGeom prst="rect">
            <a:avLst/>
          </a:prstGeom>
          <a:ln w="6189">
            <a:solidFill>
              <a:srgbClr val="F433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72085" marR="165100">
              <a:lnSpc>
                <a:spcPct val="113999"/>
              </a:lnSpc>
            </a:pPr>
            <a:r>
              <a:rPr dirty="0" sz="1700" spc="75">
                <a:latin typeface="Calibri"/>
                <a:cs typeface="Calibri"/>
              </a:rPr>
              <a:t>To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60">
                <a:latin typeface="Calibri"/>
                <a:cs typeface="Calibri"/>
              </a:rPr>
              <a:t>store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Task-to-User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assignment,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65">
                <a:latin typeface="Calibri"/>
                <a:cs typeface="Calibri"/>
              </a:rPr>
              <a:t>another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file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60">
                <a:latin typeface="Calibri"/>
                <a:cs typeface="Calibri"/>
              </a:rPr>
              <a:t>named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Assignment </a:t>
            </a:r>
            <a:r>
              <a:rPr dirty="0" sz="1700" spc="-37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70">
                <a:latin typeface="Calibri"/>
                <a:cs typeface="Calibri"/>
              </a:rPr>
              <a:t>be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maintained.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30">
                <a:latin typeface="Calibri"/>
                <a:cs typeface="Calibri"/>
              </a:rPr>
              <a:t>Each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record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in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this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25">
                <a:latin typeface="Calibri"/>
                <a:cs typeface="Calibri"/>
              </a:rPr>
              <a:t>file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shall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comprise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85">
                <a:latin typeface="Calibri"/>
                <a:cs typeface="Calibri"/>
              </a:rPr>
              <a:t>at 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least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20">
                <a:latin typeface="Calibri"/>
                <a:cs typeface="Calibri"/>
              </a:rPr>
              <a:t>following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fields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: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task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id,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user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15">
                <a:latin typeface="Calibri"/>
                <a:cs typeface="Calibri"/>
              </a:rPr>
              <a:t>id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0530" y="1700186"/>
            <a:ext cx="2647950" cy="2641600"/>
          </a:xfrm>
          <a:custGeom>
            <a:avLst/>
            <a:gdLst/>
            <a:ahLst/>
            <a:cxnLst/>
            <a:rect l="l" t="t" r="r" b="b"/>
            <a:pathLst>
              <a:path w="2647950" h="2641600">
                <a:moveTo>
                  <a:pt x="1565757" y="1554734"/>
                </a:moveTo>
                <a:lnTo>
                  <a:pt x="1268857" y="1554734"/>
                </a:lnTo>
                <a:lnTo>
                  <a:pt x="1268857" y="1548536"/>
                </a:lnTo>
                <a:lnTo>
                  <a:pt x="1356347" y="1465872"/>
                </a:lnTo>
                <a:lnTo>
                  <a:pt x="1396911" y="1428305"/>
                </a:lnTo>
                <a:lnTo>
                  <a:pt x="1430832" y="1395183"/>
                </a:lnTo>
                <a:lnTo>
                  <a:pt x="1458163" y="1366583"/>
                </a:lnTo>
                <a:lnTo>
                  <a:pt x="1494967" y="1321003"/>
                </a:lnTo>
                <a:lnTo>
                  <a:pt x="1520520" y="1278636"/>
                </a:lnTo>
                <a:lnTo>
                  <a:pt x="1537169" y="1236903"/>
                </a:lnTo>
                <a:lnTo>
                  <a:pt x="1545437" y="1192936"/>
                </a:lnTo>
                <a:lnTo>
                  <a:pt x="1546466" y="1169670"/>
                </a:lnTo>
                <a:lnTo>
                  <a:pt x="1544789" y="1143571"/>
                </a:lnTo>
                <a:lnTo>
                  <a:pt x="1534922" y="1105611"/>
                </a:lnTo>
                <a:lnTo>
                  <a:pt x="1504759" y="1054011"/>
                </a:lnTo>
                <a:lnTo>
                  <a:pt x="1466811" y="1021422"/>
                </a:lnTo>
                <a:lnTo>
                  <a:pt x="1418234" y="998131"/>
                </a:lnTo>
                <a:lnTo>
                  <a:pt x="1361884" y="986485"/>
                </a:lnTo>
                <a:lnTo>
                  <a:pt x="1330858" y="985062"/>
                </a:lnTo>
                <a:lnTo>
                  <a:pt x="1307211" y="985697"/>
                </a:lnTo>
                <a:lnTo>
                  <a:pt x="1263535" y="990574"/>
                </a:lnTo>
                <a:lnTo>
                  <a:pt x="1224127" y="1000264"/>
                </a:lnTo>
                <a:lnTo>
                  <a:pt x="1187970" y="1013980"/>
                </a:lnTo>
                <a:lnTo>
                  <a:pt x="1153464" y="1032700"/>
                </a:lnTo>
                <a:lnTo>
                  <a:pt x="1111859" y="1063129"/>
                </a:lnTo>
                <a:lnTo>
                  <a:pt x="1087691" y="1082878"/>
                </a:lnTo>
                <a:lnTo>
                  <a:pt x="1165529" y="1175181"/>
                </a:lnTo>
                <a:lnTo>
                  <a:pt x="1185545" y="1159548"/>
                </a:lnTo>
                <a:lnTo>
                  <a:pt x="1205230" y="1145730"/>
                </a:lnTo>
                <a:lnTo>
                  <a:pt x="1243380" y="1123518"/>
                </a:lnTo>
                <a:lnTo>
                  <a:pt x="1281430" y="1110170"/>
                </a:lnTo>
                <a:lnTo>
                  <a:pt x="1320520" y="1105611"/>
                </a:lnTo>
                <a:lnTo>
                  <a:pt x="1338618" y="1106893"/>
                </a:lnTo>
                <a:lnTo>
                  <a:pt x="1381150" y="1125588"/>
                </a:lnTo>
                <a:lnTo>
                  <a:pt x="1402461" y="1167625"/>
                </a:lnTo>
                <a:lnTo>
                  <a:pt x="1403883" y="1186891"/>
                </a:lnTo>
                <a:lnTo>
                  <a:pt x="1403235" y="1200315"/>
                </a:lnTo>
                <a:lnTo>
                  <a:pt x="1393545" y="1239939"/>
                </a:lnTo>
                <a:lnTo>
                  <a:pt x="1370787" y="1281010"/>
                </a:lnTo>
                <a:lnTo>
                  <a:pt x="1345069" y="1313789"/>
                </a:lnTo>
                <a:lnTo>
                  <a:pt x="1295476" y="1367993"/>
                </a:lnTo>
                <a:lnTo>
                  <a:pt x="1260602" y="1403883"/>
                </a:lnTo>
                <a:lnTo>
                  <a:pt x="1089761" y="1576781"/>
                </a:lnTo>
                <a:lnTo>
                  <a:pt x="1089761" y="1676666"/>
                </a:lnTo>
                <a:lnTo>
                  <a:pt x="1565757" y="1676666"/>
                </a:lnTo>
                <a:lnTo>
                  <a:pt x="1565757" y="1554734"/>
                </a:lnTo>
                <a:close/>
              </a:path>
              <a:path w="2647950" h="2641600">
                <a:moveTo>
                  <a:pt x="2647950" y="1320800"/>
                </a:moveTo>
                <a:lnTo>
                  <a:pt x="2647073" y="1270000"/>
                </a:lnTo>
                <a:lnTo>
                  <a:pt x="2644470" y="1219200"/>
                </a:lnTo>
                <a:lnTo>
                  <a:pt x="2640165" y="1168400"/>
                </a:lnTo>
                <a:lnTo>
                  <a:pt x="2634196" y="1130300"/>
                </a:lnTo>
                <a:lnTo>
                  <a:pt x="2626576" y="1079500"/>
                </a:lnTo>
                <a:lnTo>
                  <a:pt x="2617355" y="1028700"/>
                </a:lnTo>
                <a:lnTo>
                  <a:pt x="2606560" y="990600"/>
                </a:lnTo>
                <a:lnTo>
                  <a:pt x="2594216" y="939800"/>
                </a:lnTo>
                <a:lnTo>
                  <a:pt x="2580348" y="901700"/>
                </a:lnTo>
                <a:lnTo>
                  <a:pt x="2569413" y="865530"/>
                </a:lnTo>
                <a:lnTo>
                  <a:pt x="2569413" y="1320800"/>
                </a:lnTo>
                <a:lnTo>
                  <a:pt x="2568511" y="1371600"/>
                </a:lnTo>
                <a:lnTo>
                  <a:pt x="2565831" y="1409700"/>
                </a:lnTo>
                <a:lnTo>
                  <a:pt x="2561399" y="1460500"/>
                </a:lnTo>
                <a:lnTo>
                  <a:pt x="2555265" y="1511300"/>
                </a:lnTo>
                <a:lnTo>
                  <a:pt x="2547429" y="1549400"/>
                </a:lnTo>
                <a:lnTo>
                  <a:pt x="2537955" y="1600200"/>
                </a:lnTo>
                <a:lnTo>
                  <a:pt x="2526855" y="1638300"/>
                </a:lnTo>
                <a:lnTo>
                  <a:pt x="2514181" y="1689100"/>
                </a:lnTo>
                <a:lnTo>
                  <a:pt x="2499944" y="1727200"/>
                </a:lnTo>
                <a:lnTo>
                  <a:pt x="2484183" y="1765300"/>
                </a:lnTo>
                <a:lnTo>
                  <a:pt x="2466949" y="1816100"/>
                </a:lnTo>
                <a:lnTo>
                  <a:pt x="2448255" y="1854200"/>
                </a:lnTo>
                <a:lnTo>
                  <a:pt x="2428125" y="1892300"/>
                </a:lnTo>
                <a:lnTo>
                  <a:pt x="2406612" y="1930400"/>
                </a:lnTo>
                <a:lnTo>
                  <a:pt x="2383752" y="1968500"/>
                </a:lnTo>
                <a:lnTo>
                  <a:pt x="2359558" y="2006600"/>
                </a:lnTo>
                <a:lnTo>
                  <a:pt x="2334069" y="2044700"/>
                </a:lnTo>
                <a:lnTo>
                  <a:pt x="2307310" y="2082800"/>
                </a:lnTo>
                <a:lnTo>
                  <a:pt x="2279345" y="2120900"/>
                </a:lnTo>
                <a:lnTo>
                  <a:pt x="2250173" y="2146300"/>
                </a:lnTo>
                <a:lnTo>
                  <a:pt x="2219833" y="2184400"/>
                </a:lnTo>
                <a:lnTo>
                  <a:pt x="2188362" y="2209800"/>
                </a:lnTo>
                <a:lnTo>
                  <a:pt x="2155799" y="2247900"/>
                </a:lnTo>
                <a:lnTo>
                  <a:pt x="2122170" y="2273300"/>
                </a:lnTo>
                <a:lnTo>
                  <a:pt x="2087511" y="2298700"/>
                </a:lnTo>
                <a:lnTo>
                  <a:pt x="2051850" y="2324100"/>
                </a:lnTo>
                <a:lnTo>
                  <a:pt x="2015223" y="2349500"/>
                </a:lnTo>
                <a:lnTo>
                  <a:pt x="1977656" y="2374900"/>
                </a:lnTo>
                <a:lnTo>
                  <a:pt x="1939175" y="2400300"/>
                </a:lnTo>
                <a:lnTo>
                  <a:pt x="1899843" y="2425700"/>
                </a:lnTo>
                <a:lnTo>
                  <a:pt x="1859661" y="2438400"/>
                </a:lnTo>
                <a:lnTo>
                  <a:pt x="1818678" y="2463800"/>
                </a:lnTo>
                <a:lnTo>
                  <a:pt x="1647329" y="2514600"/>
                </a:lnTo>
                <a:lnTo>
                  <a:pt x="1511960" y="2552700"/>
                </a:lnTo>
                <a:lnTo>
                  <a:pt x="1465694" y="2552700"/>
                </a:lnTo>
                <a:lnTo>
                  <a:pt x="1418932" y="2565400"/>
                </a:lnTo>
                <a:lnTo>
                  <a:pt x="1229017" y="2565400"/>
                </a:lnTo>
                <a:lnTo>
                  <a:pt x="1182243" y="2552700"/>
                </a:lnTo>
                <a:lnTo>
                  <a:pt x="1135976" y="2552700"/>
                </a:lnTo>
                <a:lnTo>
                  <a:pt x="1000607" y="2514600"/>
                </a:lnTo>
                <a:lnTo>
                  <a:pt x="829259" y="2463800"/>
                </a:lnTo>
                <a:lnTo>
                  <a:pt x="788276" y="2438400"/>
                </a:lnTo>
                <a:lnTo>
                  <a:pt x="748106" y="2425700"/>
                </a:lnTo>
                <a:lnTo>
                  <a:pt x="708761" y="2400300"/>
                </a:lnTo>
                <a:lnTo>
                  <a:pt x="670293" y="2374900"/>
                </a:lnTo>
                <a:lnTo>
                  <a:pt x="632726" y="2349500"/>
                </a:lnTo>
                <a:lnTo>
                  <a:pt x="596099" y="2324100"/>
                </a:lnTo>
                <a:lnTo>
                  <a:pt x="560425" y="2298700"/>
                </a:lnTo>
                <a:lnTo>
                  <a:pt x="525767" y="2273300"/>
                </a:lnTo>
                <a:lnTo>
                  <a:pt x="492137" y="2247900"/>
                </a:lnTo>
                <a:lnTo>
                  <a:pt x="459574" y="2209800"/>
                </a:lnTo>
                <a:lnTo>
                  <a:pt x="428104" y="2184400"/>
                </a:lnTo>
                <a:lnTo>
                  <a:pt x="397776" y="2146300"/>
                </a:lnTo>
                <a:lnTo>
                  <a:pt x="368604" y="2120900"/>
                </a:lnTo>
                <a:lnTo>
                  <a:pt x="340626" y="2082800"/>
                </a:lnTo>
                <a:lnTo>
                  <a:pt x="313880" y="2044700"/>
                </a:lnTo>
                <a:lnTo>
                  <a:pt x="288391" y="2006600"/>
                </a:lnTo>
                <a:lnTo>
                  <a:pt x="264198" y="1968500"/>
                </a:lnTo>
                <a:lnTo>
                  <a:pt x="241325" y="1930400"/>
                </a:lnTo>
                <a:lnTo>
                  <a:pt x="219811" y="1892300"/>
                </a:lnTo>
                <a:lnTo>
                  <a:pt x="199694" y="1854200"/>
                </a:lnTo>
                <a:lnTo>
                  <a:pt x="181000" y="1816100"/>
                </a:lnTo>
                <a:lnTo>
                  <a:pt x="163753" y="1765300"/>
                </a:lnTo>
                <a:lnTo>
                  <a:pt x="147993" y="1727200"/>
                </a:lnTo>
                <a:lnTo>
                  <a:pt x="133769" y="1689100"/>
                </a:lnTo>
                <a:lnTo>
                  <a:pt x="121081" y="1638300"/>
                </a:lnTo>
                <a:lnTo>
                  <a:pt x="109982" y="1600200"/>
                </a:lnTo>
                <a:lnTo>
                  <a:pt x="100507" y="1549400"/>
                </a:lnTo>
                <a:lnTo>
                  <a:pt x="92684" y="1511300"/>
                </a:lnTo>
                <a:lnTo>
                  <a:pt x="86537" y="1460500"/>
                </a:lnTo>
                <a:lnTo>
                  <a:pt x="82105" y="1409700"/>
                </a:lnTo>
                <a:lnTo>
                  <a:pt x="79425" y="1371600"/>
                </a:lnTo>
                <a:lnTo>
                  <a:pt x="78524" y="1320800"/>
                </a:lnTo>
                <a:lnTo>
                  <a:pt x="79425" y="1270000"/>
                </a:lnTo>
                <a:lnTo>
                  <a:pt x="82105" y="1219200"/>
                </a:lnTo>
                <a:lnTo>
                  <a:pt x="86537" y="1181100"/>
                </a:lnTo>
                <a:lnTo>
                  <a:pt x="92684" y="1130300"/>
                </a:lnTo>
                <a:lnTo>
                  <a:pt x="100507" y="1079500"/>
                </a:lnTo>
                <a:lnTo>
                  <a:pt x="109982" y="1041400"/>
                </a:lnTo>
                <a:lnTo>
                  <a:pt x="121081" y="990600"/>
                </a:lnTo>
                <a:lnTo>
                  <a:pt x="133769" y="952500"/>
                </a:lnTo>
                <a:lnTo>
                  <a:pt x="147993" y="901700"/>
                </a:lnTo>
                <a:lnTo>
                  <a:pt x="163753" y="863600"/>
                </a:lnTo>
                <a:lnTo>
                  <a:pt x="181000" y="825500"/>
                </a:lnTo>
                <a:lnTo>
                  <a:pt x="199694" y="787400"/>
                </a:lnTo>
                <a:lnTo>
                  <a:pt x="219811" y="736600"/>
                </a:lnTo>
                <a:lnTo>
                  <a:pt x="241325" y="698500"/>
                </a:lnTo>
                <a:lnTo>
                  <a:pt x="264198" y="660400"/>
                </a:lnTo>
                <a:lnTo>
                  <a:pt x="288391" y="622300"/>
                </a:lnTo>
                <a:lnTo>
                  <a:pt x="313880" y="584200"/>
                </a:lnTo>
                <a:lnTo>
                  <a:pt x="340626" y="558800"/>
                </a:lnTo>
                <a:lnTo>
                  <a:pt x="368604" y="520700"/>
                </a:lnTo>
                <a:lnTo>
                  <a:pt x="397776" y="482600"/>
                </a:lnTo>
                <a:lnTo>
                  <a:pt x="428104" y="457200"/>
                </a:lnTo>
                <a:lnTo>
                  <a:pt x="459574" y="419100"/>
                </a:lnTo>
                <a:lnTo>
                  <a:pt x="492137" y="393700"/>
                </a:lnTo>
                <a:lnTo>
                  <a:pt x="525767" y="368300"/>
                </a:lnTo>
                <a:lnTo>
                  <a:pt x="560425" y="330200"/>
                </a:lnTo>
                <a:lnTo>
                  <a:pt x="596099" y="304800"/>
                </a:lnTo>
                <a:lnTo>
                  <a:pt x="632726" y="279400"/>
                </a:lnTo>
                <a:lnTo>
                  <a:pt x="670293" y="254000"/>
                </a:lnTo>
                <a:lnTo>
                  <a:pt x="708761" y="241300"/>
                </a:lnTo>
                <a:lnTo>
                  <a:pt x="748106" y="215900"/>
                </a:lnTo>
                <a:lnTo>
                  <a:pt x="788276" y="190500"/>
                </a:lnTo>
                <a:lnTo>
                  <a:pt x="829259" y="177800"/>
                </a:lnTo>
                <a:lnTo>
                  <a:pt x="871016" y="152400"/>
                </a:lnTo>
                <a:lnTo>
                  <a:pt x="913523" y="139700"/>
                </a:lnTo>
                <a:lnTo>
                  <a:pt x="1090269" y="88900"/>
                </a:lnTo>
                <a:lnTo>
                  <a:pt x="1135976" y="88900"/>
                </a:lnTo>
                <a:lnTo>
                  <a:pt x="1182243" y="76200"/>
                </a:lnTo>
                <a:lnTo>
                  <a:pt x="1465694" y="76200"/>
                </a:lnTo>
                <a:lnTo>
                  <a:pt x="1511960" y="88900"/>
                </a:lnTo>
                <a:lnTo>
                  <a:pt x="1557667" y="88900"/>
                </a:lnTo>
                <a:lnTo>
                  <a:pt x="1734426" y="139700"/>
                </a:lnTo>
                <a:lnTo>
                  <a:pt x="1776920" y="152400"/>
                </a:lnTo>
                <a:lnTo>
                  <a:pt x="1818678" y="177800"/>
                </a:lnTo>
                <a:lnTo>
                  <a:pt x="1859661" y="190500"/>
                </a:lnTo>
                <a:lnTo>
                  <a:pt x="1899843" y="215900"/>
                </a:lnTo>
                <a:lnTo>
                  <a:pt x="1939175" y="241300"/>
                </a:lnTo>
                <a:lnTo>
                  <a:pt x="1977656" y="254000"/>
                </a:lnTo>
                <a:lnTo>
                  <a:pt x="2015223" y="279400"/>
                </a:lnTo>
                <a:lnTo>
                  <a:pt x="2051850" y="304800"/>
                </a:lnTo>
                <a:lnTo>
                  <a:pt x="2087511" y="330200"/>
                </a:lnTo>
                <a:lnTo>
                  <a:pt x="2122170" y="368300"/>
                </a:lnTo>
                <a:lnTo>
                  <a:pt x="2155799" y="393700"/>
                </a:lnTo>
                <a:lnTo>
                  <a:pt x="2188362" y="419100"/>
                </a:lnTo>
                <a:lnTo>
                  <a:pt x="2219833" y="457200"/>
                </a:lnTo>
                <a:lnTo>
                  <a:pt x="2250173" y="482600"/>
                </a:lnTo>
                <a:lnTo>
                  <a:pt x="2279345" y="520700"/>
                </a:lnTo>
                <a:lnTo>
                  <a:pt x="2307310" y="558800"/>
                </a:lnTo>
                <a:lnTo>
                  <a:pt x="2334069" y="584200"/>
                </a:lnTo>
                <a:lnTo>
                  <a:pt x="2359558" y="622300"/>
                </a:lnTo>
                <a:lnTo>
                  <a:pt x="2383752" y="660400"/>
                </a:lnTo>
                <a:lnTo>
                  <a:pt x="2406612" y="698500"/>
                </a:lnTo>
                <a:lnTo>
                  <a:pt x="2428125" y="736600"/>
                </a:lnTo>
                <a:lnTo>
                  <a:pt x="2448255" y="787400"/>
                </a:lnTo>
                <a:lnTo>
                  <a:pt x="2466949" y="825500"/>
                </a:lnTo>
                <a:lnTo>
                  <a:pt x="2484183" y="863600"/>
                </a:lnTo>
                <a:lnTo>
                  <a:pt x="2499944" y="901700"/>
                </a:lnTo>
                <a:lnTo>
                  <a:pt x="2514181" y="952500"/>
                </a:lnTo>
                <a:lnTo>
                  <a:pt x="2526855" y="990600"/>
                </a:lnTo>
                <a:lnTo>
                  <a:pt x="2537955" y="1041400"/>
                </a:lnTo>
                <a:lnTo>
                  <a:pt x="2547429" y="1079500"/>
                </a:lnTo>
                <a:lnTo>
                  <a:pt x="2555265" y="1130300"/>
                </a:lnTo>
                <a:lnTo>
                  <a:pt x="2561399" y="1181100"/>
                </a:lnTo>
                <a:lnTo>
                  <a:pt x="2565831" y="1219200"/>
                </a:lnTo>
                <a:lnTo>
                  <a:pt x="2568511" y="1270000"/>
                </a:lnTo>
                <a:lnTo>
                  <a:pt x="2569413" y="1320800"/>
                </a:lnTo>
                <a:lnTo>
                  <a:pt x="2569413" y="865530"/>
                </a:lnTo>
                <a:lnTo>
                  <a:pt x="2564993" y="850900"/>
                </a:lnTo>
                <a:lnTo>
                  <a:pt x="2548178" y="812800"/>
                </a:lnTo>
                <a:lnTo>
                  <a:pt x="2529941" y="774700"/>
                </a:lnTo>
                <a:lnTo>
                  <a:pt x="2510307" y="723900"/>
                </a:lnTo>
                <a:lnTo>
                  <a:pt x="2489301" y="685800"/>
                </a:lnTo>
                <a:lnTo>
                  <a:pt x="2466962" y="647700"/>
                </a:lnTo>
                <a:lnTo>
                  <a:pt x="2443302" y="609600"/>
                </a:lnTo>
                <a:lnTo>
                  <a:pt x="2418372" y="571500"/>
                </a:lnTo>
                <a:lnTo>
                  <a:pt x="2392197" y="533400"/>
                </a:lnTo>
                <a:lnTo>
                  <a:pt x="2364803" y="495300"/>
                </a:lnTo>
                <a:lnTo>
                  <a:pt x="2336228" y="469900"/>
                </a:lnTo>
                <a:lnTo>
                  <a:pt x="2306485" y="431800"/>
                </a:lnTo>
                <a:lnTo>
                  <a:pt x="2275624" y="393700"/>
                </a:lnTo>
                <a:lnTo>
                  <a:pt x="2243658" y="368300"/>
                </a:lnTo>
                <a:lnTo>
                  <a:pt x="2210638" y="330200"/>
                </a:lnTo>
                <a:lnTo>
                  <a:pt x="2176564" y="304800"/>
                </a:lnTo>
                <a:lnTo>
                  <a:pt x="2141499" y="279400"/>
                </a:lnTo>
                <a:lnTo>
                  <a:pt x="2105444" y="254000"/>
                </a:lnTo>
                <a:lnTo>
                  <a:pt x="2068461" y="228600"/>
                </a:lnTo>
                <a:lnTo>
                  <a:pt x="2030552" y="203200"/>
                </a:lnTo>
                <a:lnTo>
                  <a:pt x="1991753" y="177800"/>
                </a:lnTo>
                <a:lnTo>
                  <a:pt x="1952104" y="152400"/>
                </a:lnTo>
                <a:lnTo>
                  <a:pt x="1911616" y="127000"/>
                </a:lnTo>
                <a:lnTo>
                  <a:pt x="1870341" y="114300"/>
                </a:lnTo>
                <a:lnTo>
                  <a:pt x="1828304" y="88900"/>
                </a:lnTo>
                <a:lnTo>
                  <a:pt x="1785531" y="76200"/>
                </a:lnTo>
                <a:lnTo>
                  <a:pt x="1742059" y="63500"/>
                </a:lnTo>
                <a:lnTo>
                  <a:pt x="1561680" y="12700"/>
                </a:lnTo>
                <a:lnTo>
                  <a:pt x="1515135" y="12700"/>
                </a:lnTo>
                <a:lnTo>
                  <a:pt x="1468056" y="0"/>
                </a:lnTo>
                <a:lnTo>
                  <a:pt x="1179893" y="0"/>
                </a:lnTo>
                <a:lnTo>
                  <a:pt x="1132814" y="12700"/>
                </a:lnTo>
                <a:lnTo>
                  <a:pt x="1086256" y="12700"/>
                </a:lnTo>
                <a:lnTo>
                  <a:pt x="905891" y="63500"/>
                </a:lnTo>
                <a:lnTo>
                  <a:pt x="819632" y="88900"/>
                </a:lnTo>
                <a:lnTo>
                  <a:pt x="777595" y="114300"/>
                </a:lnTo>
                <a:lnTo>
                  <a:pt x="736320" y="127000"/>
                </a:lnTo>
                <a:lnTo>
                  <a:pt x="695845" y="152400"/>
                </a:lnTo>
                <a:lnTo>
                  <a:pt x="656196" y="177800"/>
                </a:lnTo>
                <a:lnTo>
                  <a:pt x="617397" y="203200"/>
                </a:lnTo>
                <a:lnTo>
                  <a:pt x="579488" y="228600"/>
                </a:lnTo>
                <a:lnTo>
                  <a:pt x="542493" y="254000"/>
                </a:lnTo>
                <a:lnTo>
                  <a:pt x="506450" y="279400"/>
                </a:lnTo>
                <a:lnTo>
                  <a:pt x="471373" y="304800"/>
                </a:lnTo>
                <a:lnTo>
                  <a:pt x="437311" y="330200"/>
                </a:lnTo>
                <a:lnTo>
                  <a:pt x="404279" y="368300"/>
                </a:lnTo>
                <a:lnTo>
                  <a:pt x="372313" y="393700"/>
                </a:lnTo>
                <a:lnTo>
                  <a:pt x="341452" y="431800"/>
                </a:lnTo>
                <a:lnTo>
                  <a:pt x="311721" y="469900"/>
                </a:lnTo>
                <a:lnTo>
                  <a:pt x="283133" y="495300"/>
                </a:lnTo>
                <a:lnTo>
                  <a:pt x="255739" y="533400"/>
                </a:lnTo>
                <a:lnTo>
                  <a:pt x="229565" y="571500"/>
                </a:lnTo>
                <a:lnTo>
                  <a:pt x="204635" y="609600"/>
                </a:lnTo>
                <a:lnTo>
                  <a:pt x="180987" y="647700"/>
                </a:lnTo>
                <a:lnTo>
                  <a:pt x="158648" y="685800"/>
                </a:lnTo>
                <a:lnTo>
                  <a:pt x="137629" y="723900"/>
                </a:lnTo>
                <a:lnTo>
                  <a:pt x="117995" y="774700"/>
                </a:lnTo>
                <a:lnTo>
                  <a:pt x="99758" y="812800"/>
                </a:lnTo>
                <a:lnTo>
                  <a:pt x="82943" y="850900"/>
                </a:lnTo>
                <a:lnTo>
                  <a:pt x="67589" y="901700"/>
                </a:lnTo>
                <a:lnTo>
                  <a:pt x="53721" y="939800"/>
                </a:lnTo>
                <a:lnTo>
                  <a:pt x="41376" y="990600"/>
                </a:lnTo>
                <a:lnTo>
                  <a:pt x="30581" y="1028700"/>
                </a:lnTo>
                <a:lnTo>
                  <a:pt x="21361" y="1079500"/>
                </a:lnTo>
                <a:lnTo>
                  <a:pt x="13754" y="1130300"/>
                </a:lnTo>
                <a:lnTo>
                  <a:pt x="7772" y="1168400"/>
                </a:lnTo>
                <a:lnTo>
                  <a:pt x="3479" y="1219200"/>
                </a:lnTo>
                <a:lnTo>
                  <a:pt x="876" y="1270000"/>
                </a:lnTo>
                <a:lnTo>
                  <a:pt x="0" y="1320800"/>
                </a:lnTo>
                <a:lnTo>
                  <a:pt x="876" y="1371600"/>
                </a:lnTo>
                <a:lnTo>
                  <a:pt x="3479" y="1409700"/>
                </a:lnTo>
                <a:lnTo>
                  <a:pt x="7772" y="1460500"/>
                </a:lnTo>
                <a:lnTo>
                  <a:pt x="13754" y="1511300"/>
                </a:lnTo>
                <a:lnTo>
                  <a:pt x="21361" y="1549400"/>
                </a:lnTo>
                <a:lnTo>
                  <a:pt x="30581" y="1600200"/>
                </a:lnTo>
                <a:lnTo>
                  <a:pt x="41376" y="1651000"/>
                </a:lnTo>
                <a:lnTo>
                  <a:pt x="53721" y="1689100"/>
                </a:lnTo>
                <a:lnTo>
                  <a:pt x="67589" y="1739900"/>
                </a:lnTo>
                <a:lnTo>
                  <a:pt x="82943" y="1778000"/>
                </a:lnTo>
                <a:lnTo>
                  <a:pt x="99758" y="1816100"/>
                </a:lnTo>
                <a:lnTo>
                  <a:pt x="117995" y="1866900"/>
                </a:lnTo>
                <a:lnTo>
                  <a:pt x="137629" y="1905000"/>
                </a:lnTo>
                <a:lnTo>
                  <a:pt x="158648" y="1943100"/>
                </a:lnTo>
                <a:lnTo>
                  <a:pt x="180987" y="1981200"/>
                </a:lnTo>
                <a:lnTo>
                  <a:pt x="204635" y="2019300"/>
                </a:lnTo>
                <a:lnTo>
                  <a:pt x="229565" y="2057400"/>
                </a:lnTo>
                <a:lnTo>
                  <a:pt x="255739" y="2095500"/>
                </a:lnTo>
                <a:lnTo>
                  <a:pt x="283133" y="2133600"/>
                </a:lnTo>
                <a:lnTo>
                  <a:pt x="311721" y="2171700"/>
                </a:lnTo>
                <a:lnTo>
                  <a:pt x="341452" y="2209800"/>
                </a:lnTo>
                <a:lnTo>
                  <a:pt x="372313" y="2235200"/>
                </a:lnTo>
                <a:lnTo>
                  <a:pt x="404279" y="2273300"/>
                </a:lnTo>
                <a:lnTo>
                  <a:pt x="437311" y="2298700"/>
                </a:lnTo>
                <a:lnTo>
                  <a:pt x="471373" y="2324100"/>
                </a:lnTo>
                <a:lnTo>
                  <a:pt x="506450" y="2362200"/>
                </a:lnTo>
                <a:lnTo>
                  <a:pt x="542493" y="2387600"/>
                </a:lnTo>
                <a:lnTo>
                  <a:pt x="579488" y="2413000"/>
                </a:lnTo>
                <a:lnTo>
                  <a:pt x="617397" y="2438400"/>
                </a:lnTo>
                <a:lnTo>
                  <a:pt x="656196" y="2463800"/>
                </a:lnTo>
                <a:lnTo>
                  <a:pt x="695845" y="2489200"/>
                </a:lnTo>
                <a:lnTo>
                  <a:pt x="736320" y="2501900"/>
                </a:lnTo>
                <a:lnTo>
                  <a:pt x="777595" y="2527300"/>
                </a:lnTo>
                <a:lnTo>
                  <a:pt x="862406" y="2552700"/>
                </a:lnTo>
                <a:lnTo>
                  <a:pt x="905891" y="2578100"/>
                </a:lnTo>
                <a:lnTo>
                  <a:pt x="1040257" y="2616200"/>
                </a:lnTo>
                <a:lnTo>
                  <a:pt x="1086256" y="2616200"/>
                </a:lnTo>
                <a:lnTo>
                  <a:pt x="1132814" y="2628900"/>
                </a:lnTo>
                <a:lnTo>
                  <a:pt x="1179893" y="2628900"/>
                </a:lnTo>
                <a:lnTo>
                  <a:pt x="1227467" y="2641600"/>
                </a:lnTo>
                <a:lnTo>
                  <a:pt x="1420482" y="2641600"/>
                </a:lnTo>
                <a:lnTo>
                  <a:pt x="1468056" y="2628900"/>
                </a:lnTo>
                <a:lnTo>
                  <a:pt x="1515135" y="2628900"/>
                </a:lnTo>
                <a:lnTo>
                  <a:pt x="1561680" y="2616200"/>
                </a:lnTo>
                <a:lnTo>
                  <a:pt x="1607680" y="2616200"/>
                </a:lnTo>
                <a:lnTo>
                  <a:pt x="1742059" y="2578100"/>
                </a:lnTo>
                <a:lnTo>
                  <a:pt x="1763788" y="2565400"/>
                </a:lnTo>
                <a:lnTo>
                  <a:pt x="1785531" y="2552700"/>
                </a:lnTo>
                <a:lnTo>
                  <a:pt x="1870341" y="2527300"/>
                </a:lnTo>
                <a:lnTo>
                  <a:pt x="1911616" y="2501900"/>
                </a:lnTo>
                <a:lnTo>
                  <a:pt x="1952104" y="2489200"/>
                </a:lnTo>
                <a:lnTo>
                  <a:pt x="1991753" y="2463800"/>
                </a:lnTo>
                <a:lnTo>
                  <a:pt x="2030552" y="2438400"/>
                </a:lnTo>
                <a:lnTo>
                  <a:pt x="2068461" y="2413000"/>
                </a:lnTo>
                <a:lnTo>
                  <a:pt x="2105444" y="2387600"/>
                </a:lnTo>
                <a:lnTo>
                  <a:pt x="2141499" y="2362200"/>
                </a:lnTo>
                <a:lnTo>
                  <a:pt x="2176564" y="2324100"/>
                </a:lnTo>
                <a:lnTo>
                  <a:pt x="2210638" y="2298700"/>
                </a:lnTo>
                <a:lnTo>
                  <a:pt x="2243658" y="2273300"/>
                </a:lnTo>
                <a:lnTo>
                  <a:pt x="2275624" y="2235200"/>
                </a:lnTo>
                <a:lnTo>
                  <a:pt x="2306485" y="2209800"/>
                </a:lnTo>
                <a:lnTo>
                  <a:pt x="2336228" y="2171700"/>
                </a:lnTo>
                <a:lnTo>
                  <a:pt x="2364803" y="2133600"/>
                </a:lnTo>
                <a:lnTo>
                  <a:pt x="2392197" y="2095500"/>
                </a:lnTo>
                <a:lnTo>
                  <a:pt x="2418372" y="2057400"/>
                </a:lnTo>
                <a:lnTo>
                  <a:pt x="2443302" y="2019300"/>
                </a:lnTo>
                <a:lnTo>
                  <a:pt x="2466962" y="1981200"/>
                </a:lnTo>
                <a:lnTo>
                  <a:pt x="2489301" y="1943100"/>
                </a:lnTo>
                <a:lnTo>
                  <a:pt x="2510307" y="1905000"/>
                </a:lnTo>
                <a:lnTo>
                  <a:pt x="2529941" y="1866900"/>
                </a:lnTo>
                <a:lnTo>
                  <a:pt x="2548178" y="1816100"/>
                </a:lnTo>
                <a:lnTo>
                  <a:pt x="2564993" y="1778000"/>
                </a:lnTo>
                <a:lnTo>
                  <a:pt x="2580348" y="1739900"/>
                </a:lnTo>
                <a:lnTo>
                  <a:pt x="2594216" y="1689100"/>
                </a:lnTo>
                <a:lnTo>
                  <a:pt x="2606560" y="1651000"/>
                </a:lnTo>
                <a:lnTo>
                  <a:pt x="2617355" y="1600200"/>
                </a:lnTo>
                <a:lnTo>
                  <a:pt x="2626576" y="1549400"/>
                </a:lnTo>
                <a:lnTo>
                  <a:pt x="2634196" y="1511300"/>
                </a:lnTo>
                <a:lnTo>
                  <a:pt x="2640165" y="1460500"/>
                </a:lnTo>
                <a:lnTo>
                  <a:pt x="2644470" y="1409700"/>
                </a:lnTo>
                <a:lnTo>
                  <a:pt x="2647073" y="1371600"/>
                </a:lnTo>
                <a:lnTo>
                  <a:pt x="2647950" y="1320800"/>
                </a:lnTo>
                <a:close/>
              </a:path>
            </a:pathLst>
          </a:custGeom>
          <a:solidFill>
            <a:srgbClr val="F4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0136" y="4790883"/>
            <a:ext cx="9752330" cy="1747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FLOWCHARTS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567" y="217569"/>
            <a:ext cx="6715759" cy="1191260"/>
          </a:xfrm>
          <a:prstGeom prst="rect"/>
          <a:ln w="9221">
            <a:solidFill>
              <a:srgbClr val="F43300"/>
            </a:solidFill>
          </a:ln>
        </p:spPr>
        <p:txBody>
          <a:bodyPr wrap="square" lIns="0" tIns="292100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2300"/>
              </a:spcBef>
            </a:pPr>
            <a:r>
              <a:rPr dirty="0" sz="4400">
                <a:solidFill>
                  <a:srgbClr val="0E0D0C"/>
                </a:solidFill>
              </a:rPr>
              <a:t>Flowchart</a:t>
            </a:r>
            <a:r>
              <a:rPr dirty="0" sz="4400" spc="85">
                <a:solidFill>
                  <a:srgbClr val="0E0D0C"/>
                </a:solidFill>
              </a:rPr>
              <a:t> </a:t>
            </a:r>
            <a:r>
              <a:rPr dirty="0" sz="4400" spc="75">
                <a:solidFill>
                  <a:srgbClr val="0E0D0C"/>
                </a:solidFill>
              </a:rPr>
              <a:t>For</a:t>
            </a:r>
            <a:r>
              <a:rPr dirty="0" sz="4400" spc="90">
                <a:solidFill>
                  <a:srgbClr val="0E0D0C"/>
                </a:solidFill>
              </a:rPr>
              <a:t> </a:t>
            </a:r>
            <a:r>
              <a:rPr dirty="0" sz="4400" spc="-204">
                <a:solidFill>
                  <a:srgbClr val="0E0D0C"/>
                </a:solidFill>
              </a:rPr>
              <a:t>the</a:t>
            </a:r>
            <a:r>
              <a:rPr dirty="0" sz="4400" spc="90">
                <a:solidFill>
                  <a:srgbClr val="0E0D0C"/>
                </a:solidFill>
              </a:rPr>
              <a:t> </a:t>
            </a:r>
            <a:r>
              <a:rPr dirty="0" sz="4400" spc="-30">
                <a:solidFill>
                  <a:srgbClr val="0E0D0C"/>
                </a:solidFill>
              </a:rPr>
              <a:t>Process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5903" y="1615008"/>
            <a:ext cx="6886574" cy="8315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Honey siri</dc:creator>
  <cp:keywords>DAFTCileqiE,BAEV_zzpuGE</cp:keywords>
  <dc:title>Task Mangement Software</dc:title>
  <dcterms:created xsi:type="dcterms:W3CDTF">2022-11-27T13:08:22Z</dcterms:created>
  <dcterms:modified xsi:type="dcterms:W3CDTF">2022-11-27T13:08:22Z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2022-11-27T00:00:00Z</vt:filetime>
  </property>
</Properties>
</file>