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6D6"/>
          </a:solidFill>
        </a:fill>
      </a:tcStyle>
    </a:wholeTbl>
    <a:band2H>
      <a:tcTxStyle/>
      <a:tcStyle>
        <a:tcBdr/>
        <a:fill>
          <a:solidFill>
            <a:srgbClr val="F7EB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CD"/>
          </a:solidFill>
        </a:fill>
      </a:tcStyle>
    </a:wholeTbl>
    <a:band2H>
      <a:tcTxStyle/>
      <a:tcStyle>
        <a:tcBdr/>
        <a:fill>
          <a:solidFill>
            <a:srgbClr val="EB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2D1"/>
          </a:solidFill>
        </a:fill>
      </a:tcStyle>
    </a:wholeTbl>
    <a:band2H>
      <a:tcTxStyle/>
      <a:tcStyle>
        <a:tcBdr/>
        <a:fill>
          <a:solidFill>
            <a:srgbClr val="E8E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"/>
          <p:cNvGrpSpPr/>
          <p:nvPr/>
        </p:nvGrpSpPr>
        <p:grpSpPr>
          <a:xfrm>
            <a:off x="10402140" y="5341996"/>
            <a:ext cx="1792897" cy="1588471"/>
            <a:chOff x="716" y="97305"/>
            <a:chExt cx="1792896" cy="1588470"/>
          </a:xfrm>
        </p:grpSpPr>
        <p:sp>
          <p:nvSpPr>
            <p:cNvPr id="126" name="等腰三角形 2"/>
            <p:cNvSpPr/>
            <p:nvPr/>
          </p:nvSpPr>
          <p:spPr>
            <a:xfrm rot="16225318" flipH="1">
              <a:off x="161270" y="-52874"/>
              <a:ext cx="1258019" cy="156990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27" name="等腰三角形 3"/>
            <p:cNvSpPr/>
            <p:nvPr/>
          </p:nvSpPr>
          <p:spPr>
            <a:xfrm rot="16225318" flipH="1">
              <a:off x="706775" y="1128627"/>
              <a:ext cx="535858" cy="574226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28" name="等腰三角形 4"/>
            <p:cNvSpPr/>
            <p:nvPr/>
          </p:nvSpPr>
          <p:spPr>
            <a:xfrm rot="16225318" flipH="1">
              <a:off x="1011973" y="187432"/>
              <a:ext cx="780268" cy="777288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133" name="组合 5"/>
          <p:cNvGrpSpPr/>
          <p:nvPr/>
        </p:nvGrpSpPr>
        <p:grpSpPr>
          <a:xfrm>
            <a:off x="155686" y="185417"/>
            <a:ext cx="1792896" cy="1588472"/>
            <a:chOff x="310232" y="97305"/>
            <a:chExt cx="1792894" cy="1588471"/>
          </a:xfrm>
        </p:grpSpPr>
        <p:sp>
          <p:nvSpPr>
            <p:cNvPr id="130" name="等腰三角形 6"/>
            <p:cNvSpPr/>
            <p:nvPr/>
          </p:nvSpPr>
          <p:spPr>
            <a:xfrm rot="5374682">
              <a:off x="684555" y="-52873"/>
              <a:ext cx="1258020" cy="1569903"/>
            </a:xfrm>
            <a:prstGeom prst="triangl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31" name="等腰三角形 7"/>
            <p:cNvSpPr/>
            <p:nvPr/>
          </p:nvSpPr>
          <p:spPr>
            <a:xfrm rot="5374682">
              <a:off x="861212" y="1128628"/>
              <a:ext cx="535858" cy="574226"/>
            </a:xfrm>
            <a:prstGeom prst="triangle">
              <a:avLst/>
            </a:prstGeom>
            <a:noFill/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32" name="等腰三角形 8"/>
            <p:cNvSpPr/>
            <p:nvPr/>
          </p:nvSpPr>
          <p:spPr>
            <a:xfrm rot="5374682">
              <a:off x="311604" y="187433"/>
              <a:ext cx="780269" cy="777288"/>
            </a:xfrm>
            <a:prstGeom prst="triangle">
              <a:avLst/>
            </a:prstGeom>
            <a:noFill/>
            <a:ln w="12700" cap="flat">
              <a:solidFill>
                <a:srgbClr val="DD797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4719" y="6209031"/>
            <a:ext cx="282882" cy="2946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组合 1"/>
          <p:cNvGrpSpPr/>
          <p:nvPr/>
        </p:nvGrpSpPr>
        <p:grpSpPr>
          <a:xfrm>
            <a:off x="10402140" y="5341996"/>
            <a:ext cx="1792897" cy="1588471"/>
            <a:chOff x="716" y="97305"/>
            <a:chExt cx="1792896" cy="1588470"/>
          </a:xfrm>
        </p:grpSpPr>
        <p:sp>
          <p:nvSpPr>
            <p:cNvPr id="141" name="等腰三角形 2"/>
            <p:cNvSpPr/>
            <p:nvPr/>
          </p:nvSpPr>
          <p:spPr>
            <a:xfrm rot="16225318" flipH="1">
              <a:off x="161270" y="-52874"/>
              <a:ext cx="1258019" cy="156990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42" name="等腰三角形 3"/>
            <p:cNvSpPr/>
            <p:nvPr/>
          </p:nvSpPr>
          <p:spPr>
            <a:xfrm rot="16225318" flipH="1">
              <a:off x="706775" y="1128627"/>
              <a:ext cx="535858" cy="574226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43" name="等腰三角形 4"/>
            <p:cNvSpPr/>
            <p:nvPr/>
          </p:nvSpPr>
          <p:spPr>
            <a:xfrm rot="16225318" flipH="1">
              <a:off x="1011973" y="187432"/>
              <a:ext cx="780268" cy="777288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148" name="组合 5"/>
          <p:cNvGrpSpPr/>
          <p:nvPr/>
        </p:nvGrpSpPr>
        <p:grpSpPr>
          <a:xfrm>
            <a:off x="155686" y="185417"/>
            <a:ext cx="1792896" cy="1588472"/>
            <a:chOff x="310232" y="97305"/>
            <a:chExt cx="1792894" cy="1588471"/>
          </a:xfrm>
        </p:grpSpPr>
        <p:sp>
          <p:nvSpPr>
            <p:cNvPr id="145" name="等腰三角形 6"/>
            <p:cNvSpPr/>
            <p:nvPr/>
          </p:nvSpPr>
          <p:spPr>
            <a:xfrm rot="5374682">
              <a:off x="684555" y="-52873"/>
              <a:ext cx="1258020" cy="1569903"/>
            </a:xfrm>
            <a:prstGeom prst="triangl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46" name="等腰三角形 7"/>
            <p:cNvSpPr/>
            <p:nvPr/>
          </p:nvSpPr>
          <p:spPr>
            <a:xfrm rot="5374682">
              <a:off x="861212" y="1128628"/>
              <a:ext cx="535858" cy="574226"/>
            </a:xfrm>
            <a:prstGeom prst="triangle">
              <a:avLst/>
            </a:prstGeom>
            <a:noFill/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47" name="等腰三角形 8"/>
            <p:cNvSpPr/>
            <p:nvPr/>
          </p:nvSpPr>
          <p:spPr>
            <a:xfrm rot="5374682">
              <a:off x="311604" y="187433"/>
              <a:ext cx="780269" cy="777288"/>
            </a:xfrm>
            <a:prstGeom prst="triangle">
              <a:avLst/>
            </a:prstGeom>
            <a:noFill/>
            <a:ln w="12700" cap="flat">
              <a:solidFill>
                <a:srgbClr val="DD797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4719" y="6209031"/>
            <a:ext cx="282882" cy="2946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组合 1"/>
          <p:cNvGrpSpPr/>
          <p:nvPr/>
        </p:nvGrpSpPr>
        <p:grpSpPr>
          <a:xfrm>
            <a:off x="10402140" y="5341996"/>
            <a:ext cx="1792897" cy="1588471"/>
            <a:chOff x="716" y="97305"/>
            <a:chExt cx="1792896" cy="1588470"/>
          </a:xfrm>
        </p:grpSpPr>
        <p:sp>
          <p:nvSpPr>
            <p:cNvPr id="156" name="等腰三角形 2"/>
            <p:cNvSpPr/>
            <p:nvPr/>
          </p:nvSpPr>
          <p:spPr>
            <a:xfrm rot="16225318" flipH="1">
              <a:off x="161270" y="-52874"/>
              <a:ext cx="1258019" cy="156990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57" name="等腰三角形 3"/>
            <p:cNvSpPr/>
            <p:nvPr/>
          </p:nvSpPr>
          <p:spPr>
            <a:xfrm rot="16225318" flipH="1">
              <a:off x="706775" y="1128627"/>
              <a:ext cx="535858" cy="574226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58" name="等腰三角形 4"/>
            <p:cNvSpPr/>
            <p:nvPr/>
          </p:nvSpPr>
          <p:spPr>
            <a:xfrm rot="16225318" flipH="1">
              <a:off x="1011973" y="187432"/>
              <a:ext cx="780268" cy="777288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163" name="组合 5"/>
          <p:cNvGrpSpPr/>
          <p:nvPr/>
        </p:nvGrpSpPr>
        <p:grpSpPr>
          <a:xfrm>
            <a:off x="155686" y="185417"/>
            <a:ext cx="1792896" cy="1588472"/>
            <a:chOff x="310232" y="97305"/>
            <a:chExt cx="1792894" cy="1588471"/>
          </a:xfrm>
        </p:grpSpPr>
        <p:sp>
          <p:nvSpPr>
            <p:cNvPr id="160" name="等腰三角形 6"/>
            <p:cNvSpPr/>
            <p:nvPr/>
          </p:nvSpPr>
          <p:spPr>
            <a:xfrm rot="5374682">
              <a:off x="684555" y="-52873"/>
              <a:ext cx="1258020" cy="1569903"/>
            </a:xfrm>
            <a:prstGeom prst="triangl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61" name="等腰三角形 7"/>
            <p:cNvSpPr/>
            <p:nvPr/>
          </p:nvSpPr>
          <p:spPr>
            <a:xfrm rot="5374682">
              <a:off x="861212" y="1128628"/>
              <a:ext cx="535858" cy="574226"/>
            </a:xfrm>
            <a:prstGeom prst="triangle">
              <a:avLst/>
            </a:prstGeom>
            <a:noFill/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62" name="等腰三角形 8"/>
            <p:cNvSpPr/>
            <p:nvPr/>
          </p:nvSpPr>
          <p:spPr>
            <a:xfrm rot="5374682">
              <a:off x="311604" y="187433"/>
              <a:ext cx="780269" cy="777288"/>
            </a:xfrm>
            <a:prstGeom prst="triangle">
              <a:avLst/>
            </a:prstGeom>
            <a:noFill/>
            <a:ln w="12700" cap="flat">
              <a:solidFill>
                <a:srgbClr val="DD797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4719" y="6209031"/>
            <a:ext cx="282882" cy="2946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4719" y="6209031"/>
            <a:ext cx="282882" cy="2946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/>
            </a:lvl1pPr>
            <a:lvl2pPr marL="0" indent="0">
              <a:buSzTx/>
              <a:buFontTx/>
              <a:buNone/>
              <a:defRPr sz="2400"/>
            </a:lvl2pPr>
            <a:lvl3pPr marL="0" indent="0">
              <a:buSzTx/>
              <a:buFontTx/>
              <a:buNone/>
              <a:defRPr sz="2400"/>
            </a:lvl3pPr>
            <a:lvl4pPr marL="0" indent="0">
              <a:buSzTx/>
              <a:buFontTx/>
              <a:buNone/>
              <a:defRPr sz="2400"/>
            </a:lvl4pPr>
            <a:lvl5pPr marL="0" indent="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grpSp>
        <p:nvGrpSpPr>
          <p:cNvPr id="61" name="组合 5"/>
          <p:cNvGrpSpPr/>
          <p:nvPr/>
        </p:nvGrpSpPr>
        <p:grpSpPr>
          <a:xfrm>
            <a:off x="10402140" y="5341996"/>
            <a:ext cx="1792897" cy="1588471"/>
            <a:chOff x="716" y="97305"/>
            <a:chExt cx="1792896" cy="1588470"/>
          </a:xfrm>
        </p:grpSpPr>
        <p:sp>
          <p:nvSpPr>
            <p:cNvPr id="58" name="等腰三角形 6"/>
            <p:cNvSpPr/>
            <p:nvPr/>
          </p:nvSpPr>
          <p:spPr>
            <a:xfrm rot="16225318" flipH="1">
              <a:off x="161270" y="-52874"/>
              <a:ext cx="1258019" cy="156990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59" name="等腰三角形 7"/>
            <p:cNvSpPr/>
            <p:nvPr/>
          </p:nvSpPr>
          <p:spPr>
            <a:xfrm rot="16225318" flipH="1">
              <a:off x="706775" y="1128627"/>
              <a:ext cx="535858" cy="574226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0" name="等腰三角形 8"/>
            <p:cNvSpPr/>
            <p:nvPr/>
          </p:nvSpPr>
          <p:spPr>
            <a:xfrm rot="16225318" flipH="1">
              <a:off x="1011973" y="187432"/>
              <a:ext cx="780268" cy="777288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65" name="组合 9"/>
          <p:cNvGrpSpPr/>
          <p:nvPr/>
        </p:nvGrpSpPr>
        <p:grpSpPr>
          <a:xfrm>
            <a:off x="155686" y="185417"/>
            <a:ext cx="1792896" cy="1588472"/>
            <a:chOff x="310232" y="97305"/>
            <a:chExt cx="1792894" cy="1588471"/>
          </a:xfrm>
        </p:grpSpPr>
        <p:sp>
          <p:nvSpPr>
            <p:cNvPr id="62" name="等腰三角形 10"/>
            <p:cNvSpPr/>
            <p:nvPr/>
          </p:nvSpPr>
          <p:spPr>
            <a:xfrm rot="5374682">
              <a:off x="684555" y="-52873"/>
              <a:ext cx="1258020" cy="1569903"/>
            </a:xfrm>
            <a:prstGeom prst="triangl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3" name="等腰三角形 11"/>
            <p:cNvSpPr/>
            <p:nvPr/>
          </p:nvSpPr>
          <p:spPr>
            <a:xfrm rot="5374682">
              <a:off x="861212" y="1128628"/>
              <a:ext cx="535858" cy="574226"/>
            </a:xfrm>
            <a:prstGeom prst="triangle">
              <a:avLst/>
            </a:prstGeom>
            <a:noFill/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4" name="等腰三角形 12"/>
            <p:cNvSpPr/>
            <p:nvPr/>
          </p:nvSpPr>
          <p:spPr>
            <a:xfrm rot="5374682">
              <a:off x="311604" y="187433"/>
              <a:ext cx="780269" cy="777288"/>
            </a:xfrm>
            <a:prstGeom prst="triangle">
              <a:avLst/>
            </a:prstGeom>
            <a:noFill/>
            <a:ln w="12700" cap="flat">
              <a:solidFill>
                <a:srgbClr val="DD797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4"/>
          <p:cNvGrpSpPr/>
          <p:nvPr/>
        </p:nvGrpSpPr>
        <p:grpSpPr>
          <a:xfrm>
            <a:off x="10402140" y="5341996"/>
            <a:ext cx="1792897" cy="1588471"/>
            <a:chOff x="716" y="97305"/>
            <a:chExt cx="1792896" cy="1588470"/>
          </a:xfrm>
        </p:grpSpPr>
        <p:sp>
          <p:nvSpPr>
            <p:cNvPr id="73" name="等腰三角形 5"/>
            <p:cNvSpPr/>
            <p:nvPr/>
          </p:nvSpPr>
          <p:spPr>
            <a:xfrm rot="16225318" flipH="1">
              <a:off x="161270" y="-52874"/>
              <a:ext cx="1258019" cy="156990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4" name="等腰三角形 6"/>
            <p:cNvSpPr/>
            <p:nvPr/>
          </p:nvSpPr>
          <p:spPr>
            <a:xfrm rot="16225318" flipH="1">
              <a:off x="706775" y="1128627"/>
              <a:ext cx="535858" cy="574226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5" name="等腰三角形 7"/>
            <p:cNvSpPr/>
            <p:nvPr/>
          </p:nvSpPr>
          <p:spPr>
            <a:xfrm rot="16225318" flipH="1">
              <a:off x="1011973" y="187432"/>
              <a:ext cx="780268" cy="777288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80" name="组合 8"/>
          <p:cNvGrpSpPr/>
          <p:nvPr/>
        </p:nvGrpSpPr>
        <p:grpSpPr>
          <a:xfrm>
            <a:off x="155686" y="185417"/>
            <a:ext cx="1792896" cy="1588472"/>
            <a:chOff x="310232" y="97305"/>
            <a:chExt cx="1792894" cy="1588471"/>
          </a:xfrm>
        </p:grpSpPr>
        <p:sp>
          <p:nvSpPr>
            <p:cNvPr id="77" name="等腰三角形 9"/>
            <p:cNvSpPr/>
            <p:nvPr/>
          </p:nvSpPr>
          <p:spPr>
            <a:xfrm rot="5374682">
              <a:off x="684555" y="-52873"/>
              <a:ext cx="1258020" cy="1569903"/>
            </a:xfrm>
            <a:prstGeom prst="triangl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8" name="等腰三角形 10"/>
            <p:cNvSpPr/>
            <p:nvPr/>
          </p:nvSpPr>
          <p:spPr>
            <a:xfrm rot="5374682">
              <a:off x="861212" y="1128628"/>
              <a:ext cx="535858" cy="574226"/>
            </a:xfrm>
            <a:prstGeom prst="triangle">
              <a:avLst/>
            </a:prstGeom>
            <a:noFill/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9" name="等腰三角形 11"/>
            <p:cNvSpPr/>
            <p:nvPr/>
          </p:nvSpPr>
          <p:spPr>
            <a:xfrm rot="5374682">
              <a:off x="311604" y="187433"/>
              <a:ext cx="780269" cy="777288"/>
            </a:xfrm>
            <a:prstGeom prst="triangle">
              <a:avLst/>
            </a:prstGeom>
            <a:noFill/>
            <a:ln w="12700" cap="flat">
              <a:solidFill>
                <a:srgbClr val="DD797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99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20" y="6391593"/>
            <a:ext cx="282882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组合 31"/>
          <p:cNvGrpSpPr/>
          <p:nvPr/>
        </p:nvGrpSpPr>
        <p:grpSpPr>
          <a:xfrm>
            <a:off x="-1" y="0"/>
            <a:ext cx="13097304" cy="6858002"/>
            <a:chOff x="1724167" y="195588"/>
            <a:chExt cx="13097303" cy="6858001"/>
          </a:xfrm>
        </p:grpSpPr>
        <p:sp>
          <p:nvSpPr>
            <p:cNvPr id="180" name="等腰三角形 6"/>
            <p:cNvSpPr/>
            <p:nvPr/>
          </p:nvSpPr>
          <p:spPr>
            <a:xfrm rot="5400000">
              <a:off x="3729250" y="4187560"/>
              <a:ext cx="2768223" cy="2383807"/>
            </a:xfrm>
            <a:prstGeom prst="triangle">
              <a:avLst/>
            </a:pr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81" name="等腰三角形 3"/>
            <p:cNvSpPr/>
            <p:nvPr/>
          </p:nvSpPr>
          <p:spPr>
            <a:xfrm rot="5400000">
              <a:off x="1171432" y="1038338"/>
              <a:ext cx="6277973" cy="5172503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82" name="等腰三角形 4"/>
            <p:cNvSpPr/>
            <p:nvPr/>
          </p:nvSpPr>
          <p:spPr>
            <a:xfrm rot="5400000">
              <a:off x="3345408" y="624924"/>
              <a:ext cx="2273492" cy="1994848"/>
            </a:xfrm>
            <a:prstGeom prst="triangle">
              <a:avLst/>
            </a:prstGeom>
            <a:solidFill>
              <a:srgbClr val="DD797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83" name="等腰三角形 5"/>
            <p:cNvSpPr/>
            <p:nvPr/>
          </p:nvSpPr>
          <p:spPr>
            <a:xfrm rot="5400000">
              <a:off x="5141794" y="254731"/>
              <a:ext cx="1105472" cy="987186"/>
            </a:xfrm>
            <a:prstGeom prst="triangle">
              <a:avLst/>
            </a:prstGeom>
            <a:solidFill>
              <a:srgbClr val="E5AF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84" name="等腰三角形 7"/>
            <p:cNvSpPr/>
            <p:nvPr/>
          </p:nvSpPr>
          <p:spPr>
            <a:xfrm rot="5400000">
              <a:off x="2777317" y="5438606"/>
              <a:ext cx="1105471" cy="987186"/>
            </a:xfrm>
            <a:prstGeom prst="triangle">
              <a:avLst/>
            </a:prstGeom>
            <a:solidFill>
              <a:srgbClr val="E5AF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85" name="等腰三角形 9"/>
            <p:cNvSpPr/>
            <p:nvPr/>
          </p:nvSpPr>
          <p:spPr>
            <a:xfrm>
              <a:off x="11718879" y="3444323"/>
              <a:ext cx="3102592" cy="3319253"/>
            </a:xfrm>
            <a:prstGeom prst="triangl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86" name="等腰三角形 10"/>
            <p:cNvSpPr/>
            <p:nvPr/>
          </p:nvSpPr>
          <p:spPr>
            <a:xfrm>
              <a:off x="10895462" y="5839505"/>
              <a:ext cx="1321561" cy="1214086"/>
            </a:xfrm>
            <a:prstGeom prst="triangle">
              <a:avLst/>
            </a:prstGeom>
            <a:noFill/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87" name="等腰三角形 11"/>
            <p:cNvSpPr/>
            <p:nvPr/>
          </p:nvSpPr>
          <p:spPr>
            <a:xfrm>
              <a:off x="10975074" y="4196085"/>
              <a:ext cx="1924337" cy="1643421"/>
            </a:xfrm>
            <a:prstGeom prst="triangle">
              <a:avLst/>
            </a:prstGeom>
            <a:noFill/>
            <a:ln w="12700" cap="flat">
              <a:solidFill>
                <a:srgbClr val="DD797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189" name="文本框 22"/>
          <p:cNvSpPr txBox="1"/>
          <p:nvPr/>
        </p:nvSpPr>
        <p:spPr>
          <a:xfrm>
            <a:off x="4588000" y="1572241"/>
            <a:ext cx="6064407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01073">
              <a:defRPr sz="6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有我在——21组</a:t>
            </a:r>
          </a:p>
        </p:txBody>
      </p:sp>
      <p:sp>
        <p:nvSpPr>
          <p:cNvPr id="190" name="文本框 23"/>
          <p:cNvSpPr txBox="1"/>
          <p:nvPr/>
        </p:nvSpPr>
        <p:spPr>
          <a:xfrm>
            <a:off x="4731642" y="3230485"/>
            <a:ext cx="6456301" cy="798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lnSpc>
                <a:spcPct val="114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  <a:p>
            <a:pPr algn="r">
              <a:lnSpc>
                <a:spcPct val="114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成员：刘佳 高士昊 周欣仪 曹恺洋</a:t>
            </a: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animBg="1" advAuto="0"/>
      <p:bldP spid="190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组合 4"/>
          <p:cNvGrpSpPr/>
          <p:nvPr/>
        </p:nvGrpSpPr>
        <p:grpSpPr>
          <a:xfrm>
            <a:off x="-905304" y="0"/>
            <a:ext cx="13097306" cy="6858003"/>
            <a:chOff x="239986" y="195588"/>
            <a:chExt cx="13097303" cy="6858002"/>
          </a:xfrm>
        </p:grpSpPr>
        <p:sp>
          <p:nvSpPr>
            <p:cNvPr id="386" name="等腰三角形 5"/>
            <p:cNvSpPr/>
            <p:nvPr/>
          </p:nvSpPr>
          <p:spPr>
            <a:xfrm rot="16200000" flipH="1">
              <a:off x="8563984" y="4187559"/>
              <a:ext cx="2768224" cy="2383808"/>
            </a:xfrm>
            <a:prstGeom prst="triangle">
              <a:avLst/>
            </a:pr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87" name="等腰三角形 6"/>
            <p:cNvSpPr/>
            <p:nvPr/>
          </p:nvSpPr>
          <p:spPr>
            <a:xfrm rot="16200000" flipH="1">
              <a:off x="7612051" y="1038338"/>
              <a:ext cx="6277975" cy="5172504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88" name="等腰三角形 7"/>
            <p:cNvSpPr/>
            <p:nvPr/>
          </p:nvSpPr>
          <p:spPr>
            <a:xfrm rot="16200000" flipH="1">
              <a:off x="9442557" y="624924"/>
              <a:ext cx="2273493" cy="1994848"/>
            </a:xfrm>
            <a:prstGeom prst="triangle">
              <a:avLst/>
            </a:prstGeom>
            <a:solidFill>
              <a:srgbClr val="DD797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89" name="等腰三角形 8"/>
            <p:cNvSpPr/>
            <p:nvPr/>
          </p:nvSpPr>
          <p:spPr>
            <a:xfrm rot="16200000" flipH="1">
              <a:off x="8814191" y="254731"/>
              <a:ext cx="1105472" cy="987186"/>
            </a:xfrm>
            <a:prstGeom prst="triangle">
              <a:avLst/>
            </a:prstGeom>
            <a:solidFill>
              <a:srgbClr val="E5AF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90" name="等腰三角形 9"/>
            <p:cNvSpPr/>
            <p:nvPr/>
          </p:nvSpPr>
          <p:spPr>
            <a:xfrm rot="16200000" flipH="1">
              <a:off x="11178670" y="5438606"/>
              <a:ext cx="1105471" cy="987185"/>
            </a:xfrm>
            <a:prstGeom prst="triangle">
              <a:avLst/>
            </a:prstGeom>
            <a:solidFill>
              <a:srgbClr val="E5AF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91" name="等腰三角形 10"/>
            <p:cNvSpPr/>
            <p:nvPr/>
          </p:nvSpPr>
          <p:spPr>
            <a:xfrm flipH="1">
              <a:off x="239986" y="3444322"/>
              <a:ext cx="3102591" cy="3319255"/>
            </a:xfrm>
            <a:prstGeom prst="triangl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92" name="等腰三角形 11"/>
            <p:cNvSpPr/>
            <p:nvPr/>
          </p:nvSpPr>
          <p:spPr>
            <a:xfrm flipH="1">
              <a:off x="2844433" y="5839505"/>
              <a:ext cx="1321561" cy="1214087"/>
            </a:xfrm>
            <a:prstGeom prst="triangle">
              <a:avLst/>
            </a:prstGeom>
            <a:noFill/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93" name="等腰三角形 12"/>
            <p:cNvSpPr/>
            <p:nvPr/>
          </p:nvSpPr>
          <p:spPr>
            <a:xfrm flipH="1">
              <a:off x="2162045" y="4196085"/>
              <a:ext cx="1924338" cy="1643420"/>
            </a:xfrm>
            <a:prstGeom prst="triangle">
              <a:avLst/>
            </a:prstGeom>
            <a:noFill/>
            <a:ln w="12700" cap="flat">
              <a:solidFill>
                <a:srgbClr val="DD797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395" name="标题层"/>
          <p:cNvSpPr txBox="1"/>
          <p:nvPr/>
        </p:nvSpPr>
        <p:spPr>
          <a:xfrm>
            <a:off x="1932871" y="2657195"/>
            <a:ext cx="4988813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832" tIns="60832" rIns="60832" bIns="60832">
            <a:spAutoFit/>
          </a:bodyPr>
          <a:lstStyle>
            <a:lvl1pPr>
              <a:lnSpc>
                <a:spcPct val="130000"/>
              </a:lnSpc>
              <a:defRPr sz="4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开发过程与软件质量</a:t>
            </a:r>
          </a:p>
        </p:txBody>
      </p:sp>
      <p:sp>
        <p:nvSpPr>
          <p:cNvPr id="396" name="标题层"/>
          <p:cNvSpPr txBox="1"/>
          <p:nvPr/>
        </p:nvSpPr>
        <p:spPr>
          <a:xfrm>
            <a:off x="1932871" y="1857231"/>
            <a:ext cx="4454281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832" tIns="60832" rIns="60832" bIns="60832">
            <a:spAutoFit/>
          </a:bodyPr>
          <a:lstStyle>
            <a:lvl1pPr>
              <a:defRPr sz="4000" spc="6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PART THREE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2" animBg="1" advAuto="0"/>
      <p:bldP spid="396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出自【趣你的PPT】(微信:qunideppt)：最优质的PPT资源库"/>
          <p:cNvSpPr/>
          <p:nvPr/>
        </p:nvSpPr>
        <p:spPr>
          <a:xfrm>
            <a:off x="1139152" y="2029271"/>
            <a:ext cx="2840854" cy="1134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52" y="0"/>
                </a:moveTo>
                <a:lnTo>
                  <a:pt x="0" y="0"/>
                </a:lnTo>
                <a:lnTo>
                  <a:pt x="4460" y="10882"/>
                </a:lnTo>
                <a:lnTo>
                  <a:pt x="0" y="21600"/>
                </a:lnTo>
                <a:lnTo>
                  <a:pt x="17143" y="21600"/>
                </a:lnTo>
                <a:lnTo>
                  <a:pt x="21600" y="10882"/>
                </a:lnTo>
                <a:lnTo>
                  <a:pt x="17052" y="0"/>
                </a:ln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544211">
              <a:defRPr sz="2100">
                <a:solidFill>
                  <a:srgbClr val="E2E3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399" name="出自【趣你的PPT】(微信:qunideppt)：最优质的PPT资源库"/>
          <p:cNvSpPr/>
          <p:nvPr/>
        </p:nvSpPr>
        <p:spPr>
          <a:xfrm>
            <a:off x="3501735" y="2029271"/>
            <a:ext cx="2840855" cy="1134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40" y="0"/>
                </a:moveTo>
                <a:lnTo>
                  <a:pt x="0" y="0"/>
                </a:lnTo>
                <a:lnTo>
                  <a:pt x="4460" y="10882"/>
                </a:lnTo>
                <a:lnTo>
                  <a:pt x="0" y="21600"/>
                </a:lnTo>
                <a:lnTo>
                  <a:pt x="17140" y="21600"/>
                </a:lnTo>
                <a:lnTo>
                  <a:pt x="21600" y="10882"/>
                </a:lnTo>
                <a:lnTo>
                  <a:pt x="17140" y="0"/>
                </a:ln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544211">
              <a:defRPr sz="2100">
                <a:solidFill>
                  <a:srgbClr val="E2E3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00" name="出自【趣你的PPT】(微信:qunideppt)：最优质的PPT资源库"/>
          <p:cNvSpPr/>
          <p:nvPr/>
        </p:nvSpPr>
        <p:spPr>
          <a:xfrm>
            <a:off x="5862689" y="2035704"/>
            <a:ext cx="2840854" cy="1134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52" y="0"/>
                </a:moveTo>
                <a:lnTo>
                  <a:pt x="0" y="0"/>
                </a:lnTo>
                <a:lnTo>
                  <a:pt x="4460" y="10882"/>
                </a:lnTo>
                <a:lnTo>
                  <a:pt x="0" y="21600"/>
                </a:lnTo>
                <a:lnTo>
                  <a:pt x="17143" y="21600"/>
                </a:lnTo>
                <a:lnTo>
                  <a:pt x="21600" y="10882"/>
                </a:lnTo>
                <a:lnTo>
                  <a:pt x="17052" y="0"/>
                </a:ln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544211">
              <a:defRPr sz="2100">
                <a:solidFill>
                  <a:srgbClr val="E2E3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01" name="出自【趣你的PPT】(微信:qunideppt)：最优质的PPT资源库"/>
          <p:cNvSpPr/>
          <p:nvPr/>
        </p:nvSpPr>
        <p:spPr>
          <a:xfrm>
            <a:off x="8226993" y="2029271"/>
            <a:ext cx="2840855" cy="1134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40" y="0"/>
                </a:moveTo>
                <a:lnTo>
                  <a:pt x="0" y="0"/>
                </a:lnTo>
                <a:lnTo>
                  <a:pt x="4460" y="10882"/>
                </a:lnTo>
                <a:lnTo>
                  <a:pt x="0" y="21600"/>
                </a:lnTo>
                <a:lnTo>
                  <a:pt x="17140" y="21600"/>
                </a:lnTo>
                <a:lnTo>
                  <a:pt x="21600" y="10882"/>
                </a:lnTo>
                <a:lnTo>
                  <a:pt x="17140" y="0"/>
                </a:ln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544211">
              <a:defRPr sz="2100">
                <a:solidFill>
                  <a:srgbClr val="E2E3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02" name="出自【趣你的PPT】(微信:qunideppt)：最优质的PPT资源库"/>
          <p:cNvSpPr txBox="1"/>
          <p:nvPr/>
        </p:nvSpPr>
        <p:spPr>
          <a:xfrm>
            <a:off x="2184143" y="2341332"/>
            <a:ext cx="1314245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迭代一</a:t>
            </a:r>
          </a:p>
        </p:txBody>
      </p:sp>
      <p:sp>
        <p:nvSpPr>
          <p:cNvPr id="403" name="出自【趣你的PPT】(微信:qunideppt)：最优质的PPT资源库"/>
          <p:cNvSpPr txBox="1"/>
          <p:nvPr/>
        </p:nvSpPr>
        <p:spPr>
          <a:xfrm>
            <a:off x="4361562" y="2341332"/>
            <a:ext cx="1314246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迭代二</a:t>
            </a:r>
          </a:p>
        </p:txBody>
      </p:sp>
      <p:sp>
        <p:nvSpPr>
          <p:cNvPr id="404" name="出自【趣你的PPT】(微信:qunideppt)：最优质的PPT资源库"/>
          <p:cNvSpPr txBox="1"/>
          <p:nvPr/>
        </p:nvSpPr>
        <p:spPr>
          <a:xfrm>
            <a:off x="6848015" y="2341332"/>
            <a:ext cx="1314245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迭代三</a:t>
            </a:r>
          </a:p>
        </p:txBody>
      </p:sp>
      <p:sp>
        <p:nvSpPr>
          <p:cNvPr id="405" name="出自【趣你的PPT】(微信:qunideppt)：最优质的PPT资源库"/>
          <p:cNvSpPr txBox="1"/>
          <p:nvPr/>
        </p:nvSpPr>
        <p:spPr>
          <a:xfrm>
            <a:off x="9197199" y="2341332"/>
            <a:ext cx="1314245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迭代四</a:t>
            </a:r>
          </a:p>
        </p:txBody>
      </p:sp>
      <p:sp>
        <p:nvSpPr>
          <p:cNvPr id="406" name="组合 1"/>
          <p:cNvSpPr/>
          <p:nvPr/>
        </p:nvSpPr>
        <p:spPr>
          <a:xfrm>
            <a:off x="1678650" y="3993747"/>
            <a:ext cx="176185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66284">
              <a:lnSpc>
                <a:spcPct val="120000"/>
              </a:lnSpc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任务管理</a:t>
            </a:r>
          </a:p>
          <a:p>
            <a:pPr algn="ctr" defTabSz="866284">
              <a:lnSpc>
                <a:spcPct val="120000"/>
              </a:lnSpc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任务清单</a:t>
            </a:r>
          </a:p>
          <a:p>
            <a:pPr algn="ctr" defTabSz="866284">
              <a:lnSpc>
                <a:spcPct val="120000"/>
              </a:lnSpc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任务记录</a:t>
            </a:r>
          </a:p>
          <a:p>
            <a:pPr algn="ctr" defTabSz="866284">
              <a:lnSpc>
                <a:spcPct val="120000"/>
              </a:lnSpc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日历视图</a:t>
            </a:r>
          </a:p>
        </p:txBody>
      </p:sp>
      <p:sp>
        <p:nvSpPr>
          <p:cNvPr id="407" name="组合 21"/>
          <p:cNvSpPr/>
          <p:nvPr/>
        </p:nvSpPr>
        <p:spPr>
          <a:xfrm>
            <a:off x="3892098" y="3993746"/>
            <a:ext cx="206013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66284">
              <a:lnSpc>
                <a:spcPct val="120000"/>
              </a:lnSpc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系统智能任务管理</a:t>
            </a:r>
          </a:p>
          <a:p>
            <a:pPr algn="ctr" defTabSz="866284">
              <a:lnSpc>
                <a:spcPct val="120000"/>
              </a:lnSpc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时间提醒</a:t>
            </a:r>
          </a:p>
          <a:p>
            <a:pPr algn="ctr" defTabSz="866284">
              <a:lnSpc>
                <a:spcPct val="120000"/>
              </a:lnSpc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地点提醒</a:t>
            </a:r>
          </a:p>
          <a:p>
            <a:pPr algn="ctr" defTabSz="866284">
              <a:lnSpc>
                <a:spcPct val="120000"/>
              </a:lnSpc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设置功能</a:t>
            </a:r>
          </a:p>
          <a:p>
            <a:pPr algn="ctr" defTabSz="866284">
              <a:lnSpc>
                <a:spcPct val="120000"/>
              </a:lnSpc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搜索功能</a:t>
            </a:r>
          </a:p>
        </p:txBody>
      </p:sp>
      <p:sp>
        <p:nvSpPr>
          <p:cNvPr id="408" name="组合 24"/>
          <p:cNvSpPr/>
          <p:nvPr/>
        </p:nvSpPr>
        <p:spPr>
          <a:xfrm>
            <a:off x="6151591" y="3993747"/>
            <a:ext cx="226305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66284">
              <a:lnSpc>
                <a:spcPct val="120000"/>
              </a:lnSpc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设置软件主题</a:t>
            </a:r>
          </a:p>
          <a:p>
            <a:pPr algn="ctr" defTabSz="866284">
              <a:lnSpc>
                <a:spcPct val="120000"/>
              </a:lnSpc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设置铃声及振动</a:t>
            </a:r>
          </a:p>
          <a:p>
            <a:pPr algn="ctr" defTabSz="866284">
              <a:lnSpc>
                <a:spcPct val="120000"/>
              </a:lnSpc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设置勿扰模式</a:t>
            </a:r>
          </a:p>
          <a:p>
            <a:pPr algn="ctr" defTabSz="866284">
              <a:lnSpc>
                <a:spcPct val="120000"/>
              </a:lnSpc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弹窗提醒及铃声提醒</a:t>
            </a:r>
          </a:p>
        </p:txBody>
      </p:sp>
      <p:sp>
        <p:nvSpPr>
          <p:cNvPr id="409" name="TextBox 8"/>
          <p:cNvSpPr txBox="1"/>
          <p:nvPr/>
        </p:nvSpPr>
        <p:spPr>
          <a:xfrm>
            <a:off x="4182066" y="572447"/>
            <a:ext cx="37441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开发过程</a:t>
            </a:r>
          </a:p>
        </p:txBody>
      </p:sp>
      <p:sp>
        <p:nvSpPr>
          <p:cNvPr id="410" name="组合 24"/>
          <p:cNvSpPr/>
          <p:nvPr/>
        </p:nvSpPr>
        <p:spPr>
          <a:xfrm>
            <a:off x="8515895" y="3989378"/>
            <a:ext cx="226305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66284">
              <a:lnSpc>
                <a:spcPct val="120000"/>
              </a:lnSpc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自动生成任务清单</a:t>
            </a:r>
          </a:p>
          <a:p>
            <a:pPr algn="ctr" defTabSz="866284">
              <a:lnSpc>
                <a:spcPct val="120000"/>
              </a:lnSpc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智能语音识别</a:t>
            </a:r>
          </a:p>
          <a:p>
            <a:pPr algn="ctr" defTabSz="866284">
              <a:lnSpc>
                <a:spcPct val="120000"/>
              </a:lnSpc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学习/工作陪伴功能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1" animBg="1" advAuto="0"/>
      <p:bldP spid="399" grpId="3" animBg="1" advAuto="0"/>
      <p:bldP spid="400" grpId="5" animBg="1" advAuto="0"/>
      <p:bldP spid="401" grpId="7" animBg="1" advAuto="0"/>
      <p:bldP spid="406" grpId="2" animBg="1" advAuto="0"/>
      <p:bldP spid="407" grpId="4" animBg="1" advAuto="0"/>
      <p:bldP spid="408" grpId="6" animBg="1" advAuto="0"/>
      <p:bldP spid="410" grpId="8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Box 8"/>
          <p:cNvSpPr txBox="1"/>
          <p:nvPr/>
        </p:nvSpPr>
        <p:spPr>
          <a:xfrm>
            <a:off x="1583755" y="845711"/>
            <a:ext cx="304801" cy="374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eaVert"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详细过程</a:t>
            </a:r>
          </a:p>
        </p:txBody>
      </p:sp>
      <p:pic>
        <p:nvPicPr>
          <p:cNvPr id="413" name="process.png" descr="pro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62" y="-5080000"/>
            <a:ext cx="8084160" cy="11014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Box 8"/>
          <p:cNvSpPr txBox="1"/>
          <p:nvPr/>
        </p:nvSpPr>
        <p:spPr>
          <a:xfrm>
            <a:off x="4182066" y="375598"/>
            <a:ext cx="374417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详细过程——ListsFragment</a:t>
            </a:r>
          </a:p>
        </p:txBody>
      </p:sp>
      <p:sp>
        <p:nvSpPr>
          <p:cNvPr id="416" name="矩形 17"/>
          <p:cNvSpPr/>
          <p:nvPr/>
        </p:nvSpPr>
        <p:spPr>
          <a:xfrm>
            <a:off x="3354059" y="2830726"/>
            <a:ext cx="7983507" cy="112679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17" name="椭圆 18"/>
          <p:cNvSpPr/>
          <p:nvPr/>
        </p:nvSpPr>
        <p:spPr>
          <a:xfrm>
            <a:off x="3911889" y="2797397"/>
            <a:ext cx="179337" cy="17933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18" name="椭圆 19"/>
          <p:cNvSpPr/>
          <p:nvPr/>
        </p:nvSpPr>
        <p:spPr>
          <a:xfrm>
            <a:off x="5197781" y="2797397"/>
            <a:ext cx="177749" cy="17933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19" name="椭圆 20"/>
          <p:cNvSpPr/>
          <p:nvPr/>
        </p:nvSpPr>
        <p:spPr>
          <a:xfrm>
            <a:off x="6482383" y="2797397"/>
            <a:ext cx="177749" cy="17933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20" name="椭圆 28"/>
          <p:cNvSpPr/>
          <p:nvPr/>
        </p:nvSpPr>
        <p:spPr>
          <a:xfrm>
            <a:off x="7766688" y="2797397"/>
            <a:ext cx="179335" cy="17933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21" name="任意多边形 29"/>
          <p:cNvSpPr/>
          <p:nvPr/>
        </p:nvSpPr>
        <p:spPr>
          <a:xfrm>
            <a:off x="3574800" y="1542289"/>
            <a:ext cx="853514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22" name="任意多边形 30"/>
          <p:cNvSpPr/>
          <p:nvPr/>
        </p:nvSpPr>
        <p:spPr>
          <a:xfrm>
            <a:off x="7429582" y="1542289"/>
            <a:ext cx="853514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23" name="任意多边形 31"/>
          <p:cNvSpPr/>
          <p:nvPr/>
        </p:nvSpPr>
        <p:spPr>
          <a:xfrm>
            <a:off x="4860394" y="1542289"/>
            <a:ext cx="852523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24" name="任意多边形 32"/>
          <p:cNvSpPr/>
          <p:nvPr/>
        </p:nvSpPr>
        <p:spPr>
          <a:xfrm>
            <a:off x="6144980" y="1542289"/>
            <a:ext cx="852522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427" name="组合 21"/>
          <p:cNvGrpSpPr/>
          <p:nvPr/>
        </p:nvGrpSpPr>
        <p:grpSpPr>
          <a:xfrm>
            <a:off x="3366557" y="3427588"/>
            <a:ext cx="1270001" cy="1520263"/>
            <a:chOff x="0" y="0"/>
            <a:chExt cx="1270000" cy="1520261"/>
          </a:xfrm>
        </p:grpSpPr>
        <p:sp>
          <p:nvSpPr>
            <p:cNvPr id="425" name="文本框 22"/>
            <p:cNvSpPr txBox="1"/>
            <p:nvPr/>
          </p:nvSpPr>
          <p:spPr>
            <a:xfrm>
              <a:off x="-1" y="619401"/>
              <a:ext cx="1270001" cy="900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添加浮动按钮入口，添加增、查、改任务的界面</a:t>
              </a:r>
            </a:p>
          </p:txBody>
        </p:sp>
        <p:sp>
          <p:nvSpPr>
            <p:cNvPr id="426" name="TextBox 76"/>
            <p:cNvSpPr txBox="1"/>
            <p:nvPr/>
          </p:nvSpPr>
          <p:spPr>
            <a:xfrm>
              <a:off x="0" y="-1"/>
              <a:ext cx="1262348" cy="631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AddTaskActivity</a:t>
              </a:r>
            </a:p>
          </p:txBody>
        </p:sp>
      </p:grpSp>
      <p:grpSp>
        <p:nvGrpSpPr>
          <p:cNvPr id="430" name="组合 24"/>
          <p:cNvGrpSpPr/>
          <p:nvPr/>
        </p:nvGrpSpPr>
        <p:grpSpPr>
          <a:xfrm>
            <a:off x="4651655" y="3418256"/>
            <a:ext cx="1270001" cy="1520262"/>
            <a:chOff x="0" y="0"/>
            <a:chExt cx="1270000" cy="1520261"/>
          </a:xfrm>
        </p:grpSpPr>
        <p:sp>
          <p:nvSpPr>
            <p:cNvPr id="428" name="文本框 25"/>
            <p:cNvSpPr txBox="1"/>
            <p:nvPr/>
          </p:nvSpPr>
          <p:spPr>
            <a:xfrm>
              <a:off x="-1" y="619401"/>
              <a:ext cx="1243724" cy="900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增加管理任务集合的导航页面</a:t>
              </a:r>
            </a:p>
          </p:txBody>
        </p:sp>
        <p:sp>
          <p:nvSpPr>
            <p:cNvPr id="429" name="TextBox 76"/>
            <p:cNvSpPr txBox="1"/>
            <p:nvPr/>
          </p:nvSpPr>
          <p:spPr>
            <a:xfrm>
              <a:off x="0" y="-1"/>
              <a:ext cx="1270001" cy="631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SideMenuActivity</a:t>
              </a:r>
            </a:p>
          </p:txBody>
        </p:sp>
      </p:grpSp>
      <p:grpSp>
        <p:nvGrpSpPr>
          <p:cNvPr id="433" name="组合 27"/>
          <p:cNvGrpSpPr/>
          <p:nvPr/>
        </p:nvGrpSpPr>
        <p:grpSpPr>
          <a:xfrm>
            <a:off x="6108110" y="3430956"/>
            <a:ext cx="1270001" cy="632967"/>
            <a:chOff x="0" y="0"/>
            <a:chExt cx="1270000" cy="632966"/>
          </a:xfrm>
        </p:grpSpPr>
        <p:sp>
          <p:nvSpPr>
            <p:cNvPr id="431" name="文本框 28"/>
            <p:cNvSpPr txBox="1"/>
            <p:nvPr/>
          </p:nvSpPr>
          <p:spPr>
            <a:xfrm>
              <a:off x="-1" y="351028"/>
              <a:ext cx="1270001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添加手势效果</a:t>
              </a:r>
            </a:p>
          </p:txBody>
        </p:sp>
        <p:sp>
          <p:nvSpPr>
            <p:cNvPr id="432" name="TextBox 76"/>
            <p:cNvSpPr txBox="1"/>
            <p:nvPr/>
          </p:nvSpPr>
          <p:spPr>
            <a:xfrm>
              <a:off x="0" y="-1"/>
              <a:ext cx="113586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左滑删除</a:t>
              </a:r>
            </a:p>
          </p:txBody>
        </p:sp>
      </p:grpSp>
      <p:grpSp>
        <p:nvGrpSpPr>
          <p:cNvPr id="436" name="组合 31"/>
          <p:cNvGrpSpPr/>
          <p:nvPr/>
        </p:nvGrpSpPr>
        <p:grpSpPr>
          <a:xfrm>
            <a:off x="7221355" y="3430956"/>
            <a:ext cx="1270001" cy="1538927"/>
            <a:chOff x="0" y="0"/>
            <a:chExt cx="1270000" cy="1538925"/>
          </a:xfrm>
        </p:grpSpPr>
        <p:sp>
          <p:nvSpPr>
            <p:cNvPr id="434" name="文本框 32"/>
            <p:cNvSpPr txBox="1"/>
            <p:nvPr/>
          </p:nvSpPr>
          <p:spPr>
            <a:xfrm>
              <a:off x="-1" y="627005"/>
              <a:ext cx="1234654" cy="911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长按某一任务即可拖动改变它的排列顺序</a:t>
              </a:r>
            </a:p>
          </p:txBody>
        </p:sp>
        <p:sp>
          <p:nvSpPr>
            <p:cNvPr id="435" name="TextBox 76"/>
            <p:cNvSpPr txBox="1"/>
            <p:nvPr/>
          </p:nvSpPr>
          <p:spPr>
            <a:xfrm>
              <a:off x="0" y="-1"/>
              <a:ext cx="1270001" cy="6397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长按拖动更改位置</a:t>
              </a:r>
            </a:p>
          </p:txBody>
        </p:sp>
      </p:grpSp>
      <p:pic>
        <p:nvPicPr>
          <p:cNvPr id="437" name="lists (1).png" descr="list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638300"/>
            <a:ext cx="2044700" cy="35814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38" name="任意多边形 32"/>
          <p:cNvSpPr/>
          <p:nvPr/>
        </p:nvSpPr>
        <p:spPr>
          <a:xfrm>
            <a:off x="8715176" y="1542289"/>
            <a:ext cx="852523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39" name="椭圆 20"/>
          <p:cNvSpPr/>
          <p:nvPr/>
        </p:nvSpPr>
        <p:spPr>
          <a:xfrm>
            <a:off x="9052579" y="2797397"/>
            <a:ext cx="177749" cy="17933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442" name="组合 27"/>
          <p:cNvGrpSpPr/>
          <p:nvPr/>
        </p:nvGrpSpPr>
        <p:grpSpPr>
          <a:xfrm>
            <a:off x="8715192" y="3430956"/>
            <a:ext cx="1270001" cy="632967"/>
            <a:chOff x="0" y="0"/>
            <a:chExt cx="1270000" cy="632966"/>
          </a:xfrm>
        </p:grpSpPr>
        <p:sp>
          <p:nvSpPr>
            <p:cNvPr id="440" name="文本框 28"/>
            <p:cNvSpPr txBox="1"/>
            <p:nvPr/>
          </p:nvSpPr>
          <p:spPr>
            <a:xfrm>
              <a:off x="-1" y="351028"/>
              <a:ext cx="1270001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添加动画效果</a:t>
              </a:r>
            </a:p>
          </p:txBody>
        </p:sp>
        <p:sp>
          <p:nvSpPr>
            <p:cNvPr id="441" name="TextBox 76"/>
            <p:cNvSpPr txBox="1"/>
            <p:nvPr/>
          </p:nvSpPr>
          <p:spPr>
            <a:xfrm>
              <a:off x="0" y="-1"/>
              <a:ext cx="113586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勾选下沉</a:t>
              </a:r>
            </a:p>
          </p:txBody>
        </p:sp>
      </p:grpSp>
      <p:sp>
        <p:nvSpPr>
          <p:cNvPr id="443" name="任意多边形 30"/>
          <p:cNvSpPr/>
          <p:nvPr/>
        </p:nvSpPr>
        <p:spPr>
          <a:xfrm>
            <a:off x="9999778" y="1542289"/>
            <a:ext cx="853514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44" name="椭圆 28"/>
          <p:cNvSpPr/>
          <p:nvPr/>
        </p:nvSpPr>
        <p:spPr>
          <a:xfrm>
            <a:off x="10336884" y="2797397"/>
            <a:ext cx="179335" cy="17933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447" name="组合 27"/>
          <p:cNvGrpSpPr/>
          <p:nvPr/>
        </p:nvGrpSpPr>
        <p:grpSpPr>
          <a:xfrm>
            <a:off x="9947092" y="3430956"/>
            <a:ext cx="1270001" cy="632967"/>
            <a:chOff x="0" y="0"/>
            <a:chExt cx="1270000" cy="632966"/>
          </a:xfrm>
        </p:grpSpPr>
        <p:sp>
          <p:nvSpPr>
            <p:cNvPr id="445" name="文本框 28"/>
            <p:cNvSpPr txBox="1"/>
            <p:nvPr/>
          </p:nvSpPr>
          <p:spPr>
            <a:xfrm>
              <a:off x="-1" y="351028"/>
              <a:ext cx="1270001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添加搜索功能</a:t>
              </a:r>
            </a:p>
          </p:txBody>
        </p:sp>
        <p:sp>
          <p:nvSpPr>
            <p:cNvPr id="446" name="TextBox 76"/>
            <p:cNvSpPr txBox="1"/>
            <p:nvPr/>
          </p:nvSpPr>
          <p:spPr>
            <a:xfrm>
              <a:off x="0" y="-1"/>
              <a:ext cx="113586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搜索框</a:t>
              </a:r>
            </a:p>
          </p:txBody>
        </p:sp>
      </p:grpSp>
      <p:pic>
        <p:nvPicPr>
          <p:cNvPr id="448" name="屏幕快照 2019-09-06 下午3.12.52.png" descr="屏幕快照 2019-09-06 下午3.12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731" y="1708150"/>
            <a:ext cx="1943101" cy="3441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屏幕快照 2019-09-06 下午4.20.28.png" descr="屏幕快照 2019-09-06 下午4.20.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407" y="1695450"/>
            <a:ext cx="1968501" cy="3467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D6BC25A-0D0D-464C-9774-7E1BE649A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972" y="3287038"/>
            <a:ext cx="2560188" cy="36278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4F03A4F-BA28-4E72-9D2F-FFEA270265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4424" y="148305"/>
            <a:ext cx="2700626" cy="34671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DF6A9F-5AC1-4BA4-A8F3-10922D6899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9728" y="489676"/>
            <a:ext cx="2622257" cy="30543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992C74-D341-43D4-AA51-25CF68BD12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0518" y="4046989"/>
            <a:ext cx="2662737" cy="33967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356BBE-3D42-471E-A28A-9393432ED1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6512" y="4065981"/>
            <a:ext cx="2937402" cy="2285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6" dur="500" fill="hold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7" dur="1500" fill="hold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" grpId="1" animBg="1" advAuto="0"/>
      <p:bldP spid="417" grpId="2" animBg="1" advAuto="0"/>
      <p:bldP spid="418" grpId="7" animBg="1" advAuto="0"/>
      <p:bldP spid="419" grpId="12" animBg="1" advAuto="0"/>
      <p:bldP spid="420" grpId="15" animBg="1" advAuto="0"/>
      <p:bldP spid="421" grpId="3" animBg="1" advAuto="0"/>
      <p:bldP spid="422" grpId="16" animBg="1" advAuto="0"/>
      <p:bldP spid="423" grpId="8" animBg="1" advAuto="0"/>
      <p:bldP spid="424" grpId="13" animBg="1" advAuto="0"/>
      <p:bldP spid="427" grpId="4" animBg="1" advAuto="0"/>
      <p:bldP spid="430" grpId="9" animBg="1" advAuto="0"/>
      <p:bldP spid="433" grpId="14" animBg="1" advAuto="0"/>
      <p:bldP spid="436" grpId="17" animBg="1" advAuto="0"/>
      <p:bldP spid="438" grpId="19" animBg="1" advAuto="0"/>
      <p:bldP spid="439" grpId="18" animBg="1" advAuto="0"/>
      <p:bldP spid="442" grpId="20" animBg="1" advAuto="0"/>
      <p:bldP spid="443" grpId="22" animBg="1" advAuto="0"/>
      <p:bldP spid="444" grpId="21" animBg="1" advAuto="0"/>
      <p:bldP spid="447" grpId="23" animBg="1" advAuto="0"/>
      <p:bldP spid="448" grpId="5" animBg="1" advAuto="0"/>
      <p:bldP spid="448" grpId="6" animBg="1" advAuto="0"/>
      <p:bldP spid="449" grpId="10" animBg="1" advAuto="0"/>
      <p:bldP spid="449" grpId="1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Box 8"/>
          <p:cNvSpPr txBox="1"/>
          <p:nvPr/>
        </p:nvSpPr>
        <p:spPr>
          <a:xfrm>
            <a:off x="4182066" y="375598"/>
            <a:ext cx="406768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详细过程——CalendarFragment</a:t>
            </a:r>
          </a:p>
        </p:txBody>
      </p:sp>
      <p:pic>
        <p:nvPicPr>
          <p:cNvPr id="453" name="屏幕快照 2019-09-06 下午4.27.10.png" descr="屏幕快照 2019-09-06 下午4.27.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60838"/>
            <a:ext cx="2044700" cy="293632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54" name="矩形 17"/>
          <p:cNvSpPr/>
          <p:nvPr/>
        </p:nvSpPr>
        <p:spPr>
          <a:xfrm>
            <a:off x="4077959" y="2830726"/>
            <a:ext cx="5483882" cy="112679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55" name="椭圆 18"/>
          <p:cNvSpPr/>
          <p:nvPr/>
        </p:nvSpPr>
        <p:spPr>
          <a:xfrm>
            <a:off x="4635789" y="2797397"/>
            <a:ext cx="179337" cy="17933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56" name="椭圆 19"/>
          <p:cNvSpPr/>
          <p:nvPr/>
        </p:nvSpPr>
        <p:spPr>
          <a:xfrm>
            <a:off x="5921681" y="2797397"/>
            <a:ext cx="177749" cy="17933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57" name="椭圆 20"/>
          <p:cNvSpPr/>
          <p:nvPr/>
        </p:nvSpPr>
        <p:spPr>
          <a:xfrm>
            <a:off x="7206283" y="2797397"/>
            <a:ext cx="177749" cy="17933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58" name="椭圆 28"/>
          <p:cNvSpPr/>
          <p:nvPr/>
        </p:nvSpPr>
        <p:spPr>
          <a:xfrm>
            <a:off x="8490588" y="2797397"/>
            <a:ext cx="179335" cy="17933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59" name="任意多边形 29"/>
          <p:cNvSpPr/>
          <p:nvPr/>
        </p:nvSpPr>
        <p:spPr>
          <a:xfrm>
            <a:off x="4298700" y="1542289"/>
            <a:ext cx="853514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60" name="任意多边形 30"/>
          <p:cNvSpPr/>
          <p:nvPr/>
        </p:nvSpPr>
        <p:spPr>
          <a:xfrm>
            <a:off x="8153482" y="1542289"/>
            <a:ext cx="853514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61" name="任意多边形 31"/>
          <p:cNvSpPr/>
          <p:nvPr/>
        </p:nvSpPr>
        <p:spPr>
          <a:xfrm>
            <a:off x="5584294" y="1542289"/>
            <a:ext cx="852523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62" name="任意多边形 32"/>
          <p:cNvSpPr/>
          <p:nvPr/>
        </p:nvSpPr>
        <p:spPr>
          <a:xfrm>
            <a:off x="6868880" y="1542289"/>
            <a:ext cx="852522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465" name="组合 21"/>
          <p:cNvGrpSpPr/>
          <p:nvPr/>
        </p:nvGrpSpPr>
        <p:grpSpPr>
          <a:xfrm>
            <a:off x="4090457" y="3427588"/>
            <a:ext cx="1270001" cy="2046915"/>
            <a:chOff x="0" y="0"/>
            <a:chExt cx="1270000" cy="2046914"/>
          </a:xfrm>
        </p:grpSpPr>
        <p:sp>
          <p:nvSpPr>
            <p:cNvPr id="463" name="文本框 22"/>
            <p:cNvSpPr txBox="1"/>
            <p:nvPr/>
          </p:nvSpPr>
          <p:spPr>
            <a:xfrm>
              <a:off x="-1" y="603849"/>
              <a:ext cx="1270001" cy="1443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通过编写SimpleMonthView、SimpleWeekView类并调用实现Simple样式</a:t>
              </a:r>
            </a:p>
          </p:txBody>
        </p:sp>
        <p:sp>
          <p:nvSpPr>
            <p:cNvPr id="464" name="TextBox 76"/>
            <p:cNvSpPr txBox="1"/>
            <p:nvPr/>
          </p:nvSpPr>
          <p:spPr>
            <a:xfrm>
              <a:off x="-1" y="-1"/>
              <a:ext cx="1262349" cy="627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添加Simple样式</a:t>
              </a:r>
            </a:p>
          </p:txBody>
        </p:sp>
      </p:grpSp>
      <p:pic>
        <p:nvPicPr>
          <p:cNvPr id="466" name="屏幕快照 2019-09-06 下午4.33.32.png" descr="屏幕快照 2019-09-06 下午4.33.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755" y="1873777"/>
            <a:ext cx="2696204" cy="31104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9" name="组合 21"/>
          <p:cNvGrpSpPr/>
          <p:nvPr/>
        </p:nvGrpSpPr>
        <p:grpSpPr>
          <a:xfrm>
            <a:off x="5375555" y="3427588"/>
            <a:ext cx="1270001" cy="2046915"/>
            <a:chOff x="0" y="0"/>
            <a:chExt cx="1270000" cy="2046914"/>
          </a:xfrm>
        </p:grpSpPr>
        <p:sp>
          <p:nvSpPr>
            <p:cNvPr id="467" name="文本框 22"/>
            <p:cNvSpPr txBox="1"/>
            <p:nvPr/>
          </p:nvSpPr>
          <p:spPr>
            <a:xfrm>
              <a:off x="-1" y="603849"/>
              <a:ext cx="1270001" cy="1443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通过编写CustomRangeMonthView、CustomRangeWeekView类并调用实现Range样式</a:t>
              </a:r>
            </a:p>
          </p:txBody>
        </p:sp>
        <p:sp>
          <p:nvSpPr>
            <p:cNvPr id="468" name="TextBox 76"/>
            <p:cNvSpPr txBox="1"/>
            <p:nvPr/>
          </p:nvSpPr>
          <p:spPr>
            <a:xfrm>
              <a:off x="-1" y="-1"/>
              <a:ext cx="1262349" cy="627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添加Range样式</a:t>
              </a:r>
            </a:p>
          </p:txBody>
        </p:sp>
      </p:grpSp>
      <p:pic>
        <p:nvPicPr>
          <p:cNvPr id="470" name="屏幕快照 2019-09-06 下午4.38.04.png" descr="屏幕快照 2019-09-06 下午4.38.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856" y="2011947"/>
            <a:ext cx="2692401" cy="2834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3" name="组合 21"/>
          <p:cNvGrpSpPr/>
          <p:nvPr/>
        </p:nvGrpSpPr>
        <p:grpSpPr>
          <a:xfrm>
            <a:off x="6660157" y="3427588"/>
            <a:ext cx="1328131" cy="2276557"/>
            <a:chOff x="0" y="0"/>
            <a:chExt cx="1328129" cy="2276556"/>
          </a:xfrm>
        </p:grpSpPr>
        <p:sp>
          <p:nvSpPr>
            <p:cNvPr id="471" name="文本框 22"/>
            <p:cNvSpPr txBox="1"/>
            <p:nvPr/>
          </p:nvSpPr>
          <p:spPr>
            <a:xfrm>
              <a:off x="-1" y="603849"/>
              <a:ext cx="1270001" cy="1672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通过编写ColorfulMonthView、ColorfulWeekView类并调用实现Colorful样式也就是最终版本的样式</a:t>
              </a:r>
            </a:p>
          </p:txBody>
        </p:sp>
        <p:sp>
          <p:nvSpPr>
            <p:cNvPr id="472" name="TextBox 76"/>
            <p:cNvSpPr txBox="1"/>
            <p:nvPr/>
          </p:nvSpPr>
          <p:spPr>
            <a:xfrm>
              <a:off x="-1" y="-1"/>
              <a:ext cx="1328131" cy="627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添加Colorful样式</a:t>
              </a:r>
            </a:p>
          </p:txBody>
        </p:sp>
      </p:grpSp>
      <p:grpSp>
        <p:nvGrpSpPr>
          <p:cNvPr id="476" name="组合 21"/>
          <p:cNvGrpSpPr/>
          <p:nvPr/>
        </p:nvGrpSpPr>
        <p:grpSpPr>
          <a:xfrm>
            <a:off x="7999558" y="3427588"/>
            <a:ext cx="1270001" cy="2046916"/>
            <a:chOff x="0" y="0"/>
            <a:chExt cx="1270000" cy="2046914"/>
          </a:xfrm>
        </p:grpSpPr>
        <p:sp>
          <p:nvSpPr>
            <p:cNvPr id="474" name="文本框 22"/>
            <p:cNvSpPr txBox="1"/>
            <p:nvPr/>
          </p:nvSpPr>
          <p:spPr>
            <a:xfrm>
              <a:off x="0" y="603849"/>
              <a:ext cx="1270000" cy="1443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可点击日历上有任务的一天，上滑查看具体任务和其子任务，拖动可更改时间和子任务所属任务</a:t>
              </a:r>
            </a:p>
          </p:txBody>
        </p:sp>
        <p:sp>
          <p:nvSpPr>
            <p:cNvPr id="475" name="TextBox 76"/>
            <p:cNvSpPr txBox="1"/>
            <p:nvPr/>
          </p:nvSpPr>
          <p:spPr>
            <a:xfrm>
              <a:off x="3826" y="0"/>
              <a:ext cx="1262348" cy="6271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添加每日任务详情界面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6" dur="500" fill="hold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7" dur="500" fill="hold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" grpId="1" animBg="1" advAuto="0"/>
      <p:bldP spid="455" grpId="2" animBg="1" advAuto="0"/>
      <p:bldP spid="456" grpId="7" animBg="1" advAuto="0"/>
      <p:bldP spid="457" grpId="12" animBg="1" advAuto="0"/>
      <p:bldP spid="458" grpId="15" animBg="1" advAuto="0"/>
      <p:bldP spid="459" grpId="3" animBg="1" advAuto="0"/>
      <p:bldP spid="460" grpId="16" animBg="1" advAuto="0"/>
      <p:bldP spid="461" grpId="8" animBg="1" advAuto="0"/>
      <p:bldP spid="462" grpId="13" animBg="1" advAuto="0"/>
      <p:bldP spid="465" grpId="4" animBg="1" advAuto="0"/>
      <p:bldP spid="466" grpId="5" animBg="1" advAuto="0"/>
      <p:bldP spid="466" grpId="6" animBg="1" advAuto="0"/>
      <p:bldP spid="469" grpId="9" animBg="1" advAuto="0"/>
      <p:bldP spid="470" grpId="10" animBg="1" advAuto="0"/>
      <p:bldP spid="470" grpId="11" animBg="1" advAuto="0"/>
      <p:bldP spid="473" grpId="14" animBg="1" advAuto="0"/>
      <p:bldP spid="476" grpId="17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Box 8"/>
          <p:cNvSpPr txBox="1"/>
          <p:nvPr/>
        </p:nvSpPr>
        <p:spPr>
          <a:xfrm>
            <a:off x="4182066" y="375598"/>
            <a:ext cx="406768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详细过程——MapFragment</a:t>
            </a:r>
          </a:p>
        </p:txBody>
      </p:sp>
      <p:pic>
        <p:nvPicPr>
          <p:cNvPr id="479" name="屏幕快照 2019-09-06 下午4.52.49.png" descr="屏幕快照 2019-09-06 下午4.52.49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397000"/>
            <a:ext cx="2794001" cy="4064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80" name="矩形 17"/>
          <p:cNvSpPr/>
          <p:nvPr/>
        </p:nvSpPr>
        <p:spPr>
          <a:xfrm>
            <a:off x="4624059" y="2830726"/>
            <a:ext cx="5177891" cy="112679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81" name="椭圆 18"/>
          <p:cNvSpPr/>
          <p:nvPr/>
        </p:nvSpPr>
        <p:spPr>
          <a:xfrm>
            <a:off x="5181889" y="2797397"/>
            <a:ext cx="179337" cy="17933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82" name="椭圆 19"/>
          <p:cNvSpPr/>
          <p:nvPr/>
        </p:nvSpPr>
        <p:spPr>
          <a:xfrm>
            <a:off x="6467781" y="2797397"/>
            <a:ext cx="177749" cy="17933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83" name="椭圆 20"/>
          <p:cNvSpPr/>
          <p:nvPr/>
        </p:nvSpPr>
        <p:spPr>
          <a:xfrm>
            <a:off x="7752384" y="2797397"/>
            <a:ext cx="177749" cy="17933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84" name="椭圆 28"/>
          <p:cNvSpPr/>
          <p:nvPr/>
        </p:nvSpPr>
        <p:spPr>
          <a:xfrm>
            <a:off x="9036688" y="2797397"/>
            <a:ext cx="179335" cy="17933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85" name="任意多边形 29"/>
          <p:cNvSpPr/>
          <p:nvPr/>
        </p:nvSpPr>
        <p:spPr>
          <a:xfrm>
            <a:off x="4844800" y="1542289"/>
            <a:ext cx="853514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86" name="任意多边形 30"/>
          <p:cNvSpPr/>
          <p:nvPr/>
        </p:nvSpPr>
        <p:spPr>
          <a:xfrm>
            <a:off x="8699582" y="1542289"/>
            <a:ext cx="853514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87" name="任意多边形 31"/>
          <p:cNvSpPr/>
          <p:nvPr/>
        </p:nvSpPr>
        <p:spPr>
          <a:xfrm>
            <a:off x="6130394" y="1542289"/>
            <a:ext cx="852523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488" name="任意多边形 32"/>
          <p:cNvSpPr/>
          <p:nvPr/>
        </p:nvSpPr>
        <p:spPr>
          <a:xfrm>
            <a:off x="7414980" y="1542289"/>
            <a:ext cx="852522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491" name="组合 21"/>
          <p:cNvGrpSpPr/>
          <p:nvPr/>
        </p:nvGrpSpPr>
        <p:grpSpPr>
          <a:xfrm>
            <a:off x="4636557" y="3452988"/>
            <a:ext cx="1270001" cy="2046915"/>
            <a:chOff x="0" y="0"/>
            <a:chExt cx="1270000" cy="2046914"/>
          </a:xfrm>
        </p:grpSpPr>
        <p:sp>
          <p:nvSpPr>
            <p:cNvPr id="489" name="文本框 22"/>
            <p:cNvSpPr txBox="1"/>
            <p:nvPr/>
          </p:nvSpPr>
          <p:spPr>
            <a:xfrm>
              <a:off x="-1" y="603849"/>
              <a:ext cx="1270001" cy="1443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调用Google Map API实现地图绘制、定位、poi搜索</a:t>
              </a:r>
            </a:p>
          </p:txBody>
        </p:sp>
        <p:sp>
          <p:nvSpPr>
            <p:cNvPr id="490" name="TextBox 76"/>
            <p:cNvSpPr txBox="1"/>
            <p:nvPr/>
          </p:nvSpPr>
          <p:spPr>
            <a:xfrm>
              <a:off x="-1" y="-1"/>
              <a:ext cx="1262349" cy="627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GoogleMapFragment</a:t>
              </a:r>
            </a:p>
          </p:txBody>
        </p:sp>
      </p:grpSp>
      <p:grpSp>
        <p:nvGrpSpPr>
          <p:cNvPr id="494" name="组合 21"/>
          <p:cNvGrpSpPr/>
          <p:nvPr/>
        </p:nvGrpSpPr>
        <p:grpSpPr>
          <a:xfrm>
            <a:off x="5921655" y="3452988"/>
            <a:ext cx="1270001" cy="2046915"/>
            <a:chOff x="0" y="0"/>
            <a:chExt cx="1270000" cy="2046914"/>
          </a:xfrm>
        </p:grpSpPr>
        <p:sp>
          <p:nvSpPr>
            <p:cNvPr id="492" name="文本框 22"/>
            <p:cNvSpPr txBox="1"/>
            <p:nvPr/>
          </p:nvSpPr>
          <p:spPr>
            <a:xfrm>
              <a:off x="-1" y="603849"/>
              <a:ext cx="1270001" cy="1443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调用Amap API，结果crash</a:t>
              </a:r>
            </a:p>
          </p:txBody>
        </p:sp>
        <p:sp>
          <p:nvSpPr>
            <p:cNvPr id="493" name="TextBox 76"/>
            <p:cNvSpPr txBox="1"/>
            <p:nvPr/>
          </p:nvSpPr>
          <p:spPr>
            <a:xfrm>
              <a:off x="-1" y="-1"/>
              <a:ext cx="1262349" cy="627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GaodeMapFragment</a:t>
              </a:r>
            </a:p>
          </p:txBody>
        </p:sp>
      </p:grpSp>
      <p:grpSp>
        <p:nvGrpSpPr>
          <p:cNvPr id="497" name="组合 21"/>
          <p:cNvGrpSpPr/>
          <p:nvPr/>
        </p:nvGrpSpPr>
        <p:grpSpPr>
          <a:xfrm>
            <a:off x="7206258" y="3452988"/>
            <a:ext cx="1270001" cy="2046915"/>
            <a:chOff x="0" y="0"/>
            <a:chExt cx="1270000" cy="2046914"/>
          </a:xfrm>
        </p:grpSpPr>
        <p:sp>
          <p:nvSpPr>
            <p:cNvPr id="495" name="文本框 22"/>
            <p:cNvSpPr txBox="1"/>
            <p:nvPr/>
          </p:nvSpPr>
          <p:spPr>
            <a:xfrm>
              <a:off x="-1" y="603849"/>
              <a:ext cx="1270001" cy="1443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调用Baidu Map API实现地图绘制、定位</a:t>
              </a:r>
            </a:p>
          </p:txBody>
        </p:sp>
        <p:sp>
          <p:nvSpPr>
            <p:cNvPr id="496" name="TextBox 76"/>
            <p:cNvSpPr txBox="1"/>
            <p:nvPr/>
          </p:nvSpPr>
          <p:spPr>
            <a:xfrm>
              <a:off x="-1" y="-1"/>
              <a:ext cx="1262349" cy="627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BaiduMapFragment</a:t>
              </a:r>
            </a:p>
          </p:txBody>
        </p:sp>
      </p:grpSp>
      <p:grpSp>
        <p:nvGrpSpPr>
          <p:cNvPr id="500" name="组合 21"/>
          <p:cNvGrpSpPr/>
          <p:nvPr/>
        </p:nvGrpSpPr>
        <p:grpSpPr>
          <a:xfrm>
            <a:off x="8491355" y="3452988"/>
            <a:ext cx="1270001" cy="2046915"/>
            <a:chOff x="0" y="0"/>
            <a:chExt cx="1270000" cy="2046914"/>
          </a:xfrm>
        </p:grpSpPr>
        <p:sp>
          <p:nvSpPr>
            <p:cNvPr id="498" name="文本框 22"/>
            <p:cNvSpPr txBox="1"/>
            <p:nvPr/>
          </p:nvSpPr>
          <p:spPr>
            <a:xfrm>
              <a:off x="-1" y="603849"/>
              <a:ext cx="1270001" cy="1443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增加任务所在地的overlay和弹出的信息框</a:t>
              </a:r>
            </a:p>
          </p:txBody>
        </p:sp>
        <p:sp>
          <p:nvSpPr>
            <p:cNvPr id="499" name="TextBox 76"/>
            <p:cNvSpPr txBox="1"/>
            <p:nvPr/>
          </p:nvSpPr>
          <p:spPr>
            <a:xfrm>
              <a:off x="-1" y="-1"/>
              <a:ext cx="1262349" cy="627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Overlay和Infowindow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1" animBg="1" advAuto="0"/>
      <p:bldP spid="481" grpId="2" animBg="1" advAuto="0"/>
      <p:bldP spid="482" grpId="5" animBg="1" advAuto="0"/>
      <p:bldP spid="483" grpId="8" animBg="1" advAuto="0"/>
      <p:bldP spid="484" grpId="11" animBg="1" advAuto="0"/>
      <p:bldP spid="485" grpId="3" animBg="1" advAuto="0"/>
      <p:bldP spid="486" grpId="12" animBg="1" advAuto="0"/>
      <p:bldP spid="487" grpId="6" animBg="1" advAuto="0"/>
      <p:bldP spid="488" grpId="9" animBg="1" advAuto="0"/>
      <p:bldP spid="491" grpId="4" animBg="1" advAuto="0"/>
      <p:bldP spid="494" grpId="7" animBg="1" advAuto="0"/>
      <p:bldP spid="497" grpId="10" animBg="1" advAuto="0"/>
      <p:bldP spid="500" grpId="13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屏幕快照 2019-09-06 下午5.16.00.png" descr="屏幕快照 2019-09-06 下午5.16.00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1807550"/>
            <a:ext cx="2565401" cy="37128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03" name="TextBox 8"/>
          <p:cNvSpPr txBox="1"/>
          <p:nvPr/>
        </p:nvSpPr>
        <p:spPr>
          <a:xfrm>
            <a:off x="4182066" y="375598"/>
            <a:ext cx="406768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详细过程——SettingsFragment</a:t>
            </a:r>
          </a:p>
        </p:txBody>
      </p:sp>
      <p:sp>
        <p:nvSpPr>
          <p:cNvPr id="504" name="矩形 17"/>
          <p:cNvSpPr/>
          <p:nvPr/>
        </p:nvSpPr>
        <p:spPr>
          <a:xfrm>
            <a:off x="3887459" y="2970426"/>
            <a:ext cx="7785516" cy="112679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05" name="椭圆 18"/>
          <p:cNvSpPr/>
          <p:nvPr/>
        </p:nvSpPr>
        <p:spPr>
          <a:xfrm>
            <a:off x="4445289" y="2937097"/>
            <a:ext cx="179337" cy="17933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06" name="椭圆 19"/>
          <p:cNvSpPr/>
          <p:nvPr/>
        </p:nvSpPr>
        <p:spPr>
          <a:xfrm>
            <a:off x="5731181" y="2937097"/>
            <a:ext cx="177749" cy="17933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07" name="椭圆 20"/>
          <p:cNvSpPr/>
          <p:nvPr/>
        </p:nvSpPr>
        <p:spPr>
          <a:xfrm>
            <a:off x="7015783" y="2937097"/>
            <a:ext cx="177749" cy="17933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08" name="椭圆 28"/>
          <p:cNvSpPr/>
          <p:nvPr/>
        </p:nvSpPr>
        <p:spPr>
          <a:xfrm>
            <a:off x="8300088" y="2937097"/>
            <a:ext cx="179335" cy="17933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09" name="任意多边形 29"/>
          <p:cNvSpPr/>
          <p:nvPr/>
        </p:nvSpPr>
        <p:spPr>
          <a:xfrm>
            <a:off x="4108200" y="1681989"/>
            <a:ext cx="853514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10" name="任意多边形 30"/>
          <p:cNvSpPr/>
          <p:nvPr/>
        </p:nvSpPr>
        <p:spPr>
          <a:xfrm>
            <a:off x="7962982" y="1681989"/>
            <a:ext cx="853514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11" name="任意多边形 31"/>
          <p:cNvSpPr/>
          <p:nvPr/>
        </p:nvSpPr>
        <p:spPr>
          <a:xfrm>
            <a:off x="5393794" y="1681989"/>
            <a:ext cx="852523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12" name="任意多边形 32"/>
          <p:cNvSpPr/>
          <p:nvPr/>
        </p:nvSpPr>
        <p:spPr>
          <a:xfrm>
            <a:off x="6678380" y="1681989"/>
            <a:ext cx="852522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13" name="任意多边形 32"/>
          <p:cNvSpPr/>
          <p:nvPr/>
        </p:nvSpPr>
        <p:spPr>
          <a:xfrm>
            <a:off x="9248576" y="1681989"/>
            <a:ext cx="852522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14" name="椭圆 20"/>
          <p:cNvSpPr/>
          <p:nvPr/>
        </p:nvSpPr>
        <p:spPr>
          <a:xfrm>
            <a:off x="9585979" y="2937097"/>
            <a:ext cx="177750" cy="17933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15" name="任意多边形 30"/>
          <p:cNvSpPr/>
          <p:nvPr/>
        </p:nvSpPr>
        <p:spPr>
          <a:xfrm>
            <a:off x="10533179" y="1681989"/>
            <a:ext cx="853513" cy="114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1756"/>
                </a:moveTo>
                <a:cubicBezTo>
                  <a:pt x="5636" y="1756"/>
                  <a:pt x="2228" y="4547"/>
                  <a:pt x="2228" y="7990"/>
                </a:cubicBezTo>
                <a:cubicBezTo>
                  <a:pt x="2228" y="11433"/>
                  <a:pt x="5636" y="14224"/>
                  <a:pt x="9839" y="14224"/>
                </a:cubicBezTo>
                <a:cubicBezTo>
                  <a:pt x="14042" y="14224"/>
                  <a:pt x="17450" y="11433"/>
                  <a:pt x="17450" y="7990"/>
                </a:cubicBezTo>
                <a:cubicBezTo>
                  <a:pt x="17450" y="4547"/>
                  <a:pt x="14042" y="1756"/>
                  <a:pt x="9839" y="1756"/>
                </a:cubicBezTo>
                <a:close/>
                <a:moveTo>
                  <a:pt x="9839" y="0"/>
                </a:moveTo>
                <a:cubicBezTo>
                  <a:pt x="12357" y="0"/>
                  <a:pt x="14875" y="787"/>
                  <a:pt x="16796" y="2361"/>
                </a:cubicBezTo>
                <a:cubicBezTo>
                  <a:pt x="20639" y="5508"/>
                  <a:pt x="20639" y="10612"/>
                  <a:pt x="16796" y="13759"/>
                </a:cubicBezTo>
                <a:cubicBezTo>
                  <a:pt x="14042" y="16016"/>
                  <a:pt x="11722" y="18629"/>
                  <a:pt x="9839" y="21600"/>
                </a:cubicBezTo>
                <a:cubicBezTo>
                  <a:pt x="7956" y="18629"/>
                  <a:pt x="5636" y="16016"/>
                  <a:pt x="2882" y="13759"/>
                </a:cubicBezTo>
                <a:cubicBezTo>
                  <a:pt x="-961" y="10612"/>
                  <a:pt x="-961" y="5508"/>
                  <a:pt x="2882" y="2361"/>
                </a:cubicBezTo>
                <a:cubicBezTo>
                  <a:pt x="4803" y="787"/>
                  <a:pt x="7321" y="0"/>
                  <a:pt x="983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 sz="2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16" name="椭圆 28"/>
          <p:cNvSpPr/>
          <p:nvPr/>
        </p:nvSpPr>
        <p:spPr>
          <a:xfrm>
            <a:off x="10870284" y="2937097"/>
            <a:ext cx="179335" cy="17933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519" name="组合 21"/>
          <p:cNvGrpSpPr/>
          <p:nvPr/>
        </p:nvGrpSpPr>
        <p:grpSpPr>
          <a:xfrm>
            <a:off x="3899957" y="3343981"/>
            <a:ext cx="1270001" cy="2046915"/>
            <a:chOff x="0" y="0"/>
            <a:chExt cx="1270000" cy="2046914"/>
          </a:xfrm>
        </p:grpSpPr>
        <p:sp>
          <p:nvSpPr>
            <p:cNvPr id="517" name="文本框 22"/>
            <p:cNvSpPr txBox="1"/>
            <p:nvPr/>
          </p:nvSpPr>
          <p:spPr>
            <a:xfrm>
              <a:off x="-1" y="603849"/>
              <a:ext cx="1270001" cy="1443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高士昊：描述一下刚开始写了哪些功能最好能有图另外把VoiceActivity截图放进来</a:t>
              </a:r>
            </a:p>
          </p:txBody>
        </p:sp>
        <p:sp>
          <p:nvSpPr>
            <p:cNvPr id="518" name="TextBox 76"/>
            <p:cNvSpPr txBox="1"/>
            <p:nvPr/>
          </p:nvSpPr>
          <p:spPr>
            <a:xfrm>
              <a:off x="-1" y="-1"/>
              <a:ext cx="1262349" cy="627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初始UI和功能</a:t>
              </a:r>
            </a:p>
          </p:txBody>
        </p:sp>
      </p:grpSp>
      <p:grpSp>
        <p:nvGrpSpPr>
          <p:cNvPr id="522" name="组合 21"/>
          <p:cNvGrpSpPr/>
          <p:nvPr/>
        </p:nvGrpSpPr>
        <p:grpSpPr>
          <a:xfrm>
            <a:off x="5185055" y="3343981"/>
            <a:ext cx="1270001" cy="2046915"/>
            <a:chOff x="0" y="0"/>
            <a:chExt cx="1270000" cy="2046914"/>
          </a:xfrm>
        </p:grpSpPr>
        <p:sp>
          <p:nvSpPr>
            <p:cNvPr id="520" name="文本框 22"/>
            <p:cNvSpPr txBox="1"/>
            <p:nvPr/>
          </p:nvSpPr>
          <p:spPr>
            <a:xfrm>
              <a:off x="-1" y="603849"/>
              <a:ext cx="1270001" cy="1443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更改为最终版本的UI界面</a:t>
              </a:r>
            </a:p>
          </p:txBody>
        </p:sp>
        <p:sp>
          <p:nvSpPr>
            <p:cNvPr id="521" name="TextBox 76"/>
            <p:cNvSpPr txBox="1"/>
            <p:nvPr/>
          </p:nvSpPr>
          <p:spPr>
            <a:xfrm>
              <a:off x="-1" y="-1"/>
              <a:ext cx="1262349" cy="627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更改UI和功能实现</a:t>
              </a:r>
            </a:p>
          </p:txBody>
        </p:sp>
      </p:grpSp>
      <p:grpSp>
        <p:nvGrpSpPr>
          <p:cNvPr id="525" name="组合 21"/>
          <p:cNvGrpSpPr/>
          <p:nvPr/>
        </p:nvGrpSpPr>
        <p:grpSpPr>
          <a:xfrm>
            <a:off x="6380757" y="3343980"/>
            <a:ext cx="1553506" cy="2046916"/>
            <a:chOff x="0" y="0"/>
            <a:chExt cx="1553504" cy="2046914"/>
          </a:xfrm>
        </p:grpSpPr>
        <p:sp>
          <p:nvSpPr>
            <p:cNvPr id="523" name="文本框 22"/>
            <p:cNvSpPr txBox="1"/>
            <p:nvPr/>
          </p:nvSpPr>
          <p:spPr>
            <a:xfrm>
              <a:off x="-1" y="875560"/>
              <a:ext cx="1541365" cy="1171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实现登录、注册、第三方登录以及退出登录</a:t>
              </a:r>
            </a:p>
          </p:txBody>
        </p:sp>
        <p:sp>
          <p:nvSpPr>
            <p:cNvPr id="524" name="TextBox 76"/>
            <p:cNvSpPr txBox="1"/>
            <p:nvPr/>
          </p:nvSpPr>
          <p:spPr>
            <a:xfrm>
              <a:off x="-1" y="-1"/>
              <a:ext cx="1553506" cy="925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LoginActivity&amp;ShowAccountActivity</a:t>
              </a:r>
            </a:p>
          </p:txBody>
        </p:sp>
      </p:grpSp>
      <p:grpSp>
        <p:nvGrpSpPr>
          <p:cNvPr id="528" name="组合 21"/>
          <p:cNvGrpSpPr/>
          <p:nvPr/>
        </p:nvGrpSpPr>
        <p:grpSpPr>
          <a:xfrm>
            <a:off x="7864755" y="3343980"/>
            <a:ext cx="1615778" cy="2046916"/>
            <a:chOff x="0" y="0"/>
            <a:chExt cx="1615777" cy="2046914"/>
          </a:xfrm>
        </p:grpSpPr>
        <p:sp>
          <p:nvSpPr>
            <p:cNvPr id="526" name="文本框 22"/>
            <p:cNvSpPr txBox="1"/>
            <p:nvPr/>
          </p:nvSpPr>
          <p:spPr>
            <a:xfrm>
              <a:off x="-1" y="886920"/>
              <a:ext cx="1615779" cy="1159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实现换肤和音量调节功能</a:t>
              </a:r>
            </a:p>
          </p:txBody>
        </p:sp>
        <p:sp>
          <p:nvSpPr>
            <p:cNvPr id="527" name="TextBox 76"/>
            <p:cNvSpPr txBox="1"/>
            <p:nvPr/>
          </p:nvSpPr>
          <p:spPr>
            <a:xfrm>
              <a:off x="-1" y="-1"/>
              <a:ext cx="1596716" cy="922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ThemeActivity&amp;VoiceActivity&amp;AboutActivity</a:t>
              </a:r>
            </a:p>
          </p:txBody>
        </p:sp>
      </p:grpSp>
      <p:grpSp>
        <p:nvGrpSpPr>
          <p:cNvPr id="531" name="组合 21"/>
          <p:cNvGrpSpPr/>
          <p:nvPr/>
        </p:nvGrpSpPr>
        <p:grpSpPr>
          <a:xfrm>
            <a:off x="9388755" y="3343981"/>
            <a:ext cx="1270001" cy="2046915"/>
            <a:chOff x="0" y="0"/>
            <a:chExt cx="1270000" cy="2046914"/>
          </a:xfrm>
        </p:grpSpPr>
        <p:sp>
          <p:nvSpPr>
            <p:cNvPr id="529" name="文本框 22"/>
            <p:cNvSpPr txBox="1"/>
            <p:nvPr/>
          </p:nvSpPr>
          <p:spPr>
            <a:xfrm>
              <a:off x="-1" y="603849"/>
              <a:ext cx="1270001" cy="1443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实现学习陪伴功能</a:t>
              </a:r>
            </a:p>
            <a:p>
              <a: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曹恺样：NoInterruptActivity截图</a:t>
              </a:r>
            </a:p>
          </p:txBody>
        </p:sp>
        <p:sp>
          <p:nvSpPr>
            <p:cNvPr id="530" name="TextBox 76"/>
            <p:cNvSpPr txBox="1"/>
            <p:nvPr/>
          </p:nvSpPr>
          <p:spPr>
            <a:xfrm>
              <a:off x="-1" y="-1"/>
              <a:ext cx="1262349" cy="627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NoInterruptActivity</a:t>
              </a:r>
            </a:p>
          </p:txBody>
        </p:sp>
      </p:grpSp>
      <p:grpSp>
        <p:nvGrpSpPr>
          <p:cNvPr id="534" name="组合 21"/>
          <p:cNvGrpSpPr/>
          <p:nvPr/>
        </p:nvGrpSpPr>
        <p:grpSpPr>
          <a:xfrm>
            <a:off x="10582555" y="3343981"/>
            <a:ext cx="1270001" cy="2046915"/>
            <a:chOff x="0" y="0"/>
            <a:chExt cx="1270000" cy="2046914"/>
          </a:xfrm>
        </p:grpSpPr>
        <p:sp>
          <p:nvSpPr>
            <p:cNvPr id="532" name="文本框 22"/>
            <p:cNvSpPr txBox="1"/>
            <p:nvPr/>
          </p:nvSpPr>
          <p:spPr>
            <a:xfrm>
              <a:off x="-1" y="603849"/>
              <a:ext cx="1270001" cy="1443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调用BigML API实现智能安排的功能</a:t>
              </a:r>
            </a:p>
          </p:txBody>
        </p:sp>
        <p:sp>
          <p:nvSpPr>
            <p:cNvPr id="533" name="TextBox 76"/>
            <p:cNvSpPr txBox="1"/>
            <p:nvPr/>
          </p:nvSpPr>
          <p:spPr>
            <a:xfrm>
              <a:off x="-1" y="-1"/>
              <a:ext cx="1262349" cy="627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Assign</a:t>
              </a:r>
            </a:p>
            <a:p>
              <a: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Activity</a:t>
              </a:r>
            </a:p>
          </p:txBody>
        </p:sp>
      </p:grpSp>
      <p:pic>
        <p:nvPicPr>
          <p:cNvPr id="535" name="屏幕快照 2019-09-06 下午5.36.59.png" descr="屏幕快照 2019-09-06 下午5.36.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43" y="1499471"/>
            <a:ext cx="2692401" cy="43289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536" name="屏幕快照 2019-09-06 下午5.01.57.png" descr="屏幕快照 2019-09-06 下午5.01.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43" y="1412927"/>
            <a:ext cx="2692401" cy="450204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537" name="屏幕快照 2019-09-06 下午5.44.31.png" descr="屏幕快照 2019-09-06 下午5.44.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743" y="1499471"/>
            <a:ext cx="2692401" cy="43289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538" name="Xnip2019-09-06_18-01-57.png" descr="Xnip2019-09-06_18-01-5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743" y="816559"/>
            <a:ext cx="2692401" cy="569478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539" name="Xnip2019-09-06_20-33-15.png" descr="Xnip2019-09-06_20-33-1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743" y="1271571"/>
            <a:ext cx="2692401" cy="43148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1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1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1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1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xit" presetSubtype="1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1" animBg="1" advAuto="0"/>
      <p:bldP spid="505" grpId="2" animBg="1" advAuto="0"/>
      <p:bldP spid="506" grpId="5" animBg="1" advAuto="0"/>
      <p:bldP spid="507" grpId="8" animBg="1" advAuto="0"/>
      <p:bldP spid="508" grpId="15" animBg="1" advAuto="0"/>
      <p:bldP spid="509" grpId="3" animBg="1" advAuto="0"/>
      <p:bldP spid="510" grpId="16" animBg="1" advAuto="0"/>
      <p:bldP spid="511" grpId="6" animBg="1" advAuto="0"/>
      <p:bldP spid="512" grpId="9" animBg="1" advAuto="0"/>
      <p:bldP spid="513" grpId="23" animBg="1" advAuto="0"/>
      <p:bldP spid="514" grpId="22" animBg="1" advAuto="0"/>
      <p:bldP spid="515" grpId="26" animBg="1" advAuto="0"/>
      <p:bldP spid="516" grpId="25" animBg="1" advAuto="0"/>
      <p:bldP spid="519" grpId="4" animBg="1" advAuto="0"/>
      <p:bldP spid="522" grpId="7" animBg="1" advAuto="0"/>
      <p:bldP spid="525" grpId="10" animBg="1" advAuto="0"/>
      <p:bldP spid="528" grpId="17" animBg="1" advAuto="0"/>
      <p:bldP spid="531" grpId="24" animBg="1" advAuto="0"/>
      <p:bldP spid="534" grpId="27" animBg="1" advAuto="0"/>
      <p:bldP spid="535" grpId="11" animBg="1" advAuto="0"/>
      <p:bldP spid="535" grpId="12" animBg="1" advAuto="0"/>
      <p:bldP spid="536" grpId="13" animBg="1" advAuto="0"/>
      <p:bldP spid="536" grpId="14" animBg="1" advAuto="0"/>
      <p:bldP spid="537" grpId="18" animBg="1" advAuto="0"/>
      <p:bldP spid="537" grpId="19" animBg="1" advAuto="0"/>
      <p:bldP spid="538" grpId="20" animBg="1" advAuto="0"/>
      <p:bldP spid="538" grpId="21" animBg="1" advAuto="0"/>
      <p:bldP spid="539" grpId="28" animBg="1" advAuto="0"/>
      <p:bldP spid="539" grpId="29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直接连接符 2820"/>
          <p:cNvSpPr/>
          <p:nvPr/>
        </p:nvSpPr>
        <p:spPr>
          <a:xfrm flipH="1">
            <a:off x="4196551" y="1917817"/>
            <a:ext cx="2" cy="3570365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2" name="直接连接符 2821"/>
          <p:cNvSpPr/>
          <p:nvPr/>
        </p:nvSpPr>
        <p:spPr>
          <a:xfrm>
            <a:off x="7988478" y="1917817"/>
            <a:ext cx="2" cy="3570365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45" name="11 Rectángulo"/>
          <p:cNvGrpSpPr/>
          <p:nvPr/>
        </p:nvGrpSpPr>
        <p:grpSpPr>
          <a:xfrm>
            <a:off x="691568" y="1917181"/>
            <a:ext cx="3164006" cy="1261535"/>
            <a:chOff x="0" y="0"/>
            <a:chExt cx="3164005" cy="1261534"/>
          </a:xfrm>
        </p:grpSpPr>
        <p:sp>
          <p:nvSpPr>
            <p:cNvPr id="543" name="矩形"/>
            <p:cNvSpPr/>
            <p:nvPr/>
          </p:nvSpPr>
          <p:spPr>
            <a:xfrm>
              <a:off x="0" y="-1"/>
              <a:ext cx="3164006" cy="126153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544" name="功能测试"/>
            <p:cNvSpPr txBox="1"/>
            <p:nvPr/>
          </p:nvSpPr>
          <p:spPr>
            <a:xfrm>
              <a:off x="0" y="413596"/>
              <a:ext cx="3164006" cy="434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功能测试</a:t>
              </a:r>
            </a:p>
          </p:txBody>
        </p:sp>
      </p:grpSp>
      <p:grpSp>
        <p:nvGrpSpPr>
          <p:cNvPr id="548" name="42 Rectángulo"/>
          <p:cNvGrpSpPr/>
          <p:nvPr/>
        </p:nvGrpSpPr>
        <p:grpSpPr>
          <a:xfrm>
            <a:off x="4524399" y="1917181"/>
            <a:ext cx="3164010" cy="1261535"/>
            <a:chOff x="0" y="0"/>
            <a:chExt cx="3164009" cy="1261534"/>
          </a:xfrm>
        </p:grpSpPr>
        <p:sp>
          <p:nvSpPr>
            <p:cNvPr id="546" name="矩形"/>
            <p:cNvSpPr/>
            <p:nvPr/>
          </p:nvSpPr>
          <p:spPr>
            <a:xfrm>
              <a:off x="-1" y="-1"/>
              <a:ext cx="3164010" cy="126153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547" name="性能测试"/>
            <p:cNvSpPr txBox="1"/>
            <p:nvPr/>
          </p:nvSpPr>
          <p:spPr>
            <a:xfrm>
              <a:off x="-1" y="413596"/>
              <a:ext cx="3164010" cy="434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性能测试</a:t>
              </a:r>
            </a:p>
          </p:txBody>
        </p:sp>
      </p:grpSp>
      <p:grpSp>
        <p:nvGrpSpPr>
          <p:cNvPr id="551" name="51 Rectángulo"/>
          <p:cNvGrpSpPr/>
          <p:nvPr/>
        </p:nvGrpSpPr>
        <p:grpSpPr>
          <a:xfrm>
            <a:off x="8327420" y="1917181"/>
            <a:ext cx="3166126" cy="1261535"/>
            <a:chOff x="0" y="0"/>
            <a:chExt cx="3166124" cy="1261534"/>
          </a:xfrm>
        </p:grpSpPr>
        <p:sp>
          <p:nvSpPr>
            <p:cNvPr id="549" name="矩形"/>
            <p:cNvSpPr/>
            <p:nvPr/>
          </p:nvSpPr>
          <p:spPr>
            <a:xfrm>
              <a:off x="-1" y="-1"/>
              <a:ext cx="3166126" cy="126153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550" name="兼容性测试"/>
            <p:cNvSpPr txBox="1"/>
            <p:nvPr/>
          </p:nvSpPr>
          <p:spPr>
            <a:xfrm>
              <a:off x="-1" y="413596"/>
              <a:ext cx="3166126" cy="434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兼容性测试</a:t>
              </a:r>
            </a:p>
          </p:txBody>
        </p:sp>
      </p:grpSp>
      <p:sp>
        <p:nvSpPr>
          <p:cNvPr id="552" name="矩形 16"/>
          <p:cNvSpPr txBox="1"/>
          <p:nvPr/>
        </p:nvSpPr>
        <p:spPr>
          <a:xfrm>
            <a:off x="969392" y="4016445"/>
            <a:ext cx="2155638" cy="91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866284">
              <a:lnSpc>
                <a:spcPct val="120000"/>
              </a:lnSpc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通过编写InstrumentTest进行功能测试，选用espresso作为帮助库</a:t>
            </a:r>
          </a:p>
        </p:txBody>
      </p:sp>
      <p:sp>
        <p:nvSpPr>
          <p:cNvPr id="553" name="矩形 17"/>
          <p:cNvSpPr txBox="1"/>
          <p:nvPr/>
        </p:nvSpPr>
        <p:spPr>
          <a:xfrm>
            <a:off x="982091" y="3706886"/>
            <a:ext cx="2247815" cy="42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2403">
              <a:defRPr sz="20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InstrumentTest</a:t>
            </a:r>
          </a:p>
        </p:txBody>
      </p:sp>
      <p:sp>
        <p:nvSpPr>
          <p:cNvPr id="554" name="矩形 18"/>
          <p:cNvSpPr txBox="1"/>
          <p:nvPr/>
        </p:nvSpPr>
        <p:spPr>
          <a:xfrm>
            <a:off x="4913657" y="4016445"/>
            <a:ext cx="2155637" cy="120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866284">
              <a:lnSpc>
                <a:spcPct val="120000"/>
              </a:lnSpc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我们用AS自带的Memory Monitor和CPU Monitor进行了性能的监测</a:t>
            </a:r>
          </a:p>
        </p:txBody>
      </p:sp>
      <p:sp>
        <p:nvSpPr>
          <p:cNvPr id="555" name="矩形 19"/>
          <p:cNvSpPr txBox="1"/>
          <p:nvPr/>
        </p:nvSpPr>
        <p:spPr>
          <a:xfrm>
            <a:off x="4926355" y="3706886"/>
            <a:ext cx="2247815" cy="42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2403">
              <a:defRPr sz="20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AndroidStudio</a:t>
            </a:r>
          </a:p>
        </p:txBody>
      </p:sp>
      <p:sp>
        <p:nvSpPr>
          <p:cNvPr id="556" name="矩形 20"/>
          <p:cNvSpPr txBox="1"/>
          <p:nvPr/>
        </p:nvSpPr>
        <p:spPr>
          <a:xfrm>
            <a:off x="8788823" y="4016445"/>
            <a:ext cx="2155638" cy="1780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866284">
              <a:lnSpc>
                <a:spcPct val="120000"/>
              </a:lnSpc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我们主要对Google Pixel API 28和Google Pixel API 29模拟器和华为p10、OPPO 10等其他几个真机机型做了兼容性的测试</a:t>
            </a:r>
          </a:p>
        </p:txBody>
      </p:sp>
      <p:sp>
        <p:nvSpPr>
          <p:cNvPr id="557" name="矩形 21"/>
          <p:cNvSpPr txBox="1"/>
          <p:nvPr/>
        </p:nvSpPr>
        <p:spPr>
          <a:xfrm>
            <a:off x="8801520" y="3706886"/>
            <a:ext cx="2247815" cy="42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defTabSz="912403">
              <a:defRPr sz="20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Android 9/10</a:t>
            </a:r>
          </a:p>
        </p:txBody>
      </p:sp>
      <p:sp>
        <p:nvSpPr>
          <p:cNvPr id="558" name="TextBox 8"/>
          <p:cNvSpPr txBox="1"/>
          <p:nvPr/>
        </p:nvSpPr>
        <p:spPr>
          <a:xfrm>
            <a:off x="4182066" y="572447"/>
            <a:ext cx="37441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质量评估</a:t>
            </a: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" grpId="2" animBg="1" advAuto="0"/>
      <p:bldP spid="542" grpId="4" animBg="1" advAuto="0"/>
      <p:bldP spid="545" grpId="1" animBg="1" advAuto="0"/>
      <p:bldP spid="548" grpId="3" animBg="1" advAuto="0"/>
      <p:bldP spid="551" grpId="5" animBg="1" advAuto="0"/>
      <p:bldP spid="552" grpId="7" animBg="1" advAuto="0"/>
      <p:bldP spid="553" grpId="6" animBg="1" advAuto="0"/>
      <p:bldP spid="554" grpId="9" animBg="1" advAuto="0"/>
      <p:bldP spid="555" grpId="8" animBg="1" advAuto="0"/>
      <p:bldP spid="556" grpId="11" animBg="1" advAuto="0"/>
      <p:bldP spid="557" grpId="1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组合 4"/>
          <p:cNvGrpSpPr/>
          <p:nvPr/>
        </p:nvGrpSpPr>
        <p:grpSpPr>
          <a:xfrm>
            <a:off x="-905304" y="0"/>
            <a:ext cx="13097306" cy="6858003"/>
            <a:chOff x="239986" y="195588"/>
            <a:chExt cx="13097303" cy="6858002"/>
          </a:xfrm>
        </p:grpSpPr>
        <p:sp>
          <p:nvSpPr>
            <p:cNvPr id="560" name="等腰三角形 5"/>
            <p:cNvSpPr/>
            <p:nvPr/>
          </p:nvSpPr>
          <p:spPr>
            <a:xfrm rot="16200000" flipH="1">
              <a:off x="8563984" y="4187559"/>
              <a:ext cx="2768224" cy="2383808"/>
            </a:xfrm>
            <a:prstGeom prst="triangle">
              <a:avLst/>
            </a:pr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561" name="等腰三角形 6"/>
            <p:cNvSpPr/>
            <p:nvPr/>
          </p:nvSpPr>
          <p:spPr>
            <a:xfrm rot="16200000" flipH="1">
              <a:off x="7612051" y="1038338"/>
              <a:ext cx="6277975" cy="5172504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562" name="等腰三角形 7"/>
            <p:cNvSpPr/>
            <p:nvPr/>
          </p:nvSpPr>
          <p:spPr>
            <a:xfrm rot="16200000" flipH="1">
              <a:off x="9442557" y="624924"/>
              <a:ext cx="2273493" cy="1994848"/>
            </a:xfrm>
            <a:prstGeom prst="triangle">
              <a:avLst/>
            </a:prstGeom>
            <a:solidFill>
              <a:srgbClr val="DD797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563" name="等腰三角形 8"/>
            <p:cNvSpPr/>
            <p:nvPr/>
          </p:nvSpPr>
          <p:spPr>
            <a:xfrm rot="16200000" flipH="1">
              <a:off x="8814191" y="254731"/>
              <a:ext cx="1105472" cy="987186"/>
            </a:xfrm>
            <a:prstGeom prst="triangle">
              <a:avLst/>
            </a:prstGeom>
            <a:solidFill>
              <a:srgbClr val="E5AF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564" name="等腰三角形 9"/>
            <p:cNvSpPr/>
            <p:nvPr/>
          </p:nvSpPr>
          <p:spPr>
            <a:xfrm rot="16200000" flipH="1">
              <a:off x="11178670" y="5438606"/>
              <a:ext cx="1105471" cy="987185"/>
            </a:xfrm>
            <a:prstGeom prst="triangle">
              <a:avLst/>
            </a:prstGeom>
            <a:solidFill>
              <a:srgbClr val="E5AF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565" name="等腰三角形 10"/>
            <p:cNvSpPr/>
            <p:nvPr/>
          </p:nvSpPr>
          <p:spPr>
            <a:xfrm flipH="1">
              <a:off x="239986" y="3444322"/>
              <a:ext cx="3102591" cy="3319255"/>
            </a:xfrm>
            <a:prstGeom prst="triangl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566" name="等腰三角形 11"/>
            <p:cNvSpPr/>
            <p:nvPr/>
          </p:nvSpPr>
          <p:spPr>
            <a:xfrm flipH="1">
              <a:off x="2844433" y="5839505"/>
              <a:ext cx="1321561" cy="1214087"/>
            </a:xfrm>
            <a:prstGeom prst="triangle">
              <a:avLst/>
            </a:prstGeom>
            <a:noFill/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567" name="等腰三角形 12"/>
            <p:cNvSpPr/>
            <p:nvPr/>
          </p:nvSpPr>
          <p:spPr>
            <a:xfrm flipH="1">
              <a:off x="2162045" y="4196085"/>
              <a:ext cx="1924338" cy="1643420"/>
            </a:xfrm>
            <a:prstGeom prst="triangle">
              <a:avLst/>
            </a:prstGeom>
            <a:noFill/>
            <a:ln w="12700" cap="flat">
              <a:solidFill>
                <a:srgbClr val="DD797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569" name="标题层"/>
          <p:cNvSpPr txBox="1"/>
          <p:nvPr/>
        </p:nvSpPr>
        <p:spPr>
          <a:xfrm>
            <a:off x="1932870" y="2657195"/>
            <a:ext cx="4171079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832" tIns="60832" rIns="60832" bIns="60832">
            <a:spAutoFit/>
          </a:bodyPr>
          <a:lstStyle>
            <a:lvl1pPr>
              <a:lnSpc>
                <a:spcPct val="130000"/>
              </a:lnSpc>
              <a:defRPr sz="4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成员贡献</a:t>
            </a:r>
          </a:p>
        </p:txBody>
      </p:sp>
      <p:sp>
        <p:nvSpPr>
          <p:cNvPr id="570" name="标题层"/>
          <p:cNvSpPr txBox="1"/>
          <p:nvPr/>
        </p:nvSpPr>
        <p:spPr>
          <a:xfrm>
            <a:off x="1932870" y="1857231"/>
            <a:ext cx="4171079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832" tIns="60832" rIns="60832" bIns="60832">
            <a:spAutoFit/>
          </a:bodyPr>
          <a:lstStyle>
            <a:lvl1pPr>
              <a:defRPr sz="4000" spc="6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PART FOUR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" grpId="1" animBg="1" advAuto="0"/>
      <p:bldP spid="570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Rectangle 8"/>
          <p:cNvSpPr/>
          <p:nvPr/>
        </p:nvSpPr>
        <p:spPr>
          <a:xfrm>
            <a:off x="1058569" y="2273447"/>
            <a:ext cx="2452505" cy="3345220"/>
          </a:xfrm>
          <a:prstGeom prst="rect">
            <a:avLst/>
          </a:prstGeom>
          <a:ln w="12700"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 defTabSz="914131">
              <a:defRPr sz="3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73" name="Trapezoid 10@|1FFC:3506772|FBC:16777215|LFC:16777215|LBC:16777215"/>
          <p:cNvSpPr/>
          <p:nvPr/>
        </p:nvSpPr>
        <p:spPr>
          <a:xfrm>
            <a:off x="1618686" y="2085695"/>
            <a:ext cx="1495214" cy="207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039" y="0"/>
                </a:lnTo>
                <a:lnTo>
                  <a:pt x="1956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131">
              <a:defRPr sz="3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74" name="Pentagon 9@|1FFC:4308095|FBC:16777215|LFC:16777215|LBC:16777215"/>
          <p:cNvSpPr/>
          <p:nvPr/>
        </p:nvSpPr>
        <p:spPr>
          <a:xfrm rot="5400000">
            <a:off x="1869662" y="1973261"/>
            <a:ext cx="993265" cy="1216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748" y="0"/>
                </a:lnTo>
                <a:lnTo>
                  <a:pt x="21600" y="10800"/>
                </a:lnTo>
                <a:lnTo>
                  <a:pt x="14748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131">
              <a:defRPr sz="3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75" name="Rectangle 15"/>
          <p:cNvSpPr/>
          <p:nvPr/>
        </p:nvSpPr>
        <p:spPr>
          <a:xfrm>
            <a:off x="3696780" y="2292660"/>
            <a:ext cx="2452507" cy="3345220"/>
          </a:xfrm>
          <a:prstGeom prst="rect">
            <a:avLst/>
          </a:prstGeom>
          <a:ln w="12700"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 defTabSz="914131">
              <a:defRPr sz="3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76" name="Trapezoid 17@|1FFC:1137349|FBC:16777215|LFC:16777215|LBC:16777215"/>
          <p:cNvSpPr/>
          <p:nvPr/>
        </p:nvSpPr>
        <p:spPr>
          <a:xfrm>
            <a:off x="4175426" y="2085695"/>
            <a:ext cx="1495213" cy="207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039" y="0"/>
                </a:lnTo>
                <a:lnTo>
                  <a:pt x="1956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131">
              <a:defRPr sz="3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77" name="Pentagon 18@|1FFC:1554685|FBC:16777215|LFC:16777215|LBC:16777215"/>
          <p:cNvSpPr/>
          <p:nvPr/>
        </p:nvSpPr>
        <p:spPr>
          <a:xfrm rot="5400000">
            <a:off x="4426401" y="1973261"/>
            <a:ext cx="993266" cy="1216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748" y="0"/>
                </a:lnTo>
                <a:lnTo>
                  <a:pt x="21600" y="10800"/>
                </a:lnTo>
                <a:lnTo>
                  <a:pt x="14748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131">
              <a:defRPr sz="3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78" name="Rectangle 21"/>
          <p:cNvSpPr/>
          <p:nvPr/>
        </p:nvSpPr>
        <p:spPr>
          <a:xfrm>
            <a:off x="6253517" y="2292660"/>
            <a:ext cx="2452506" cy="3345220"/>
          </a:xfrm>
          <a:prstGeom prst="rect">
            <a:avLst/>
          </a:prstGeom>
          <a:ln w="12700"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 defTabSz="914131">
              <a:defRPr sz="3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79" name="Trapezoid 23@|1FFC:192|FBC:16777215|LFC:16777215|LBC:16777215"/>
          <p:cNvSpPr/>
          <p:nvPr/>
        </p:nvSpPr>
        <p:spPr>
          <a:xfrm>
            <a:off x="6732164" y="2085695"/>
            <a:ext cx="1495213" cy="207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039" y="0"/>
                </a:lnTo>
                <a:lnTo>
                  <a:pt x="1956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131">
              <a:defRPr sz="3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80" name="Pentagon 24@|1FFC:2381804|FBC:16777215|LFC:16777215|LBC:16777215"/>
          <p:cNvSpPr/>
          <p:nvPr/>
        </p:nvSpPr>
        <p:spPr>
          <a:xfrm rot="5400000">
            <a:off x="6983138" y="1973261"/>
            <a:ext cx="993266" cy="1216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748" y="0"/>
                </a:lnTo>
                <a:lnTo>
                  <a:pt x="21600" y="10800"/>
                </a:lnTo>
                <a:lnTo>
                  <a:pt x="14748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131">
              <a:defRPr sz="3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81" name="Rectangle 21"/>
          <p:cNvSpPr/>
          <p:nvPr/>
        </p:nvSpPr>
        <p:spPr>
          <a:xfrm>
            <a:off x="8820063" y="2292660"/>
            <a:ext cx="2452507" cy="3345220"/>
          </a:xfrm>
          <a:prstGeom prst="rect">
            <a:avLst/>
          </a:prstGeom>
          <a:ln w="12700"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 defTabSz="914131">
              <a:defRPr sz="3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82" name="Trapezoid 23@|1FFC:192|FBC:16777215|LFC:16777215|LBC:16777215"/>
          <p:cNvSpPr/>
          <p:nvPr/>
        </p:nvSpPr>
        <p:spPr>
          <a:xfrm>
            <a:off x="9298709" y="2085695"/>
            <a:ext cx="1495213" cy="207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039" y="0"/>
                </a:lnTo>
                <a:lnTo>
                  <a:pt x="1956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131">
              <a:defRPr sz="3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583" name="Pentagon 24@|1FFC:2381804|FBC:16777215|LFC:16777215|LBC:16777215"/>
          <p:cNvSpPr/>
          <p:nvPr/>
        </p:nvSpPr>
        <p:spPr>
          <a:xfrm rot="5400000">
            <a:off x="9549683" y="1973261"/>
            <a:ext cx="993266" cy="1216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748" y="0"/>
                </a:lnTo>
                <a:lnTo>
                  <a:pt x="21600" y="10800"/>
                </a:lnTo>
                <a:lnTo>
                  <a:pt x="14748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131">
              <a:defRPr sz="3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586" name="组合 41"/>
          <p:cNvGrpSpPr/>
          <p:nvPr/>
        </p:nvGrpSpPr>
        <p:grpSpPr>
          <a:xfrm>
            <a:off x="1149387" y="3005619"/>
            <a:ext cx="2354548" cy="2609843"/>
            <a:chOff x="-13492" y="0"/>
            <a:chExt cx="2354546" cy="2609842"/>
          </a:xfrm>
        </p:grpSpPr>
        <p:sp>
          <p:nvSpPr>
            <p:cNvPr id="584" name="文本框 42"/>
            <p:cNvSpPr txBox="1"/>
            <p:nvPr/>
          </p:nvSpPr>
          <p:spPr>
            <a:xfrm>
              <a:off x="-13492" y="499103"/>
              <a:ext cx="2354546" cy="2110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rPr dirty="0"/>
                <a:t>- </a:t>
              </a:r>
              <a:r>
                <a:rPr dirty="0" err="1"/>
                <a:t>自定义后端</a:t>
              </a:r>
              <a:endParaRPr dirty="0"/>
            </a:p>
            <a:p>
              <a:pPr marL="110289" indent="-110289">
                <a:lnSpc>
                  <a:spcPct val="120000"/>
                </a:lnSpc>
                <a:buSzPct val="100000"/>
                <a:buChar char="-"/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rPr dirty="0" err="1"/>
                <a:t>Bmob调用</a:t>
              </a:r>
              <a:endParaRPr dirty="0"/>
            </a:p>
            <a:p>
              <a:pPr marL="110289" indent="-110289">
                <a:lnSpc>
                  <a:spcPct val="120000"/>
                </a:lnSpc>
                <a:buSzPct val="100000"/>
                <a:buChar char="-"/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rPr dirty="0" err="1"/>
                <a:t>BigML调用</a:t>
              </a:r>
              <a:endParaRPr dirty="0"/>
            </a:p>
            <a:p>
              <a:pPr marL="110289" indent="-110289">
                <a:lnSpc>
                  <a:spcPct val="120000"/>
                </a:lnSpc>
                <a:buSzPct val="100000"/>
                <a:buChar char="-"/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rPr dirty="0" err="1"/>
                <a:t>Android端主要框架搭建</a:t>
              </a:r>
              <a:endParaRPr dirty="0"/>
            </a:p>
            <a:p>
              <a:pPr marL="110289" indent="-110289">
                <a:lnSpc>
                  <a:spcPct val="120000"/>
                </a:lnSpc>
                <a:buSzPct val="100000"/>
                <a:buChar char="-"/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rPr dirty="0"/>
                <a:t>Android端侧边栏、添加或修改任务页面、日历页面、地图页面、设置页面、登录注册页面、账户信息页面、换肤、智能安排、关于页面、闹钟调用服务、定位提醒服务</a:t>
              </a:r>
            </a:p>
          </p:txBody>
        </p:sp>
        <p:sp>
          <p:nvSpPr>
            <p:cNvPr id="585" name="TextBox 76"/>
            <p:cNvSpPr txBox="1"/>
            <p:nvPr/>
          </p:nvSpPr>
          <p:spPr>
            <a:xfrm>
              <a:off x="0" y="0"/>
              <a:ext cx="2105868" cy="358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刘佳</a:t>
              </a:r>
            </a:p>
          </p:txBody>
        </p:sp>
      </p:grpSp>
      <p:grpSp>
        <p:nvGrpSpPr>
          <p:cNvPr id="589" name="组合 56"/>
          <p:cNvGrpSpPr/>
          <p:nvPr/>
        </p:nvGrpSpPr>
        <p:grpSpPr>
          <a:xfrm>
            <a:off x="3878354" y="3219821"/>
            <a:ext cx="1896514" cy="2457500"/>
            <a:chOff x="-1" y="-1"/>
            <a:chExt cx="1896513" cy="2457489"/>
          </a:xfrm>
        </p:grpSpPr>
        <p:sp>
          <p:nvSpPr>
            <p:cNvPr id="587" name="文本框 58"/>
            <p:cNvSpPr/>
            <p:nvPr/>
          </p:nvSpPr>
          <p:spPr>
            <a:xfrm>
              <a:off x="-1" y="351028"/>
              <a:ext cx="1896513" cy="2106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rPr lang="en-US" altLang="zh-CN" dirty="0"/>
                <a:t>-</a:t>
              </a:r>
              <a:r>
                <a:rPr lang="zh-CN" altLang="en-US" dirty="0"/>
                <a:t>任务清单显示页面功能实现：拖拽排序、滑动删除、状态更改</a:t>
              </a:r>
              <a:endParaRPr lang="en-US" altLang="zh-CN" dirty="0"/>
            </a:p>
            <a:p>
              <a:r>
                <a:rPr lang="en-US" altLang="zh-CN" dirty="0"/>
                <a:t>-</a:t>
              </a:r>
              <a:r>
                <a:rPr lang="zh-CN" altLang="en-US" dirty="0"/>
                <a:t>任务详情页的时间文本识别</a:t>
              </a:r>
              <a:endParaRPr lang="en-US" altLang="zh-CN" dirty="0"/>
            </a:p>
            <a:p>
              <a:r>
                <a:rPr lang="en-US" altLang="zh-CN" dirty="0"/>
                <a:t>-</a:t>
              </a:r>
              <a:r>
                <a:rPr lang="zh-CN" altLang="en-US" dirty="0"/>
                <a:t>接收后端课表信息转换</a:t>
              </a:r>
              <a:endParaRPr lang="en-US" altLang="zh-CN" dirty="0"/>
            </a:p>
            <a:p>
              <a:r>
                <a:rPr lang="en-US" altLang="zh-CN" dirty="0"/>
                <a:t>-</a:t>
              </a:r>
              <a:r>
                <a:rPr lang="zh-CN" altLang="en-US" dirty="0"/>
                <a:t>复制文本的识别</a:t>
              </a:r>
              <a:endParaRPr lang="en-US" altLang="zh-CN" dirty="0"/>
            </a:p>
            <a:p>
              <a:r>
                <a:rPr lang="en-US" altLang="zh-CN" dirty="0"/>
                <a:t>-</a:t>
              </a:r>
              <a:r>
                <a:rPr lang="zh-CN" altLang="en-US" dirty="0"/>
                <a:t>默认课表的可视化界面</a:t>
              </a:r>
              <a:endParaRPr lang="en-US" altLang="zh-CN" dirty="0"/>
            </a:p>
            <a:p>
              <a:r>
                <a:rPr lang="en-US" altLang="zh-CN" dirty="0"/>
                <a:t>-</a:t>
              </a:r>
              <a:r>
                <a:rPr lang="zh-CN" altLang="en-US" dirty="0"/>
                <a:t>前期文档</a:t>
              </a:r>
              <a:r>
                <a:rPr lang="en-US" altLang="zh-CN" dirty="0"/>
                <a:t>UML</a:t>
              </a:r>
              <a:r>
                <a:rPr lang="zh-CN" altLang="en-US" dirty="0"/>
                <a:t>图绘制、迭代文档</a:t>
              </a:r>
              <a:endParaRPr lang="en-US" altLang="zh-CN" dirty="0"/>
            </a:p>
            <a:p>
              <a:endParaRPr dirty="0"/>
            </a:p>
          </p:txBody>
        </p:sp>
        <p:sp>
          <p:nvSpPr>
            <p:cNvPr id="588" name="TextBox 76"/>
            <p:cNvSpPr/>
            <p:nvPr/>
          </p:nvSpPr>
          <p:spPr>
            <a:xfrm>
              <a:off x="0" y="-1"/>
              <a:ext cx="160298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周欣仪</a:t>
              </a:r>
            </a:p>
          </p:txBody>
        </p:sp>
      </p:grpSp>
      <p:grpSp>
        <p:nvGrpSpPr>
          <p:cNvPr id="592" name="组合 60"/>
          <p:cNvGrpSpPr/>
          <p:nvPr/>
        </p:nvGrpSpPr>
        <p:grpSpPr>
          <a:xfrm>
            <a:off x="6511883" y="3155707"/>
            <a:ext cx="1792282" cy="351030"/>
            <a:chOff x="0" y="0"/>
            <a:chExt cx="1792281" cy="351028"/>
          </a:xfrm>
        </p:grpSpPr>
        <p:sp>
          <p:nvSpPr>
            <p:cNvPr id="590" name="文本框 61"/>
            <p:cNvSpPr/>
            <p:nvPr/>
          </p:nvSpPr>
          <p:spPr>
            <a:xfrm>
              <a:off x="-1" y="351028"/>
              <a:ext cx="17922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TODO</a:t>
              </a:r>
            </a:p>
          </p:txBody>
        </p:sp>
        <p:sp>
          <p:nvSpPr>
            <p:cNvPr id="591" name="TextBox 76"/>
            <p:cNvSpPr/>
            <p:nvPr/>
          </p:nvSpPr>
          <p:spPr>
            <a:xfrm>
              <a:off x="0" y="-1"/>
              <a:ext cx="160298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曹恺洋</a:t>
              </a:r>
            </a:p>
          </p:txBody>
        </p:sp>
      </p:grpSp>
      <p:grpSp>
        <p:nvGrpSpPr>
          <p:cNvPr id="595" name="组合 63"/>
          <p:cNvGrpSpPr/>
          <p:nvPr/>
        </p:nvGrpSpPr>
        <p:grpSpPr>
          <a:xfrm>
            <a:off x="9001638" y="3219822"/>
            <a:ext cx="1792282" cy="351029"/>
            <a:chOff x="0" y="0"/>
            <a:chExt cx="1792281" cy="351028"/>
          </a:xfrm>
        </p:grpSpPr>
        <p:sp>
          <p:nvSpPr>
            <p:cNvPr id="593" name="文本框 64"/>
            <p:cNvSpPr/>
            <p:nvPr/>
          </p:nvSpPr>
          <p:spPr>
            <a:xfrm>
              <a:off x="-1" y="351028"/>
              <a:ext cx="17922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TODO</a:t>
              </a:r>
            </a:p>
          </p:txBody>
        </p:sp>
        <p:sp>
          <p:nvSpPr>
            <p:cNvPr id="594" name="TextBox 76"/>
            <p:cNvSpPr/>
            <p:nvPr/>
          </p:nvSpPr>
          <p:spPr>
            <a:xfrm>
              <a:off x="0" y="-1"/>
              <a:ext cx="160298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高士昊</a:t>
              </a:r>
            </a:p>
          </p:txBody>
        </p:sp>
      </p:grpSp>
      <p:grpSp>
        <p:nvGrpSpPr>
          <p:cNvPr id="599" name="组合 36"/>
          <p:cNvGrpSpPr/>
          <p:nvPr/>
        </p:nvGrpSpPr>
        <p:grpSpPr>
          <a:xfrm>
            <a:off x="10402140" y="5341996"/>
            <a:ext cx="1792897" cy="1588471"/>
            <a:chOff x="716" y="97305"/>
            <a:chExt cx="1792896" cy="1588470"/>
          </a:xfrm>
        </p:grpSpPr>
        <p:sp>
          <p:nvSpPr>
            <p:cNvPr id="596" name="等腰三角形 38"/>
            <p:cNvSpPr/>
            <p:nvPr/>
          </p:nvSpPr>
          <p:spPr>
            <a:xfrm rot="16225318" flipH="1">
              <a:off x="161270" y="-52874"/>
              <a:ext cx="1258019" cy="156990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597" name="等腰三角形 47"/>
            <p:cNvSpPr/>
            <p:nvPr/>
          </p:nvSpPr>
          <p:spPr>
            <a:xfrm rot="16225318" flipH="1">
              <a:off x="706775" y="1128627"/>
              <a:ext cx="535858" cy="574226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598" name="等腰三角形 48"/>
            <p:cNvSpPr/>
            <p:nvPr/>
          </p:nvSpPr>
          <p:spPr>
            <a:xfrm rot="16225318" flipH="1">
              <a:off x="1011973" y="187432"/>
              <a:ext cx="780268" cy="777288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603" name="组合 49"/>
          <p:cNvGrpSpPr/>
          <p:nvPr/>
        </p:nvGrpSpPr>
        <p:grpSpPr>
          <a:xfrm>
            <a:off x="155686" y="185417"/>
            <a:ext cx="1792896" cy="1588472"/>
            <a:chOff x="310232" y="97305"/>
            <a:chExt cx="1792894" cy="1588471"/>
          </a:xfrm>
        </p:grpSpPr>
        <p:sp>
          <p:nvSpPr>
            <p:cNvPr id="600" name="等腰三角形 50"/>
            <p:cNvSpPr/>
            <p:nvPr/>
          </p:nvSpPr>
          <p:spPr>
            <a:xfrm rot="5374682">
              <a:off x="684555" y="-52873"/>
              <a:ext cx="1258020" cy="1569903"/>
            </a:xfrm>
            <a:prstGeom prst="triangl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01" name="等腰三角形 51"/>
            <p:cNvSpPr/>
            <p:nvPr/>
          </p:nvSpPr>
          <p:spPr>
            <a:xfrm rot="5374682">
              <a:off x="861212" y="1128628"/>
              <a:ext cx="535858" cy="574226"/>
            </a:xfrm>
            <a:prstGeom prst="triangle">
              <a:avLst/>
            </a:prstGeom>
            <a:noFill/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02" name="等腰三角形 52"/>
            <p:cNvSpPr/>
            <p:nvPr/>
          </p:nvSpPr>
          <p:spPr>
            <a:xfrm rot="5374682">
              <a:off x="311604" y="187433"/>
              <a:ext cx="780269" cy="777288"/>
            </a:xfrm>
            <a:prstGeom prst="triangle">
              <a:avLst/>
            </a:prstGeom>
            <a:noFill/>
            <a:ln w="12700" cap="flat">
              <a:solidFill>
                <a:srgbClr val="DD797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组合 30"/>
          <p:cNvGrpSpPr/>
          <p:nvPr/>
        </p:nvGrpSpPr>
        <p:grpSpPr>
          <a:xfrm>
            <a:off x="-1" y="135451"/>
            <a:ext cx="4267439" cy="4363448"/>
            <a:chOff x="738071" y="235122"/>
            <a:chExt cx="4267437" cy="4363447"/>
          </a:xfrm>
        </p:grpSpPr>
        <p:sp>
          <p:nvSpPr>
            <p:cNvPr id="192" name="等腰三角形 3"/>
            <p:cNvSpPr/>
            <p:nvPr/>
          </p:nvSpPr>
          <p:spPr>
            <a:xfrm rot="4706719">
              <a:off x="1517490" y="427782"/>
              <a:ext cx="3102594" cy="3319254"/>
            </a:xfrm>
            <a:prstGeom prst="triangl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93" name="等腰三角形 4"/>
            <p:cNvSpPr/>
            <p:nvPr/>
          </p:nvSpPr>
          <p:spPr>
            <a:xfrm rot="4706719">
              <a:off x="2304508" y="3222545"/>
              <a:ext cx="1321562" cy="1214087"/>
            </a:xfrm>
            <a:prstGeom prst="triangle">
              <a:avLst/>
            </a:prstGeom>
            <a:noFill/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194" name="等腰三角形 5"/>
            <p:cNvSpPr/>
            <p:nvPr/>
          </p:nvSpPr>
          <p:spPr>
            <a:xfrm rot="4706719">
              <a:off x="773685" y="1179545"/>
              <a:ext cx="1924338" cy="1643421"/>
            </a:xfrm>
            <a:prstGeom prst="triangle">
              <a:avLst/>
            </a:prstGeom>
            <a:noFill/>
            <a:ln w="12700" cap="flat">
              <a:solidFill>
                <a:srgbClr val="DD797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196" name="等腰三角形 6"/>
          <p:cNvSpPr/>
          <p:nvPr/>
        </p:nvSpPr>
        <p:spPr>
          <a:xfrm>
            <a:off x="9646122" y="5513125"/>
            <a:ext cx="2273491" cy="1344875"/>
          </a:xfrm>
          <a:prstGeom prst="triangle">
            <a:avLst/>
          </a:prstGeom>
          <a:solidFill>
            <a:srgbClr val="DD797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97" name="等腰三角形 7"/>
          <p:cNvSpPr/>
          <p:nvPr/>
        </p:nvSpPr>
        <p:spPr>
          <a:xfrm>
            <a:off x="9677399" y="5294762"/>
            <a:ext cx="1105470" cy="987186"/>
          </a:xfrm>
          <a:prstGeom prst="triangle">
            <a:avLst/>
          </a:prstGeom>
          <a:solidFill>
            <a:srgbClr val="EDC9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98" name="等腰三角形 8"/>
          <p:cNvSpPr/>
          <p:nvPr/>
        </p:nvSpPr>
        <p:spPr>
          <a:xfrm rot="2667173">
            <a:off x="10950344" y="4360743"/>
            <a:ext cx="1454193" cy="1332365"/>
          </a:xfrm>
          <a:prstGeom prst="triangle">
            <a:avLst/>
          </a:prstGeom>
          <a:solidFill>
            <a:srgbClr val="8497B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203" name="组合 9"/>
          <p:cNvGrpSpPr/>
          <p:nvPr/>
        </p:nvGrpSpPr>
        <p:grpSpPr>
          <a:xfrm>
            <a:off x="4520469" y="2263044"/>
            <a:ext cx="551183" cy="676690"/>
            <a:chOff x="42634" y="0"/>
            <a:chExt cx="551182" cy="676689"/>
          </a:xfrm>
        </p:grpSpPr>
        <p:grpSp>
          <p:nvGrpSpPr>
            <p:cNvPr id="201" name="矩形 10"/>
            <p:cNvGrpSpPr/>
            <p:nvPr/>
          </p:nvGrpSpPr>
          <p:grpSpPr>
            <a:xfrm>
              <a:off x="42634" y="-1"/>
              <a:ext cx="551183" cy="624840"/>
              <a:chOff x="0" y="0"/>
              <a:chExt cx="551182" cy="624838"/>
            </a:xfrm>
          </p:grpSpPr>
          <p:sp>
            <p:nvSpPr>
              <p:cNvPr id="199" name="矩形"/>
              <p:cNvSpPr/>
              <p:nvPr/>
            </p:nvSpPr>
            <p:spPr>
              <a:xfrm>
                <a:off x="0" y="88821"/>
                <a:ext cx="551183" cy="4472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200" name="1"/>
              <p:cNvSpPr txBox="1"/>
              <p:nvPr/>
            </p:nvSpPr>
            <p:spPr>
              <a:xfrm>
                <a:off x="0" y="0"/>
                <a:ext cx="551183" cy="624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202" name="等腰三角形 11"/>
            <p:cNvSpPr/>
            <p:nvPr/>
          </p:nvSpPr>
          <p:spPr>
            <a:xfrm rot="10800000">
              <a:off x="42634" y="536021"/>
              <a:ext cx="551183" cy="140669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204" name="PA-文本框 10"/>
          <p:cNvSpPr txBox="1"/>
          <p:nvPr/>
        </p:nvSpPr>
        <p:spPr>
          <a:xfrm>
            <a:off x="5214575" y="2403268"/>
            <a:ext cx="3254393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功能概述</a:t>
            </a:r>
          </a:p>
        </p:txBody>
      </p:sp>
      <p:grpSp>
        <p:nvGrpSpPr>
          <p:cNvPr id="209" name="组合 14"/>
          <p:cNvGrpSpPr/>
          <p:nvPr/>
        </p:nvGrpSpPr>
        <p:grpSpPr>
          <a:xfrm>
            <a:off x="4520469" y="3332006"/>
            <a:ext cx="551183" cy="676690"/>
            <a:chOff x="42634" y="0"/>
            <a:chExt cx="551182" cy="676689"/>
          </a:xfrm>
        </p:grpSpPr>
        <p:grpSp>
          <p:nvGrpSpPr>
            <p:cNvPr id="207" name="矩形 15"/>
            <p:cNvGrpSpPr/>
            <p:nvPr/>
          </p:nvGrpSpPr>
          <p:grpSpPr>
            <a:xfrm>
              <a:off x="42634" y="-1"/>
              <a:ext cx="551183" cy="624840"/>
              <a:chOff x="0" y="0"/>
              <a:chExt cx="551182" cy="624838"/>
            </a:xfrm>
          </p:grpSpPr>
          <p:sp>
            <p:nvSpPr>
              <p:cNvPr id="205" name="矩形"/>
              <p:cNvSpPr/>
              <p:nvPr/>
            </p:nvSpPr>
            <p:spPr>
              <a:xfrm>
                <a:off x="0" y="88821"/>
                <a:ext cx="551183" cy="4472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206" name="2"/>
              <p:cNvSpPr txBox="1"/>
              <p:nvPr/>
            </p:nvSpPr>
            <p:spPr>
              <a:xfrm>
                <a:off x="0" y="0"/>
                <a:ext cx="551183" cy="624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208" name="等腰三角形 16"/>
            <p:cNvSpPr/>
            <p:nvPr/>
          </p:nvSpPr>
          <p:spPr>
            <a:xfrm rot="10800000">
              <a:off x="42634" y="536021"/>
              <a:ext cx="551183" cy="140669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210" name="PA-文本框 10"/>
          <p:cNvSpPr txBox="1"/>
          <p:nvPr/>
        </p:nvSpPr>
        <p:spPr>
          <a:xfrm>
            <a:off x="5214575" y="3472230"/>
            <a:ext cx="3254393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软件架构与亮点特色</a:t>
            </a:r>
          </a:p>
        </p:txBody>
      </p:sp>
      <p:grpSp>
        <p:nvGrpSpPr>
          <p:cNvPr id="215" name="组合 19"/>
          <p:cNvGrpSpPr/>
          <p:nvPr/>
        </p:nvGrpSpPr>
        <p:grpSpPr>
          <a:xfrm>
            <a:off x="4520469" y="4400967"/>
            <a:ext cx="551183" cy="676690"/>
            <a:chOff x="42634" y="0"/>
            <a:chExt cx="551182" cy="676689"/>
          </a:xfrm>
        </p:grpSpPr>
        <p:grpSp>
          <p:nvGrpSpPr>
            <p:cNvPr id="213" name="矩形 20"/>
            <p:cNvGrpSpPr/>
            <p:nvPr/>
          </p:nvGrpSpPr>
          <p:grpSpPr>
            <a:xfrm>
              <a:off x="42634" y="-1"/>
              <a:ext cx="551183" cy="624840"/>
              <a:chOff x="0" y="0"/>
              <a:chExt cx="551182" cy="624838"/>
            </a:xfrm>
          </p:grpSpPr>
          <p:sp>
            <p:nvSpPr>
              <p:cNvPr id="211" name="矩形"/>
              <p:cNvSpPr/>
              <p:nvPr/>
            </p:nvSpPr>
            <p:spPr>
              <a:xfrm>
                <a:off x="0" y="88821"/>
                <a:ext cx="551183" cy="4472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212" name="3"/>
              <p:cNvSpPr txBox="1"/>
              <p:nvPr/>
            </p:nvSpPr>
            <p:spPr>
              <a:xfrm>
                <a:off x="0" y="0"/>
                <a:ext cx="551183" cy="624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214" name="等腰三角形 21"/>
            <p:cNvSpPr/>
            <p:nvPr/>
          </p:nvSpPr>
          <p:spPr>
            <a:xfrm rot="10800000">
              <a:off x="42634" y="536021"/>
              <a:ext cx="551183" cy="140669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216" name="PA-文本框 10"/>
          <p:cNvSpPr txBox="1"/>
          <p:nvPr/>
        </p:nvSpPr>
        <p:spPr>
          <a:xfrm>
            <a:off x="5214575" y="4541192"/>
            <a:ext cx="3254393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开发过程与软件质量</a:t>
            </a:r>
          </a:p>
        </p:txBody>
      </p:sp>
      <p:grpSp>
        <p:nvGrpSpPr>
          <p:cNvPr id="221" name="组合 24"/>
          <p:cNvGrpSpPr/>
          <p:nvPr/>
        </p:nvGrpSpPr>
        <p:grpSpPr>
          <a:xfrm>
            <a:off x="4520469" y="5469927"/>
            <a:ext cx="551183" cy="676690"/>
            <a:chOff x="42634" y="0"/>
            <a:chExt cx="551182" cy="676689"/>
          </a:xfrm>
        </p:grpSpPr>
        <p:grpSp>
          <p:nvGrpSpPr>
            <p:cNvPr id="219" name="矩形 25"/>
            <p:cNvGrpSpPr/>
            <p:nvPr/>
          </p:nvGrpSpPr>
          <p:grpSpPr>
            <a:xfrm>
              <a:off x="42634" y="-1"/>
              <a:ext cx="551183" cy="624840"/>
              <a:chOff x="0" y="0"/>
              <a:chExt cx="551182" cy="624838"/>
            </a:xfrm>
          </p:grpSpPr>
          <p:sp>
            <p:nvSpPr>
              <p:cNvPr id="217" name="矩形"/>
              <p:cNvSpPr/>
              <p:nvPr/>
            </p:nvSpPr>
            <p:spPr>
              <a:xfrm>
                <a:off x="0" y="88821"/>
                <a:ext cx="551183" cy="4472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218" name="4"/>
              <p:cNvSpPr txBox="1"/>
              <p:nvPr/>
            </p:nvSpPr>
            <p:spPr>
              <a:xfrm>
                <a:off x="0" y="0"/>
                <a:ext cx="551183" cy="624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220" name="等腰三角形 26"/>
            <p:cNvSpPr/>
            <p:nvPr/>
          </p:nvSpPr>
          <p:spPr>
            <a:xfrm rot="10800000">
              <a:off x="42634" y="536021"/>
              <a:ext cx="551183" cy="140669"/>
            </a:xfrm>
            <a:prstGeom prst="triangl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222" name="PA-文本框 10"/>
          <p:cNvSpPr txBox="1"/>
          <p:nvPr/>
        </p:nvSpPr>
        <p:spPr>
          <a:xfrm>
            <a:off x="5214575" y="5610154"/>
            <a:ext cx="3254393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成员贡献</a:t>
            </a:r>
          </a:p>
        </p:txBody>
      </p:sp>
      <p:sp>
        <p:nvSpPr>
          <p:cNvPr id="223" name="文本框 29"/>
          <p:cNvSpPr txBox="1"/>
          <p:nvPr/>
        </p:nvSpPr>
        <p:spPr>
          <a:xfrm>
            <a:off x="6989926" y="738650"/>
            <a:ext cx="4724404" cy="109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2" animBg="1" advAuto="0"/>
      <p:bldP spid="204" grpId="3" animBg="1" advAuto="0"/>
      <p:bldP spid="209" grpId="4" animBg="1" advAuto="0"/>
      <p:bldP spid="210" grpId="5" animBg="1" advAuto="0"/>
      <p:bldP spid="215" grpId="6" animBg="1" advAuto="0"/>
      <p:bldP spid="216" grpId="7" animBg="1" advAuto="0"/>
      <p:bldP spid="221" grpId="8" animBg="1" advAuto="0"/>
      <p:bldP spid="222" grpId="9" animBg="1" advAuto="0"/>
      <p:bldP spid="223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组合 31"/>
          <p:cNvGrpSpPr/>
          <p:nvPr/>
        </p:nvGrpSpPr>
        <p:grpSpPr>
          <a:xfrm>
            <a:off x="-1" y="0"/>
            <a:ext cx="13097304" cy="6858002"/>
            <a:chOff x="1724167" y="195588"/>
            <a:chExt cx="13097303" cy="6858001"/>
          </a:xfrm>
        </p:grpSpPr>
        <p:sp>
          <p:nvSpPr>
            <p:cNvPr id="605" name="等腰三角形 6"/>
            <p:cNvSpPr/>
            <p:nvPr/>
          </p:nvSpPr>
          <p:spPr>
            <a:xfrm rot="5400000">
              <a:off x="3729250" y="4187560"/>
              <a:ext cx="2768223" cy="2383807"/>
            </a:xfrm>
            <a:prstGeom prst="triangle">
              <a:avLst/>
            </a:pr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06" name="等腰三角形 3"/>
            <p:cNvSpPr/>
            <p:nvPr/>
          </p:nvSpPr>
          <p:spPr>
            <a:xfrm rot="5400000">
              <a:off x="1171432" y="1038338"/>
              <a:ext cx="6277973" cy="5172503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07" name="等腰三角形 4"/>
            <p:cNvSpPr/>
            <p:nvPr/>
          </p:nvSpPr>
          <p:spPr>
            <a:xfrm rot="5400000">
              <a:off x="3345408" y="624924"/>
              <a:ext cx="2273492" cy="1994848"/>
            </a:xfrm>
            <a:prstGeom prst="triangle">
              <a:avLst/>
            </a:prstGeom>
            <a:solidFill>
              <a:srgbClr val="DD797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08" name="等腰三角形 5"/>
            <p:cNvSpPr/>
            <p:nvPr/>
          </p:nvSpPr>
          <p:spPr>
            <a:xfrm rot="5400000">
              <a:off x="5141794" y="254731"/>
              <a:ext cx="1105472" cy="987186"/>
            </a:xfrm>
            <a:prstGeom prst="triangle">
              <a:avLst/>
            </a:prstGeom>
            <a:solidFill>
              <a:srgbClr val="E5AF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09" name="等腰三角形 7"/>
            <p:cNvSpPr/>
            <p:nvPr/>
          </p:nvSpPr>
          <p:spPr>
            <a:xfrm rot="5400000">
              <a:off x="2777317" y="5438606"/>
              <a:ext cx="1105471" cy="987186"/>
            </a:xfrm>
            <a:prstGeom prst="triangle">
              <a:avLst/>
            </a:prstGeom>
            <a:solidFill>
              <a:srgbClr val="E5AF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10" name="等腰三角形 9"/>
            <p:cNvSpPr/>
            <p:nvPr/>
          </p:nvSpPr>
          <p:spPr>
            <a:xfrm>
              <a:off x="11718879" y="3444323"/>
              <a:ext cx="3102592" cy="3319253"/>
            </a:xfrm>
            <a:prstGeom prst="triangl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11" name="等腰三角形 10"/>
            <p:cNvSpPr/>
            <p:nvPr/>
          </p:nvSpPr>
          <p:spPr>
            <a:xfrm>
              <a:off x="10895462" y="5839505"/>
              <a:ext cx="1321561" cy="1214086"/>
            </a:xfrm>
            <a:prstGeom prst="triangle">
              <a:avLst/>
            </a:prstGeom>
            <a:noFill/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12" name="等腰三角形 11"/>
            <p:cNvSpPr/>
            <p:nvPr/>
          </p:nvSpPr>
          <p:spPr>
            <a:xfrm>
              <a:off x="10975074" y="4196085"/>
              <a:ext cx="1924337" cy="1643421"/>
            </a:xfrm>
            <a:prstGeom prst="triangle">
              <a:avLst/>
            </a:prstGeom>
            <a:noFill/>
            <a:ln w="12700" cap="flat">
              <a:solidFill>
                <a:srgbClr val="DD797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614" name="文本框 22"/>
          <p:cNvSpPr txBox="1"/>
          <p:nvPr/>
        </p:nvSpPr>
        <p:spPr>
          <a:xfrm>
            <a:off x="4420734" y="1572241"/>
            <a:ext cx="6606539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01073">
              <a:defRPr sz="6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演讲完毕感谢观看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4fa1beeb-2c3c-429c-8c7c-19408bb784df"/>
          <p:cNvGrpSpPr/>
          <p:nvPr/>
        </p:nvGrpSpPr>
        <p:grpSpPr>
          <a:xfrm>
            <a:off x="1770322" y="1412775"/>
            <a:ext cx="8651357" cy="4318101"/>
            <a:chOff x="-3" y="-1"/>
            <a:chExt cx="8651356" cy="4318099"/>
          </a:xfrm>
        </p:grpSpPr>
        <p:grpSp>
          <p:nvGrpSpPr>
            <p:cNvPr id="631" name="Group 20"/>
            <p:cNvGrpSpPr/>
            <p:nvPr/>
          </p:nvGrpSpPr>
          <p:grpSpPr>
            <a:xfrm>
              <a:off x="333176" y="-2"/>
              <a:ext cx="7985002" cy="3032368"/>
              <a:chOff x="0" y="0"/>
              <a:chExt cx="7985000" cy="3032366"/>
            </a:xfrm>
          </p:grpSpPr>
          <p:sp>
            <p:nvSpPr>
              <p:cNvPr id="616" name="i$liḋe-Oval 6"/>
              <p:cNvSpPr/>
              <p:nvPr/>
            </p:nvSpPr>
            <p:spPr>
              <a:xfrm>
                <a:off x="665046" y="2509478"/>
                <a:ext cx="1216901" cy="522889"/>
              </a:xfrm>
              <a:prstGeom prst="ellips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617" name="i$liḋe-Teardrop 3"/>
              <p:cNvSpPr/>
              <p:nvPr/>
            </p:nvSpPr>
            <p:spPr>
              <a:xfrm rot="8100000">
                <a:off x="372998" y="591287"/>
                <a:ext cx="1800996" cy="1800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4400" y="0"/>
                      <a:pt x="18000" y="0"/>
                      <a:pt x="21600" y="0"/>
                    </a:cubicBezTo>
                    <a:cubicBezTo>
                      <a:pt x="21600" y="3600"/>
                      <a:pt x="21600" y="7200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618" name="i$liḋe-Oval 7"/>
              <p:cNvSpPr/>
              <p:nvPr/>
            </p:nvSpPr>
            <p:spPr>
              <a:xfrm>
                <a:off x="3384050" y="2509478"/>
                <a:ext cx="1216901" cy="522889"/>
              </a:xfrm>
              <a:prstGeom prst="ellips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619" name="i$liḋe-Oval 8"/>
              <p:cNvSpPr/>
              <p:nvPr/>
            </p:nvSpPr>
            <p:spPr>
              <a:xfrm>
                <a:off x="6103054" y="2509478"/>
                <a:ext cx="1216901" cy="522889"/>
              </a:xfrm>
              <a:prstGeom prst="ellips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620" name="i$liḋe-Teardrop 4"/>
              <p:cNvSpPr/>
              <p:nvPr/>
            </p:nvSpPr>
            <p:spPr>
              <a:xfrm rot="8100000">
                <a:off x="3092001" y="591287"/>
                <a:ext cx="1800997" cy="1800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4400" y="0"/>
                      <a:pt x="18000" y="0"/>
                      <a:pt x="21600" y="0"/>
                    </a:cubicBezTo>
                    <a:cubicBezTo>
                      <a:pt x="21600" y="3600"/>
                      <a:pt x="21600" y="7200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621" name="i$liḋe-Teardrop 5"/>
              <p:cNvSpPr/>
              <p:nvPr/>
            </p:nvSpPr>
            <p:spPr>
              <a:xfrm rot="8100000">
                <a:off x="5811006" y="591287"/>
                <a:ext cx="1800996" cy="1800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4400" y="0"/>
                      <a:pt x="18000" y="0"/>
                      <a:pt x="21600" y="0"/>
                    </a:cubicBezTo>
                    <a:cubicBezTo>
                      <a:pt x="21600" y="3600"/>
                      <a:pt x="21600" y="7200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622" name="i$liḋe-Rectangle 10"/>
              <p:cNvSpPr txBox="1"/>
              <p:nvPr/>
            </p:nvSpPr>
            <p:spPr>
              <a:xfrm>
                <a:off x="934573" y="1608018"/>
                <a:ext cx="723901" cy="2435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normAutofit/>
              </a:bodyPr>
              <a:lstStyle>
                <a:lvl1pPr algn="ctr" defTabSz="1108673">
                  <a:lnSpc>
                    <a:spcPct val="90000"/>
                  </a:lnSpc>
                  <a:defRPr sz="14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输入标题</a:t>
                </a:r>
              </a:p>
            </p:txBody>
          </p:sp>
          <p:sp>
            <p:nvSpPr>
              <p:cNvPr id="623" name="i$liḋe-Freeform: Shape 11"/>
              <p:cNvSpPr/>
              <p:nvPr/>
            </p:nvSpPr>
            <p:spPr>
              <a:xfrm>
                <a:off x="1143023" y="848042"/>
                <a:ext cx="260943" cy="469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776"/>
                    </a:moveTo>
                    <a:lnTo>
                      <a:pt x="15487" y="3776"/>
                    </a:lnTo>
                    <a:lnTo>
                      <a:pt x="15079" y="3852"/>
                    </a:lnTo>
                    <a:lnTo>
                      <a:pt x="14536" y="4078"/>
                    </a:lnTo>
                    <a:lnTo>
                      <a:pt x="13992" y="4531"/>
                    </a:lnTo>
                    <a:lnTo>
                      <a:pt x="13857" y="4985"/>
                    </a:lnTo>
                    <a:lnTo>
                      <a:pt x="13857" y="7477"/>
                    </a:lnTo>
                    <a:lnTo>
                      <a:pt x="21600" y="7477"/>
                    </a:lnTo>
                    <a:lnTo>
                      <a:pt x="21600" y="11027"/>
                    </a:lnTo>
                    <a:lnTo>
                      <a:pt x="13857" y="11027"/>
                    </a:lnTo>
                    <a:lnTo>
                      <a:pt x="13857" y="21600"/>
                    </a:lnTo>
                    <a:lnTo>
                      <a:pt x="6792" y="21600"/>
                    </a:lnTo>
                    <a:lnTo>
                      <a:pt x="6792" y="11027"/>
                    </a:lnTo>
                    <a:lnTo>
                      <a:pt x="0" y="11027"/>
                    </a:lnTo>
                    <a:lnTo>
                      <a:pt x="0" y="7477"/>
                    </a:lnTo>
                    <a:lnTo>
                      <a:pt x="6792" y="7477"/>
                    </a:lnTo>
                    <a:lnTo>
                      <a:pt x="6792" y="4834"/>
                    </a:lnTo>
                    <a:lnTo>
                      <a:pt x="7064" y="3776"/>
                    </a:lnTo>
                    <a:lnTo>
                      <a:pt x="7336" y="3248"/>
                    </a:lnTo>
                    <a:lnTo>
                      <a:pt x="8151" y="2341"/>
                    </a:lnTo>
                    <a:lnTo>
                      <a:pt x="8558" y="1964"/>
                    </a:lnTo>
                    <a:lnTo>
                      <a:pt x="9102" y="1586"/>
                    </a:lnTo>
                    <a:lnTo>
                      <a:pt x="9781" y="1208"/>
                    </a:lnTo>
                    <a:lnTo>
                      <a:pt x="10596" y="906"/>
                    </a:lnTo>
                    <a:lnTo>
                      <a:pt x="11275" y="604"/>
                    </a:lnTo>
                    <a:lnTo>
                      <a:pt x="11955" y="378"/>
                    </a:lnTo>
                    <a:lnTo>
                      <a:pt x="13585" y="76"/>
                    </a:lnTo>
                    <a:lnTo>
                      <a:pt x="14672" y="0"/>
                    </a:lnTo>
                    <a:lnTo>
                      <a:pt x="21600" y="0"/>
                    </a:lnTo>
                    <a:lnTo>
                      <a:pt x="21600" y="377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624" name="i$liḋe-Rectangle 13"/>
              <p:cNvSpPr txBox="1"/>
              <p:nvPr/>
            </p:nvSpPr>
            <p:spPr>
              <a:xfrm>
                <a:off x="3608906" y="1608018"/>
                <a:ext cx="723901" cy="2435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normAutofit/>
              </a:bodyPr>
              <a:lstStyle>
                <a:lvl1pPr algn="ctr" defTabSz="1108673">
                  <a:lnSpc>
                    <a:spcPct val="90000"/>
                  </a:lnSpc>
                  <a:defRPr sz="14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输入标题</a:t>
                </a:r>
              </a:p>
            </p:txBody>
          </p:sp>
          <p:sp>
            <p:nvSpPr>
              <p:cNvPr id="625" name="i$liḋe-Rectangle 15"/>
              <p:cNvSpPr txBox="1"/>
              <p:nvPr/>
            </p:nvSpPr>
            <p:spPr>
              <a:xfrm>
                <a:off x="6349552" y="1608018"/>
                <a:ext cx="723901" cy="2435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normAutofit/>
              </a:bodyPr>
              <a:lstStyle>
                <a:lvl1pPr algn="ctr" defTabSz="1108673">
                  <a:lnSpc>
                    <a:spcPct val="90000"/>
                  </a:lnSpc>
                  <a:defRPr sz="14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输入标题</a:t>
                </a:r>
              </a:p>
            </p:txBody>
          </p:sp>
          <p:sp>
            <p:nvSpPr>
              <p:cNvPr id="626" name="i$liḋe-Freeform: Shape 16"/>
              <p:cNvSpPr/>
              <p:nvPr/>
            </p:nvSpPr>
            <p:spPr>
              <a:xfrm>
                <a:off x="6446521" y="848042"/>
                <a:ext cx="529964" cy="528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65" y="0"/>
                    </a:moveTo>
                    <a:cubicBezTo>
                      <a:pt x="4129" y="0"/>
                      <a:pt x="4129" y="0"/>
                      <a:pt x="4129" y="0"/>
                    </a:cubicBezTo>
                    <a:cubicBezTo>
                      <a:pt x="1800" y="0"/>
                      <a:pt x="0" y="1906"/>
                      <a:pt x="0" y="4129"/>
                    </a:cubicBezTo>
                    <a:cubicBezTo>
                      <a:pt x="0" y="8576"/>
                      <a:pt x="0" y="8576"/>
                      <a:pt x="0" y="8576"/>
                    </a:cubicBezTo>
                    <a:cubicBezTo>
                      <a:pt x="0" y="17365"/>
                      <a:pt x="0" y="17365"/>
                      <a:pt x="0" y="17365"/>
                    </a:cubicBezTo>
                    <a:cubicBezTo>
                      <a:pt x="0" y="19694"/>
                      <a:pt x="1800" y="21600"/>
                      <a:pt x="4129" y="21600"/>
                    </a:cubicBezTo>
                    <a:cubicBezTo>
                      <a:pt x="17365" y="21600"/>
                      <a:pt x="17365" y="21600"/>
                      <a:pt x="17365" y="21600"/>
                    </a:cubicBezTo>
                    <a:cubicBezTo>
                      <a:pt x="19694" y="21600"/>
                      <a:pt x="21600" y="19694"/>
                      <a:pt x="21600" y="17365"/>
                    </a:cubicBezTo>
                    <a:cubicBezTo>
                      <a:pt x="21600" y="8576"/>
                      <a:pt x="21600" y="8576"/>
                      <a:pt x="21600" y="8576"/>
                    </a:cubicBezTo>
                    <a:cubicBezTo>
                      <a:pt x="21600" y="4129"/>
                      <a:pt x="21600" y="4129"/>
                      <a:pt x="21600" y="4129"/>
                    </a:cubicBezTo>
                    <a:cubicBezTo>
                      <a:pt x="21600" y="1906"/>
                      <a:pt x="19694" y="0"/>
                      <a:pt x="17365" y="0"/>
                    </a:cubicBezTo>
                    <a:close/>
                    <a:moveTo>
                      <a:pt x="18635" y="2435"/>
                    </a:moveTo>
                    <a:cubicBezTo>
                      <a:pt x="19059" y="2435"/>
                      <a:pt x="19059" y="2435"/>
                      <a:pt x="19059" y="2435"/>
                    </a:cubicBezTo>
                    <a:cubicBezTo>
                      <a:pt x="19059" y="2965"/>
                      <a:pt x="19059" y="2965"/>
                      <a:pt x="19059" y="2965"/>
                    </a:cubicBezTo>
                    <a:cubicBezTo>
                      <a:pt x="19059" y="6141"/>
                      <a:pt x="19059" y="6141"/>
                      <a:pt x="19059" y="6141"/>
                    </a:cubicBezTo>
                    <a:cubicBezTo>
                      <a:pt x="15459" y="6141"/>
                      <a:pt x="15459" y="6141"/>
                      <a:pt x="15459" y="6141"/>
                    </a:cubicBezTo>
                    <a:cubicBezTo>
                      <a:pt x="15459" y="2541"/>
                      <a:pt x="15459" y="2541"/>
                      <a:pt x="15459" y="2541"/>
                    </a:cubicBezTo>
                    <a:lnTo>
                      <a:pt x="18635" y="2435"/>
                    </a:lnTo>
                    <a:close/>
                    <a:moveTo>
                      <a:pt x="7729" y="8576"/>
                    </a:moveTo>
                    <a:cubicBezTo>
                      <a:pt x="8365" y="7624"/>
                      <a:pt x="9529" y="6988"/>
                      <a:pt x="10800" y="6988"/>
                    </a:cubicBezTo>
                    <a:cubicBezTo>
                      <a:pt x="12071" y="6988"/>
                      <a:pt x="13129" y="7624"/>
                      <a:pt x="13871" y="8576"/>
                    </a:cubicBezTo>
                    <a:cubicBezTo>
                      <a:pt x="14294" y="9212"/>
                      <a:pt x="14612" y="9953"/>
                      <a:pt x="14612" y="10800"/>
                    </a:cubicBezTo>
                    <a:cubicBezTo>
                      <a:pt x="14612" y="12918"/>
                      <a:pt x="12812" y="14612"/>
                      <a:pt x="10800" y="14612"/>
                    </a:cubicBezTo>
                    <a:cubicBezTo>
                      <a:pt x="8682" y="14612"/>
                      <a:pt x="6988" y="12918"/>
                      <a:pt x="6988" y="10800"/>
                    </a:cubicBezTo>
                    <a:cubicBezTo>
                      <a:pt x="6988" y="9953"/>
                      <a:pt x="7200" y="9212"/>
                      <a:pt x="7729" y="8576"/>
                    </a:cubicBezTo>
                    <a:close/>
                    <a:moveTo>
                      <a:pt x="19482" y="17365"/>
                    </a:moveTo>
                    <a:cubicBezTo>
                      <a:pt x="19482" y="18529"/>
                      <a:pt x="18529" y="19482"/>
                      <a:pt x="17365" y="19482"/>
                    </a:cubicBezTo>
                    <a:cubicBezTo>
                      <a:pt x="4129" y="19482"/>
                      <a:pt x="4129" y="19482"/>
                      <a:pt x="4129" y="19482"/>
                    </a:cubicBezTo>
                    <a:cubicBezTo>
                      <a:pt x="2965" y="19482"/>
                      <a:pt x="2118" y="18529"/>
                      <a:pt x="2118" y="17365"/>
                    </a:cubicBezTo>
                    <a:cubicBezTo>
                      <a:pt x="2118" y="8576"/>
                      <a:pt x="2118" y="8576"/>
                      <a:pt x="2118" y="8576"/>
                    </a:cubicBezTo>
                    <a:cubicBezTo>
                      <a:pt x="5294" y="8576"/>
                      <a:pt x="5294" y="8576"/>
                      <a:pt x="5294" y="8576"/>
                    </a:cubicBezTo>
                    <a:cubicBezTo>
                      <a:pt x="4976" y="9212"/>
                      <a:pt x="4871" y="10059"/>
                      <a:pt x="4871" y="10800"/>
                    </a:cubicBezTo>
                    <a:cubicBezTo>
                      <a:pt x="4871" y="14082"/>
                      <a:pt x="7518" y="16729"/>
                      <a:pt x="10800" y="16729"/>
                    </a:cubicBezTo>
                    <a:cubicBezTo>
                      <a:pt x="13976" y="16729"/>
                      <a:pt x="16624" y="14082"/>
                      <a:pt x="16624" y="10800"/>
                    </a:cubicBezTo>
                    <a:cubicBezTo>
                      <a:pt x="16624" y="10059"/>
                      <a:pt x="16518" y="9212"/>
                      <a:pt x="16200" y="8576"/>
                    </a:cubicBezTo>
                    <a:cubicBezTo>
                      <a:pt x="19482" y="8576"/>
                      <a:pt x="19482" y="8576"/>
                      <a:pt x="19482" y="8576"/>
                    </a:cubicBezTo>
                    <a:lnTo>
                      <a:pt x="19482" y="1736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627" name="i$liḋe-Freeform: Shape 17"/>
              <p:cNvSpPr/>
              <p:nvPr/>
            </p:nvSpPr>
            <p:spPr>
              <a:xfrm>
                <a:off x="3724976" y="876937"/>
                <a:ext cx="535047" cy="439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41"/>
                    </a:moveTo>
                    <a:lnTo>
                      <a:pt x="21010" y="2904"/>
                    </a:lnTo>
                    <a:lnTo>
                      <a:pt x="20420" y="3086"/>
                    </a:lnTo>
                    <a:lnTo>
                      <a:pt x="19683" y="3267"/>
                    </a:lnTo>
                    <a:lnTo>
                      <a:pt x="19094" y="3449"/>
                    </a:lnTo>
                    <a:lnTo>
                      <a:pt x="20273" y="2178"/>
                    </a:lnTo>
                    <a:lnTo>
                      <a:pt x="20715" y="1271"/>
                    </a:lnTo>
                    <a:lnTo>
                      <a:pt x="21010" y="363"/>
                    </a:lnTo>
                    <a:lnTo>
                      <a:pt x="20420" y="817"/>
                    </a:lnTo>
                    <a:lnTo>
                      <a:pt x="19610" y="1180"/>
                    </a:lnTo>
                    <a:lnTo>
                      <a:pt x="18946" y="1452"/>
                    </a:lnTo>
                    <a:lnTo>
                      <a:pt x="18209" y="1634"/>
                    </a:lnTo>
                    <a:lnTo>
                      <a:pt x="17472" y="998"/>
                    </a:lnTo>
                    <a:lnTo>
                      <a:pt x="16734" y="454"/>
                    </a:lnTo>
                    <a:lnTo>
                      <a:pt x="16366" y="272"/>
                    </a:lnTo>
                    <a:lnTo>
                      <a:pt x="15924" y="91"/>
                    </a:lnTo>
                    <a:lnTo>
                      <a:pt x="15408" y="0"/>
                    </a:lnTo>
                    <a:lnTo>
                      <a:pt x="14523" y="0"/>
                    </a:lnTo>
                    <a:lnTo>
                      <a:pt x="14081" y="91"/>
                    </a:lnTo>
                    <a:lnTo>
                      <a:pt x="13196" y="454"/>
                    </a:lnTo>
                    <a:lnTo>
                      <a:pt x="12459" y="908"/>
                    </a:lnTo>
                    <a:lnTo>
                      <a:pt x="11869" y="1543"/>
                    </a:lnTo>
                    <a:lnTo>
                      <a:pt x="10837" y="3358"/>
                    </a:lnTo>
                    <a:lnTo>
                      <a:pt x="10616" y="4356"/>
                    </a:lnTo>
                    <a:lnTo>
                      <a:pt x="10542" y="4901"/>
                    </a:lnTo>
                    <a:lnTo>
                      <a:pt x="10542" y="6081"/>
                    </a:lnTo>
                    <a:lnTo>
                      <a:pt x="10616" y="6716"/>
                    </a:lnTo>
                    <a:lnTo>
                      <a:pt x="9289" y="6534"/>
                    </a:lnTo>
                    <a:lnTo>
                      <a:pt x="7962" y="6171"/>
                    </a:lnTo>
                    <a:lnTo>
                      <a:pt x="6782" y="5718"/>
                    </a:lnTo>
                    <a:lnTo>
                      <a:pt x="5529" y="4992"/>
                    </a:lnTo>
                    <a:lnTo>
                      <a:pt x="4349" y="4175"/>
                    </a:lnTo>
                    <a:lnTo>
                      <a:pt x="3317" y="3267"/>
                    </a:lnTo>
                    <a:lnTo>
                      <a:pt x="1474" y="998"/>
                    </a:lnTo>
                    <a:lnTo>
                      <a:pt x="1253" y="1543"/>
                    </a:lnTo>
                    <a:lnTo>
                      <a:pt x="1106" y="2360"/>
                    </a:lnTo>
                    <a:lnTo>
                      <a:pt x="958" y="2995"/>
                    </a:lnTo>
                    <a:lnTo>
                      <a:pt x="885" y="3721"/>
                    </a:lnTo>
                    <a:lnTo>
                      <a:pt x="958" y="4356"/>
                    </a:lnTo>
                    <a:lnTo>
                      <a:pt x="1032" y="5173"/>
                    </a:lnTo>
                    <a:lnTo>
                      <a:pt x="1253" y="5718"/>
                    </a:lnTo>
                    <a:lnTo>
                      <a:pt x="1474" y="6353"/>
                    </a:lnTo>
                    <a:lnTo>
                      <a:pt x="1696" y="6897"/>
                    </a:lnTo>
                    <a:lnTo>
                      <a:pt x="2506" y="7896"/>
                    </a:lnTo>
                    <a:lnTo>
                      <a:pt x="2875" y="8259"/>
                    </a:lnTo>
                    <a:lnTo>
                      <a:pt x="2359" y="8259"/>
                    </a:lnTo>
                    <a:lnTo>
                      <a:pt x="1327" y="7896"/>
                    </a:lnTo>
                    <a:lnTo>
                      <a:pt x="885" y="7624"/>
                    </a:lnTo>
                    <a:lnTo>
                      <a:pt x="885" y="7714"/>
                    </a:lnTo>
                    <a:lnTo>
                      <a:pt x="958" y="8622"/>
                    </a:lnTo>
                    <a:lnTo>
                      <a:pt x="1180" y="9529"/>
                    </a:lnTo>
                    <a:lnTo>
                      <a:pt x="1474" y="10437"/>
                    </a:lnTo>
                    <a:lnTo>
                      <a:pt x="1843" y="11163"/>
                    </a:lnTo>
                    <a:lnTo>
                      <a:pt x="2433" y="11798"/>
                    </a:lnTo>
                    <a:lnTo>
                      <a:pt x="3023" y="12343"/>
                    </a:lnTo>
                    <a:lnTo>
                      <a:pt x="3686" y="12706"/>
                    </a:lnTo>
                    <a:lnTo>
                      <a:pt x="4423" y="12978"/>
                    </a:lnTo>
                    <a:lnTo>
                      <a:pt x="3833" y="13160"/>
                    </a:lnTo>
                    <a:lnTo>
                      <a:pt x="3244" y="13250"/>
                    </a:lnTo>
                    <a:lnTo>
                      <a:pt x="2433" y="13160"/>
                    </a:lnTo>
                    <a:lnTo>
                      <a:pt x="3023" y="14612"/>
                    </a:lnTo>
                    <a:lnTo>
                      <a:pt x="3465" y="15247"/>
                    </a:lnTo>
                    <a:lnTo>
                      <a:pt x="3981" y="15882"/>
                    </a:lnTo>
                    <a:lnTo>
                      <a:pt x="4571" y="16245"/>
                    </a:lnTo>
                    <a:lnTo>
                      <a:pt x="5234" y="16608"/>
                    </a:lnTo>
                    <a:lnTo>
                      <a:pt x="5824" y="16790"/>
                    </a:lnTo>
                    <a:lnTo>
                      <a:pt x="6561" y="16881"/>
                    </a:lnTo>
                    <a:lnTo>
                      <a:pt x="5971" y="17425"/>
                    </a:lnTo>
                    <a:lnTo>
                      <a:pt x="5382" y="17879"/>
                    </a:lnTo>
                    <a:lnTo>
                      <a:pt x="4718" y="18242"/>
                    </a:lnTo>
                    <a:lnTo>
                      <a:pt x="3981" y="18696"/>
                    </a:lnTo>
                    <a:lnTo>
                      <a:pt x="3317" y="18877"/>
                    </a:lnTo>
                    <a:lnTo>
                      <a:pt x="1843" y="19240"/>
                    </a:lnTo>
                    <a:lnTo>
                      <a:pt x="1032" y="19240"/>
                    </a:lnTo>
                    <a:lnTo>
                      <a:pt x="0" y="19150"/>
                    </a:lnTo>
                    <a:lnTo>
                      <a:pt x="737" y="19694"/>
                    </a:lnTo>
                    <a:lnTo>
                      <a:pt x="2359" y="20602"/>
                    </a:lnTo>
                    <a:lnTo>
                      <a:pt x="3244" y="20965"/>
                    </a:lnTo>
                    <a:lnTo>
                      <a:pt x="4055" y="21328"/>
                    </a:lnTo>
                    <a:lnTo>
                      <a:pt x="5013" y="21509"/>
                    </a:lnTo>
                    <a:lnTo>
                      <a:pt x="5898" y="21600"/>
                    </a:lnTo>
                    <a:lnTo>
                      <a:pt x="6856" y="21600"/>
                    </a:lnTo>
                    <a:lnTo>
                      <a:pt x="8257" y="21509"/>
                    </a:lnTo>
                    <a:lnTo>
                      <a:pt x="9731" y="21146"/>
                    </a:lnTo>
                    <a:lnTo>
                      <a:pt x="10984" y="20783"/>
                    </a:lnTo>
                    <a:lnTo>
                      <a:pt x="12238" y="20148"/>
                    </a:lnTo>
                    <a:lnTo>
                      <a:pt x="13270" y="19513"/>
                    </a:lnTo>
                    <a:lnTo>
                      <a:pt x="14375" y="18605"/>
                    </a:lnTo>
                    <a:lnTo>
                      <a:pt x="15260" y="17607"/>
                    </a:lnTo>
                    <a:lnTo>
                      <a:pt x="16218" y="16608"/>
                    </a:lnTo>
                    <a:lnTo>
                      <a:pt x="16882" y="15338"/>
                    </a:lnTo>
                    <a:lnTo>
                      <a:pt x="17545" y="14158"/>
                    </a:lnTo>
                    <a:lnTo>
                      <a:pt x="18135" y="12797"/>
                    </a:lnTo>
                    <a:lnTo>
                      <a:pt x="18577" y="11526"/>
                    </a:lnTo>
                    <a:lnTo>
                      <a:pt x="18946" y="10165"/>
                    </a:lnTo>
                    <a:lnTo>
                      <a:pt x="19167" y="8803"/>
                    </a:lnTo>
                    <a:lnTo>
                      <a:pt x="19315" y="7442"/>
                    </a:lnTo>
                    <a:lnTo>
                      <a:pt x="19388" y="6081"/>
                    </a:lnTo>
                    <a:lnTo>
                      <a:pt x="19388" y="5355"/>
                    </a:lnTo>
                    <a:lnTo>
                      <a:pt x="19978" y="4719"/>
                    </a:lnTo>
                    <a:lnTo>
                      <a:pt x="20642" y="4084"/>
                    </a:lnTo>
                    <a:lnTo>
                      <a:pt x="21158" y="3358"/>
                    </a:lnTo>
                    <a:lnTo>
                      <a:pt x="21600" y="254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628" name="i$liḋe-Rectangle 2"/>
              <p:cNvSpPr txBox="1"/>
              <p:nvPr/>
            </p:nvSpPr>
            <p:spPr>
              <a:xfrm>
                <a:off x="1085187" y="0"/>
                <a:ext cx="349910" cy="646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normAutofit/>
              </a:bodyPr>
              <a:lstStyle>
                <a:lvl1pPr algn="ctr" defTabSz="850391">
                  <a:defRPr sz="3300">
                    <a:solidFill>
                      <a:schemeClr val="accen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629" name="îṥļîḑé-Rectangle 18"/>
              <p:cNvSpPr txBox="1"/>
              <p:nvPr/>
            </p:nvSpPr>
            <p:spPr>
              <a:xfrm>
                <a:off x="3817544" y="0"/>
                <a:ext cx="349910" cy="646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normAutofit/>
              </a:bodyPr>
              <a:lstStyle>
                <a:lvl1pPr algn="ctr" defTabSz="850391">
                  <a:defRPr sz="3300">
                    <a:solidFill>
                      <a:schemeClr val="accent2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30" name="îṥļîḑé-Rectangle 19"/>
              <p:cNvSpPr txBox="1"/>
              <p:nvPr/>
            </p:nvSpPr>
            <p:spPr>
              <a:xfrm>
                <a:off x="6536548" y="0"/>
                <a:ext cx="349910" cy="646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normAutofit/>
              </a:bodyPr>
              <a:lstStyle>
                <a:lvl1pPr algn="ctr" defTabSz="850391">
                  <a:defRPr sz="3300">
                    <a:solidFill>
                      <a:schemeClr val="accen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641" name="Group 21"/>
            <p:cNvGrpSpPr/>
            <p:nvPr/>
          </p:nvGrpSpPr>
          <p:grpSpPr>
            <a:xfrm>
              <a:off x="-4" y="3460833"/>
              <a:ext cx="8651358" cy="857265"/>
              <a:chOff x="-2" y="-2"/>
              <a:chExt cx="8651356" cy="857264"/>
            </a:xfrm>
          </p:grpSpPr>
          <p:grpSp>
            <p:nvGrpSpPr>
              <p:cNvPr id="634" name="Group 22"/>
              <p:cNvGrpSpPr/>
              <p:nvPr/>
            </p:nvGrpSpPr>
            <p:grpSpPr>
              <a:xfrm>
                <a:off x="-3" y="-3"/>
                <a:ext cx="2213147" cy="857266"/>
                <a:chOff x="-1" y="0"/>
                <a:chExt cx="2213146" cy="857264"/>
              </a:xfrm>
            </p:grpSpPr>
            <p:sp>
              <p:nvSpPr>
                <p:cNvPr id="632" name="îṥļîḑé-TextBox 29"/>
                <p:cNvSpPr txBox="1"/>
                <p:nvPr/>
              </p:nvSpPr>
              <p:spPr>
                <a:xfrm>
                  <a:off x="744621" y="-1"/>
                  <a:ext cx="723901" cy="2830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normAutofit/>
                </a:bodyPr>
                <a:lstStyle/>
                <a:p>
                  <a:pPr lvl="1" algn="ctr">
                    <a:defRPr sz="1400">
                      <a:solidFill>
                        <a:schemeClr val="accent1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输入标题</a:t>
                  </a:r>
                </a:p>
              </p:txBody>
            </p:sp>
            <p:sp>
              <p:nvSpPr>
                <p:cNvPr id="633" name="îṥļîḑé-TextBox 30"/>
                <p:cNvSpPr txBox="1"/>
                <p:nvPr/>
              </p:nvSpPr>
              <p:spPr>
                <a:xfrm>
                  <a:off x="-2" y="283030"/>
                  <a:ext cx="2213147" cy="5742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rmAutofit/>
                </a:bodyPr>
                <a:lstStyle>
                  <a:lvl1pPr algn="ctr">
                    <a:lnSpc>
                      <a:spcPct val="120000"/>
                    </a:lnSpc>
                    <a:defRPr sz="1200">
                      <a:solidFill>
                        <a:srgbClr val="262626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输入替换内容编辑文字输入替换内容编辑文字</a:t>
                  </a:r>
                </a:p>
              </p:txBody>
            </p:sp>
          </p:grpSp>
          <p:grpSp>
            <p:nvGrpSpPr>
              <p:cNvPr id="637" name="Group 23"/>
              <p:cNvGrpSpPr/>
              <p:nvPr/>
            </p:nvGrpSpPr>
            <p:grpSpPr>
              <a:xfrm>
                <a:off x="3219102" y="-3"/>
                <a:ext cx="2213148" cy="857266"/>
                <a:chOff x="-1" y="0"/>
                <a:chExt cx="2213147" cy="857264"/>
              </a:xfrm>
            </p:grpSpPr>
            <p:sp>
              <p:nvSpPr>
                <p:cNvPr id="635" name="îṥļîḑé-TextBox 27"/>
                <p:cNvSpPr txBox="1"/>
                <p:nvPr/>
              </p:nvSpPr>
              <p:spPr>
                <a:xfrm>
                  <a:off x="744621" y="-1"/>
                  <a:ext cx="723901" cy="2830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normAutofit/>
                </a:bodyPr>
                <a:lstStyle/>
                <a:p>
                  <a:pPr lvl="1" algn="ctr">
                    <a:defRPr sz="1400">
                      <a:solidFill>
                        <a:schemeClr val="accent2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输入标题</a:t>
                  </a:r>
                </a:p>
              </p:txBody>
            </p:sp>
            <p:sp>
              <p:nvSpPr>
                <p:cNvPr id="636" name="îṥļîḑé-TextBox 28"/>
                <p:cNvSpPr txBox="1"/>
                <p:nvPr/>
              </p:nvSpPr>
              <p:spPr>
                <a:xfrm>
                  <a:off x="-2" y="283030"/>
                  <a:ext cx="2213149" cy="5742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rmAutofit/>
                </a:bodyPr>
                <a:lstStyle>
                  <a:lvl1pPr algn="ctr">
                    <a:lnSpc>
                      <a:spcPct val="120000"/>
                    </a:lnSpc>
                    <a:defRPr sz="1200">
                      <a:solidFill>
                        <a:srgbClr val="262626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输入替换内容编辑文字输入替换内容编辑文字</a:t>
                  </a:r>
                </a:p>
              </p:txBody>
            </p:sp>
          </p:grpSp>
          <p:grpSp>
            <p:nvGrpSpPr>
              <p:cNvPr id="640" name="Group 24"/>
              <p:cNvGrpSpPr/>
              <p:nvPr/>
            </p:nvGrpSpPr>
            <p:grpSpPr>
              <a:xfrm>
                <a:off x="6438208" y="-3"/>
                <a:ext cx="2213147" cy="857266"/>
                <a:chOff x="-1" y="0"/>
                <a:chExt cx="2213146" cy="857264"/>
              </a:xfrm>
            </p:grpSpPr>
            <p:sp>
              <p:nvSpPr>
                <p:cNvPr id="638" name="îṥļîḑé-TextBox 25"/>
                <p:cNvSpPr txBox="1"/>
                <p:nvPr/>
              </p:nvSpPr>
              <p:spPr>
                <a:xfrm>
                  <a:off x="744621" y="-1"/>
                  <a:ext cx="723901" cy="2830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normAutofit/>
                </a:bodyPr>
                <a:lstStyle/>
                <a:p>
                  <a:pPr lvl="1" algn="ctr">
                    <a:defRPr sz="1400">
                      <a:solidFill>
                        <a:schemeClr val="accent1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r>
                    <a:t>输入标题</a:t>
                  </a:r>
                </a:p>
              </p:txBody>
            </p:sp>
            <p:sp>
              <p:nvSpPr>
                <p:cNvPr id="639" name="îṥļîḑé-TextBox 26"/>
                <p:cNvSpPr txBox="1"/>
                <p:nvPr/>
              </p:nvSpPr>
              <p:spPr>
                <a:xfrm>
                  <a:off x="-2" y="283030"/>
                  <a:ext cx="2213147" cy="5742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rmAutofit/>
                </a:bodyPr>
                <a:lstStyle>
                  <a:lvl1pPr algn="ctr">
                    <a:lnSpc>
                      <a:spcPct val="120000"/>
                    </a:lnSpc>
                    <a:defRPr sz="1200">
                      <a:solidFill>
                        <a:srgbClr val="262626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r>
                    <a:t>输入替换内容编辑文字输入替换内容编辑文字</a:t>
                  </a:r>
                </a:p>
              </p:txBody>
            </p:sp>
          </p:grpSp>
        </p:grpSp>
      </p:grpSp>
      <p:sp>
        <p:nvSpPr>
          <p:cNvPr id="643" name="TextBox 8"/>
          <p:cNvSpPr txBox="1"/>
          <p:nvPr/>
        </p:nvSpPr>
        <p:spPr>
          <a:xfrm>
            <a:off x="4182066" y="572447"/>
            <a:ext cx="37441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点击输入您的标题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矩形 17"/>
          <p:cNvSpPr/>
          <p:nvPr/>
        </p:nvSpPr>
        <p:spPr>
          <a:xfrm>
            <a:off x="1104855" y="4029278"/>
            <a:ext cx="9982294" cy="82527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646" name="椭圆 18"/>
          <p:cNvSpPr/>
          <p:nvPr/>
        </p:nvSpPr>
        <p:spPr>
          <a:xfrm>
            <a:off x="2287176" y="3965797"/>
            <a:ext cx="179337" cy="17933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647" name="椭圆 19"/>
          <p:cNvSpPr/>
          <p:nvPr/>
        </p:nvSpPr>
        <p:spPr>
          <a:xfrm>
            <a:off x="4767674" y="3965797"/>
            <a:ext cx="177749" cy="17933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648" name="椭圆 20"/>
          <p:cNvSpPr/>
          <p:nvPr/>
        </p:nvSpPr>
        <p:spPr>
          <a:xfrm>
            <a:off x="7246584" y="3965797"/>
            <a:ext cx="177749" cy="17933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649" name="椭圆 28"/>
          <p:cNvSpPr/>
          <p:nvPr/>
        </p:nvSpPr>
        <p:spPr>
          <a:xfrm>
            <a:off x="9725493" y="3965797"/>
            <a:ext cx="179335" cy="17933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4006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652" name="任意多边形 29"/>
          <p:cNvGrpSpPr/>
          <p:nvPr/>
        </p:nvGrpSpPr>
        <p:grpSpPr>
          <a:xfrm>
            <a:off x="1707900" y="1999489"/>
            <a:ext cx="1366437" cy="1829825"/>
            <a:chOff x="-18" y="0"/>
            <a:chExt cx="1366435" cy="1829823"/>
          </a:xfrm>
        </p:grpSpPr>
        <p:sp>
          <p:nvSpPr>
            <p:cNvPr id="650" name="形状"/>
            <p:cNvSpPr/>
            <p:nvPr/>
          </p:nvSpPr>
          <p:spPr>
            <a:xfrm>
              <a:off x="-19" y="-1"/>
              <a:ext cx="1366386" cy="1829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extrusionOk="0">
                  <a:moveTo>
                    <a:pt x="9839" y="1756"/>
                  </a:moveTo>
                  <a:cubicBezTo>
                    <a:pt x="5636" y="1756"/>
                    <a:pt x="2228" y="4547"/>
                    <a:pt x="2228" y="7990"/>
                  </a:cubicBezTo>
                  <a:cubicBezTo>
                    <a:pt x="2228" y="11433"/>
                    <a:pt x="5636" y="14224"/>
                    <a:pt x="9839" y="14224"/>
                  </a:cubicBezTo>
                  <a:cubicBezTo>
                    <a:pt x="14042" y="14224"/>
                    <a:pt x="17450" y="11433"/>
                    <a:pt x="17450" y="7990"/>
                  </a:cubicBezTo>
                  <a:cubicBezTo>
                    <a:pt x="17450" y="4547"/>
                    <a:pt x="14042" y="1756"/>
                    <a:pt x="9839" y="1756"/>
                  </a:cubicBezTo>
                  <a:close/>
                  <a:moveTo>
                    <a:pt x="9839" y="0"/>
                  </a:moveTo>
                  <a:cubicBezTo>
                    <a:pt x="12357" y="0"/>
                    <a:pt x="14875" y="787"/>
                    <a:pt x="16796" y="2361"/>
                  </a:cubicBezTo>
                  <a:cubicBezTo>
                    <a:pt x="20639" y="5508"/>
                    <a:pt x="20639" y="10612"/>
                    <a:pt x="16796" y="13759"/>
                  </a:cubicBezTo>
                  <a:cubicBezTo>
                    <a:pt x="14042" y="16016"/>
                    <a:pt x="11722" y="18629"/>
                    <a:pt x="9839" y="21600"/>
                  </a:cubicBezTo>
                  <a:cubicBezTo>
                    <a:pt x="7956" y="18629"/>
                    <a:pt x="5636" y="16016"/>
                    <a:pt x="2882" y="13759"/>
                  </a:cubicBezTo>
                  <a:cubicBezTo>
                    <a:pt x="-961" y="10612"/>
                    <a:pt x="-961" y="5508"/>
                    <a:pt x="2882" y="2361"/>
                  </a:cubicBezTo>
                  <a:cubicBezTo>
                    <a:pt x="4803" y="787"/>
                    <a:pt x="7321" y="0"/>
                    <a:pt x="983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006">
                <a:defRPr sz="26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51" name="2015"/>
            <p:cNvSpPr txBox="1"/>
            <p:nvPr/>
          </p:nvSpPr>
          <p:spPr>
            <a:xfrm>
              <a:off x="-2" y="692660"/>
              <a:ext cx="136642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006">
                <a:defRPr sz="26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2015</a:t>
              </a:r>
            </a:p>
          </p:txBody>
        </p:sp>
      </p:grpSp>
      <p:grpSp>
        <p:nvGrpSpPr>
          <p:cNvPr id="655" name="任意多边形 30"/>
          <p:cNvGrpSpPr/>
          <p:nvPr/>
        </p:nvGrpSpPr>
        <p:grpSpPr>
          <a:xfrm>
            <a:off x="9128759" y="1999489"/>
            <a:ext cx="1366436" cy="1829825"/>
            <a:chOff x="-18" y="0"/>
            <a:chExt cx="1366435" cy="1829823"/>
          </a:xfrm>
        </p:grpSpPr>
        <p:sp>
          <p:nvSpPr>
            <p:cNvPr id="653" name="形状"/>
            <p:cNvSpPr/>
            <p:nvPr/>
          </p:nvSpPr>
          <p:spPr>
            <a:xfrm>
              <a:off x="-19" y="-1"/>
              <a:ext cx="1366386" cy="1829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extrusionOk="0">
                  <a:moveTo>
                    <a:pt x="9839" y="1756"/>
                  </a:moveTo>
                  <a:cubicBezTo>
                    <a:pt x="5636" y="1756"/>
                    <a:pt x="2228" y="4547"/>
                    <a:pt x="2228" y="7990"/>
                  </a:cubicBezTo>
                  <a:cubicBezTo>
                    <a:pt x="2228" y="11433"/>
                    <a:pt x="5636" y="14224"/>
                    <a:pt x="9839" y="14224"/>
                  </a:cubicBezTo>
                  <a:cubicBezTo>
                    <a:pt x="14042" y="14224"/>
                    <a:pt x="17450" y="11433"/>
                    <a:pt x="17450" y="7990"/>
                  </a:cubicBezTo>
                  <a:cubicBezTo>
                    <a:pt x="17450" y="4547"/>
                    <a:pt x="14042" y="1756"/>
                    <a:pt x="9839" y="1756"/>
                  </a:cubicBezTo>
                  <a:close/>
                  <a:moveTo>
                    <a:pt x="9839" y="0"/>
                  </a:moveTo>
                  <a:cubicBezTo>
                    <a:pt x="12357" y="0"/>
                    <a:pt x="14875" y="787"/>
                    <a:pt x="16796" y="2361"/>
                  </a:cubicBezTo>
                  <a:cubicBezTo>
                    <a:pt x="20639" y="5508"/>
                    <a:pt x="20639" y="10612"/>
                    <a:pt x="16796" y="13759"/>
                  </a:cubicBezTo>
                  <a:cubicBezTo>
                    <a:pt x="14042" y="16016"/>
                    <a:pt x="11722" y="18629"/>
                    <a:pt x="9839" y="21600"/>
                  </a:cubicBezTo>
                  <a:cubicBezTo>
                    <a:pt x="7956" y="18629"/>
                    <a:pt x="5636" y="16016"/>
                    <a:pt x="2882" y="13759"/>
                  </a:cubicBezTo>
                  <a:cubicBezTo>
                    <a:pt x="-961" y="10612"/>
                    <a:pt x="-961" y="5508"/>
                    <a:pt x="2882" y="2361"/>
                  </a:cubicBezTo>
                  <a:cubicBezTo>
                    <a:pt x="4803" y="787"/>
                    <a:pt x="7321" y="0"/>
                    <a:pt x="983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006">
                <a:defRPr sz="2600">
                  <a:solidFill>
                    <a:schemeClr val="accent2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54" name="2018"/>
            <p:cNvSpPr txBox="1"/>
            <p:nvPr/>
          </p:nvSpPr>
          <p:spPr>
            <a:xfrm>
              <a:off x="-2" y="692660"/>
              <a:ext cx="136642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006">
                <a:defRPr sz="2600">
                  <a:solidFill>
                    <a:schemeClr val="accent2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2018</a:t>
              </a:r>
            </a:p>
          </p:txBody>
        </p:sp>
      </p:grpSp>
      <p:grpSp>
        <p:nvGrpSpPr>
          <p:cNvPr id="658" name="任意多边形 31"/>
          <p:cNvGrpSpPr/>
          <p:nvPr/>
        </p:nvGrpSpPr>
        <p:grpSpPr>
          <a:xfrm>
            <a:off x="4182046" y="1999489"/>
            <a:ext cx="1364850" cy="1829825"/>
            <a:chOff x="-18" y="0"/>
            <a:chExt cx="1364849" cy="1829823"/>
          </a:xfrm>
        </p:grpSpPr>
        <p:sp>
          <p:nvSpPr>
            <p:cNvPr id="656" name="形状"/>
            <p:cNvSpPr/>
            <p:nvPr/>
          </p:nvSpPr>
          <p:spPr>
            <a:xfrm>
              <a:off x="-19" y="-1"/>
              <a:ext cx="1364799" cy="1829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1756"/>
                  </a:moveTo>
                  <a:cubicBezTo>
                    <a:pt x="5636" y="1756"/>
                    <a:pt x="2228" y="4547"/>
                    <a:pt x="2228" y="7990"/>
                  </a:cubicBezTo>
                  <a:cubicBezTo>
                    <a:pt x="2228" y="11433"/>
                    <a:pt x="5636" y="14224"/>
                    <a:pt x="9839" y="14224"/>
                  </a:cubicBezTo>
                  <a:cubicBezTo>
                    <a:pt x="14042" y="14224"/>
                    <a:pt x="17450" y="11433"/>
                    <a:pt x="17450" y="7990"/>
                  </a:cubicBezTo>
                  <a:cubicBezTo>
                    <a:pt x="17450" y="4547"/>
                    <a:pt x="14042" y="1756"/>
                    <a:pt x="9839" y="1756"/>
                  </a:cubicBezTo>
                  <a:close/>
                  <a:moveTo>
                    <a:pt x="9839" y="0"/>
                  </a:moveTo>
                  <a:cubicBezTo>
                    <a:pt x="12357" y="0"/>
                    <a:pt x="14875" y="787"/>
                    <a:pt x="16796" y="2361"/>
                  </a:cubicBezTo>
                  <a:cubicBezTo>
                    <a:pt x="20639" y="5508"/>
                    <a:pt x="20639" y="10612"/>
                    <a:pt x="16796" y="13759"/>
                  </a:cubicBezTo>
                  <a:cubicBezTo>
                    <a:pt x="14042" y="16016"/>
                    <a:pt x="11722" y="18629"/>
                    <a:pt x="9839" y="21600"/>
                  </a:cubicBezTo>
                  <a:cubicBezTo>
                    <a:pt x="7956" y="18629"/>
                    <a:pt x="5636" y="16016"/>
                    <a:pt x="2882" y="13759"/>
                  </a:cubicBezTo>
                  <a:cubicBezTo>
                    <a:pt x="-961" y="10612"/>
                    <a:pt x="-961" y="5508"/>
                    <a:pt x="2882" y="2361"/>
                  </a:cubicBezTo>
                  <a:cubicBezTo>
                    <a:pt x="4803" y="787"/>
                    <a:pt x="7321" y="0"/>
                    <a:pt x="983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006">
                <a:defRPr sz="2600">
                  <a:solidFill>
                    <a:schemeClr val="accent2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57" name="2016"/>
            <p:cNvSpPr txBox="1"/>
            <p:nvPr/>
          </p:nvSpPr>
          <p:spPr>
            <a:xfrm>
              <a:off x="-1" y="692660"/>
              <a:ext cx="1364833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006">
                <a:defRPr sz="2600">
                  <a:solidFill>
                    <a:schemeClr val="accent2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2016</a:t>
              </a:r>
            </a:p>
          </p:txBody>
        </p:sp>
      </p:grpSp>
      <p:grpSp>
        <p:nvGrpSpPr>
          <p:cNvPr id="661" name="任意多边形 32"/>
          <p:cNvGrpSpPr/>
          <p:nvPr/>
        </p:nvGrpSpPr>
        <p:grpSpPr>
          <a:xfrm>
            <a:off x="6656194" y="1999489"/>
            <a:ext cx="1364851" cy="1829825"/>
            <a:chOff x="-18" y="0"/>
            <a:chExt cx="1364849" cy="1829823"/>
          </a:xfrm>
        </p:grpSpPr>
        <p:sp>
          <p:nvSpPr>
            <p:cNvPr id="659" name="形状"/>
            <p:cNvSpPr/>
            <p:nvPr/>
          </p:nvSpPr>
          <p:spPr>
            <a:xfrm>
              <a:off x="-19" y="-1"/>
              <a:ext cx="1364799" cy="1829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1756"/>
                  </a:moveTo>
                  <a:cubicBezTo>
                    <a:pt x="5636" y="1756"/>
                    <a:pt x="2228" y="4547"/>
                    <a:pt x="2228" y="7990"/>
                  </a:cubicBezTo>
                  <a:cubicBezTo>
                    <a:pt x="2228" y="11433"/>
                    <a:pt x="5636" y="14224"/>
                    <a:pt x="9839" y="14224"/>
                  </a:cubicBezTo>
                  <a:cubicBezTo>
                    <a:pt x="14042" y="14224"/>
                    <a:pt x="17450" y="11433"/>
                    <a:pt x="17450" y="7990"/>
                  </a:cubicBezTo>
                  <a:cubicBezTo>
                    <a:pt x="17450" y="4547"/>
                    <a:pt x="14042" y="1756"/>
                    <a:pt x="9839" y="1756"/>
                  </a:cubicBezTo>
                  <a:close/>
                  <a:moveTo>
                    <a:pt x="9839" y="0"/>
                  </a:moveTo>
                  <a:cubicBezTo>
                    <a:pt x="12357" y="0"/>
                    <a:pt x="14875" y="787"/>
                    <a:pt x="16796" y="2361"/>
                  </a:cubicBezTo>
                  <a:cubicBezTo>
                    <a:pt x="20639" y="5508"/>
                    <a:pt x="20639" y="10612"/>
                    <a:pt x="16796" y="13759"/>
                  </a:cubicBezTo>
                  <a:cubicBezTo>
                    <a:pt x="14042" y="16016"/>
                    <a:pt x="11722" y="18629"/>
                    <a:pt x="9839" y="21600"/>
                  </a:cubicBezTo>
                  <a:cubicBezTo>
                    <a:pt x="7956" y="18629"/>
                    <a:pt x="5636" y="16016"/>
                    <a:pt x="2882" y="13759"/>
                  </a:cubicBezTo>
                  <a:cubicBezTo>
                    <a:pt x="-961" y="10612"/>
                    <a:pt x="-961" y="5508"/>
                    <a:pt x="2882" y="2361"/>
                  </a:cubicBezTo>
                  <a:cubicBezTo>
                    <a:pt x="4803" y="787"/>
                    <a:pt x="7321" y="0"/>
                    <a:pt x="983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006">
                <a:defRPr sz="26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60" name="2017"/>
            <p:cNvSpPr txBox="1"/>
            <p:nvPr/>
          </p:nvSpPr>
          <p:spPr>
            <a:xfrm>
              <a:off x="-1" y="692660"/>
              <a:ext cx="1364833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006">
                <a:defRPr sz="26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2017</a:t>
              </a:r>
            </a:p>
          </p:txBody>
        </p:sp>
      </p:grpSp>
      <p:grpSp>
        <p:nvGrpSpPr>
          <p:cNvPr id="664" name="组合 21"/>
          <p:cNvGrpSpPr/>
          <p:nvPr/>
        </p:nvGrpSpPr>
        <p:grpSpPr>
          <a:xfrm>
            <a:off x="838860" y="4507088"/>
            <a:ext cx="1792283" cy="861568"/>
            <a:chOff x="0" y="0"/>
            <a:chExt cx="1792281" cy="861566"/>
          </a:xfrm>
        </p:grpSpPr>
        <p:sp>
          <p:nvSpPr>
            <p:cNvPr id="662" name="文本框 22"/>
            <p:cNvSpPr txBox="1"/>
            <p:nvPr/>
          </p:nvSpPr>
          <p:spPr>
            <a:xfrm>
              <a:off x="-1" y="351028"/>
              <a:ext cx="179228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输入替换内容编辑文字输入替换内容编辑文字</a:t>
              </a:r>
            </a:p>
          </p:txBody>
        </p:sp>
        <p:sp>
          <p:nvSpPr>
            <p:cNvPr id="663" name="TextBox 76"/>
            <p:cNvSpPr txBox="1"/>
            <p:nvPr/>
          </p:nvSpPr>
          <p:spPr>
            <a:xfrm>
              <a:off x="0" y="-1"/>
              <a:ext cx="160298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输入标题</a:t>
              </a:r>
            </a:p>
          </p:txBody>
        </p:sp>
      </p:grpSp>
      <p:grpSp>
        <p:nvGrpSpPr>
          <p:cNvPr id="667" name="组合 24"/>
          <p:cNvGrpSpPr/>
          <p:nvPr/>
        </p:nvGrpSpPr>
        <p:grpSpPr>
          <a:xfrm>
            <a:off x="3503088" y="4507088"/>
            <a:ext cx="1792282" cy="861568"/>
            <a:chOff x="0" y="0"/>
            <a:chExt cx="1792281" cy="861566"/>
          </a:xfrm>
        </p:grpSpPr>
        <p:sp>
          <p:nvSpPr>
            <p:cNvPr id="665" name="文本框 25"/>
            <p:cNvSpPr txBox="1"/>
            <p:nvPr/>
          </p:nvSpPr>
          <p:spPr>
            <a:xfrm>
              <a:off x="-1" y="351028"/>
              <a:ext cx="179228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输入替换内容编辑文字输入替换内容编辑文字</a:t>
              </a:r>
            </a:p>
          </p:txBody>
        </p:sp>
        <p:sp>
          <p:nvSpPr>
            <p:cNvPr id="666" name="TextBox 76"/>
            <p:cNvSpPr txBox="1"/>
            <p:nvPr/>
          </p:nvSpPr>
          <p:spPr>
            <a:xfrm>
              <a:off x="0" y="-1"/>
              <a:ext cx="160298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输入标题</a:t>
              </a:r>
            </a:p>
          </p:txBody>
        </p:sp>
      </p:grpSp>
      <p:grpSp>
        <p:nvGrpSpPr>
          <p:cNvPr id="670" name="组合 27"/>
          <p:cNvGrpSpPr/>
          <p:nvPr/>
        </p:nvGrpSpPr>
        <p:grpSpPr>
          <a:xfrm>
            <a:off x="5978021" y="4540417"/>
            <a:ext cx="1792282" cy="861567"/>
            <a:chOff x="0" y="0"/>
            <a:chExt cx="1792281" cy="861566"/>
          </a:xfrm>
        </p:grpSpPr>
        <p:sp>
          <p:nvSpPr>
            <p:cNvPr id="668" name="文本框 28"/>
            <p:cNvSpPr txBox="1"/>
            <p:nvPr/>
          </p:nvSpPr>
          <p:spPr>
            <a:xfrm>
              <a:off x="-1" y="351028"/>
              <a:ext cx="179228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输入替换内容编辑文字输入替换内容编辑文字</a:t>
              </a:r>
            </a:p>
          </p:txBody>
        </p:sp>
        <p:sp>
          <p:nvSpPr>
            <p:cNvPr id="669" name="TextBox 76"/>
            <p:cNvSpPr txBox="1"/>
            <p:nvPr/>
          </p:nvSpPr>
          <p:spPr>
            <a:xfrm>
              <a:off x="0" y="-1"/>
              <a:ext cx="160298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输入标题</a:t>
              </a:r>
            </a:p>
          </p:txBody>
        </p:sp>
      </p:grpSp>
      <p:grpSp>
        <p:nvGrpSpPr>
          <p:cNvPr id="673" name="组合 31"/>
          <p:cNvGrpSpPr/>
          <p:nvPr/>
        </p:nvGrpSpPr>
        <p:grpSpPr>
          <a:xfrm>
            <a:off x="8829353" y="4552336"/>
            <a:ext cx="1792282" cy="861567"/>
            <a:chOff x="0" y="0"/>
            <a:chExt cx="1792281" cy="861566"/>
          </a:xfrm>
        </p:grpSpPr>
        <p:sp>
          <p:nvSpPr>
            <p:cNvPr id="671" name="文本框 32"/>
            <p:cNvSpPr txBox="1"/>
            <p:nvPr/>
          </p:nvSpPr>
          <p:spPr>
            <a:xfrm>
              <a:off x="-1" y="351028"/>
              <a:ext cx="179228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20000"/>
                </a:lnSpc>
                <a:defRPr sz="11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输入替换内容编辑文字输入替换内容编辑文字</a:t>
              </a:r>
            </a:p>
          </p:txBody>
        </p:sp>
        <p:sp>
          <p:nvSpPr>
            <p:cNvPr id="672" name="TextBox 76"/>
            <p:cNvSpPr txBox="1"/>
            <p:nvPr/>
          </p:nvSpPr>
          <p:spPr>
            <a:xfrm>
              <a:off x="0" y="-1"/>
              <a:ext cx="160298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输入标题</a:t>
              </a:r>
            </a:p>
          </p:txBody>
        </p:sp>
      </p:grpSp>
      <p:sp>
        <p:nvSpPr>
          <p:cNvPr id="674" name="TextBox 8"/>
          <p:cNvSpPr txBox="1"/>
          <p:nvPr/>
        </p:nvSpPr>
        <p:spPr>
          <a:xfrm>
            <a:off x="4182066" y="572447"/>
            <a:ext cx="37441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点击输入您的标题</a:t>
            </a:r>
          </a:p>
        </p:txBody>
      </p:sp>
      <p:grpSp>
        <p:nvGrpSpPr>
          <p:cNvPr id="678" name="组合 37"/>
          <p:cNvGrpSpPr/>
          <p:nvPr/>
        </p:nvGrpSpPr>
        <p:grpSpPr>
          <a:xfrm>
            <a:off x="10402140" y="5341996"/>
            <a:ext cx="1792897" cy="1588471"/>
            <a:chOff x="716" y="97305"/>
            <a:chExt cx="1792896" cy="1588470"/>
          </a:xfrm>
        </p:grpSpPr>
        <p:sp>
          <p:nvSpPr>
            <p:cNvPr id="675" name="等腰三角形 38"/>
            <p:cNvSpPr/>
            <p:nvPr/>
          </p:nvSpPr>
          <p:spPr>
            <a:xfrm rot="16225318" flipH="1">
              <a:off x="161270" y="-52874"/>
              <a:ext cx="1258019" cy="156990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76" name="等腰三角形 39"/>
            <p:cNvSpPr/>
            <p:nvPr/>
          </p:nvSpPr>
          <p:spPr>
            <a:xfrm rot="16225318" flipH="1">
              <a:off x="706775" y="1128627"/>
              <a:ext cx="535858" cy="574226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77" name="等腰三角形 40"/>
            <p:cNvSpPr/>
            <p:nvPr/>
          </p:nvSpPr>
          <p:spPr>
            <a:xfrm rot="16225318" flipH="1">
              <a:off x="1011973" y="187432"/>
              <a:ext cx="780268" cy="777288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682" name="组合 41"/>
          <p:cNvGrpSpPr/>
          <p:nvPr/>
        </p:nvGrpSpPr>
        <p:grpSpPr>
          <a:xfrm>
            <a:off x="155686" y="185417"/>
            <a:ext cx="1792896" cy="1588472"/>
            <a:chOff x="310232" y="97305"/>
            <a:chExt cx="1792894" cy="1588471"/>
          </a:xfrm>
        </p:grpSpPr>
        <p:sp>
          <p:nvSpPr>
            <p:cNvPr id="679" name="等腰三角形 42"/>
            <p:cNvSpPr/>
            <p:nvPr/>
          </p:nvSpPr>
          <p:spPr>
            <a:xfrm rot="5374682">
              <a:off x="684555" y="-52873"/>
              <a:ext cx="1258020" cy="1569903"/>
            </a:xfrm>
            <a:prstGeom prst="triangl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80" name="等腰三角形 43"/>
            <p:cNvSpPr/>
            <p:nvPr/>
          </p:nvSpPr>
          <p:spPr>
            <a:xfrm rot="5374682">
              <a:off x="861212" y="1128628"/>
              <a:ext cx="535858" cy="574226"/>
            </a:xfrm>
            <a:prstGeom prst="triangle">
              <a:avLst/>
            </a:prstGeom>
            <a:noFill/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81" name="等腰三角形 44"/>
            <p:cNvSpPr/>
            <p:nvPr/>
          </p:nvSpPr>
          <p:spPr>
            <a:xfrm rot="5374682">
              <a:off x="311604" y="187433"/>
              <a:ext cx="780269" cy="777288"/>
            </a:xfrm>
            <a:prstGeom prst="triangle">
              <a:avLst/>
            </a:prstGeom>
            <a:noFill/>
            <a:ln w="12700" cap="flat">
              <a:solidFill>
                <a:srgbClr val="DD797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traight Connector 74"/>
          <p:cNvSpPr/>
          <p:nvPr/>
        </p:nvSpPr>
        <p:spPr>
          <a:xfrm flipH="1">
            <a:off x="2116176" y="4376361"/>
            <a:ext cx="3" cy="781766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85" name="Straight Connector 85"/>
          <p:cNvSpPr/>
          <p:nvPr/>
        </p:nvSpPr>
        <p:spPr>
          <a:xfrm flipH="1">
            <a:off x="6095679" y="4376361"/>
            <a:ext cx="3" cy="781766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86" name="Straight Connector 90"/>
          <p:cNvSpPr/>
          <p:nvPr/>
        </p:nvSpPr>
        <p:spPr>
          <a:xfrm flipH="1">
            <a:off x="10080838" y="4376361"/>
            <a:ext cx="3" cy="781766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87" name="Straight Connector 95"/>
          <p:cNvSpPr/>
          <p:nvPr/>
        </p:nvSpPr>
        <p:spPr>
          <a:xfrm flipV="1">
            <a:off x="4105135" y="4376361"/>
            <a:ext cx="3" cy="781766"/>
          </a:xfrm>
          <a:prstGeom prst="line">
            <a:avLst/>
          </a:prstGeom>
          <a:ln w="19050">
            <a:solidFill>
              <a:schemeClr val="accent2"/>
            </a:solidFill>
            <a:prstDash val="sysDash"/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88" name="Straight Connector 100"/>
          <p:cNvSpPr/>
          <p:nvPr/>
        </p:nvSpPr>
        <p:spPr>
          <a:xfrm flipV="1">
            <a:off x="8081367" y="4376361"/>
            <a:ext cx="3" cy="781766"/>
          </a:xfrm>
          <a:prstGeom prst="line">
            <a:avLst/>
          </a:prstGeom>
          <a:ln w="19050">
            <a:solidFill>
              <a:schemeClr val="accent2"/>
            </a:solidFill>
            <a:prstDash val="sysDash"/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89" name="Freeform 65"/>
          <p:cNvSpPr/>
          <p:nvPr/>
        </p:nvSpPr>
        <p:spPr>
          <a:xfrm>
            <a:off x="1525938" y="3127151"/>
            <a:ext cx="1207342" cy="120734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185213">
              <a:lnSpc>
                <a:spcPct val="90000"/>
              </a:lnSpc>
              <a:spcBef>
                <a:spcPts val="700"/>
              </a:spcBef>
              <a:defRPr sz="4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690" name="Freeform 67"/>
          <p:cNvSpPr/>
          <p:nvPr/>
        </p:nvSpPr>
        <p:spPr>
          <a:xfrm>
            <a:off x="3514514" y="3127151"/>
            <a:ext cx="1207341" cy="120734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185213">
              <a:lnSpc>
                <a:spcPct val="90000"/>
              </a:lnSpc>
              <a:spcBef>
                <a:spcPts val="700"/>
              </a:spcBef>
              <a:defRPr sz="4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691" name="Freeform 68"/>
          <p:cNvSpPr/>
          <p:nvPr/>
        </p:nvSpPr>
        <p:spPr>
          <a:xfrm>
            <a:off x="5503090" y="3127151"/>
            <a:ext cx="1207341" cy="120734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185213">
              <a:lnSpc>
                <a:spcPct val="90000"/>
              </a:lnSpc>
              <a:spcBef>
                <a:spcPts val="700"/>
              </a:spcBef>
              <a:defRPr sz="4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692" name="Freeform 72"/>
          <p:cNvSpPr/>
          <p:nvPr/>
        </p:nvSpPr>
        <p:spPr>
          <a:xfrm>
            <a:off x="7491665" y="3127151"/>
            <a:ext cx="1207341" cy="120734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185213">
              <a:lnSpc>
                <a:spcPct val="90000"/>
              </a:lnSpc>
              <a:spcBef>
                <a:spcPts val="700"/>
              </a:spcBef>
              <a:defRPr sz="4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693" name="Freeform 76"/>
          <p:cNvSpPr/>
          <p:nvPr/>
        </p:nvSpPr>
        <p:spPr>
          <a:xfrm>
            <a:off x="9480242" y="3127151"/>
            <a:ext cx="1207341" cy="120734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185213">
              <a:lnSpc>
                <a:spcPct val="90000"/>
              </a:lnSpc>
              <a:spcBef>
                <a:spcPts val="700"/>
              </a:spcBef>
              <a:defRPr sz="4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696" name="Oval 78"/>
          <p:cNvGrpSpPr/>
          <p:nvPr/>
        </p:nvGrpSpPr>
        <p:grpSpPr>
          <a:xfrm>
            <a:off x="1199708" y="3007497"/>
            <a:ext cx="694253" cy="694247"/>
            <a:chOff x="0" y="0"/>
            <a:chExt cx="694252" cy="694245"/>
          </a:xfrm>
        </p:grpSpPr>
        <p:sp>
          <p:nvSpPr>
            <p:cNvPr id="694" name="圆形"/>
            <p:cNvSpPr/>
            <p:nvPr/>
          </p:nvSpPr>
          <p:spPr>
            <a:xfrm>
              <a:off x="-1" y="-1"/>
              <a:ext cx="694253" cy="69424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庞门正道标题体"/>
                  <a:ea typeface="庞门正道标题体"/>
                  <a:cs typeface="庞门正道标题体"/>
                  <a:sym typeface="庞门正道标题体"/>
                </a:defRPr>
              </a:pPr>
              <a:endParaRPr/>
            </a:p>
          </p:txBody>
        </p:sp>
        <p:sp>
          <p:nvSpPr>
            <p:cNvPr id="695" name="01"/>
            <p:cNvSpPr txBox="1"/>
            <p:nvPr/>
          </p:nvSpPr>
          <p:spPr>
            <a:xfrm>
              <a:off x="101669" y="133767"/>
              <a:ext cx="490911" cy="426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4" tIns="60954" rIns="60954" bIns="60954" numCol="1" anchor="ctr">
              <a:spAutoFit/>
            </a:bodyPr>
            <a:lstStyle>
              <a:lvl1pPr algn="ctr">
                <a:defRPr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699" name="Oval 79"/>
          <p:cNvGrpSpPr/>
          <p:nvPr/>
        </p:nvGrpSpPr>
        <p:grpSpPr>
          <a:xfrm>
            <a:off x="3196095" y="3007497"/>
            <a:ext cx="694253" cy="694247"/>
            <a:chOff x="0" y="0"/>
            <a:chExt cx="694252" cy="694245"/>
          </a:xfrm>
        </p:grpSpPr>
        <p:sp>
          <p:nvSpPr>
            <p:cNvPr id="697" name="圆形"/>
            <p:cNvSpPr/>
            <p:nvPr/>
          </p:nvSpPr>
          <p:spPr>
            <a:xfrm>
              <a:off x="-1" y="-1"/>
              <a:ext cx="694253" cy="69424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698" name="02"/>
            <p:cNvSpPr txBox="1"/>
            <p:nvPr/>
          </p:nvSpPr>
          <p:spPr>
            <a:xfrm>
              <a:off x="101669" y="133767"/>
              <a:ext cx="490911" cy="426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4" tIns="60954" rIns="60954" bIns="60954" numCol="1"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702" name="Oval 80"/>
          <p:cNvGrpSpPr/>
          <p:nvPr/>
        </p:nvGrpSpPr>
        <p:grpSpPr>
          <a:xfrm>
            <a:off x="5192482" y="3007497"/>
            <a:ext cx="694253" cy="694247"/>
            <a:chOff x="0" y="0"/>
            <a:chExt cx="694252" cy="694245"/>
          </a:xfrm>
        </p:grpSpPr>
        <p:sp>
          <p:nvSpPr>
            <p:cNvPr id="700" name="圆形"/>
            <p:cNvSpPr/>
            <p:nvPr/>
          </p:nvSpPr>
          <p:spPr>
            <a:xfrm>
              <a:off x="-1" y="-1"/>
              <a:ext cx="694253" cy="69424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01" name="03"/>
            <p:cNvSpPr txBox="1"/>
            <p:nvPr/>
          </p:nvSpPr>
          <p:spPr>
            <a:xfrm>
              <a:off x="101669" y="133767"/>
              <a:ext cx="490912" cy="426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4" tIns="60954" rIns="60954" bIns="60954" numCol="1" anchor="ctr">
              <a:spAutoFit/>
            </a:bodyPr>
            <a:lstStyle>
              <a:lvl1pPr algn="ctr">
                <a:defRPr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03</a:t>
              </a:r>
            </a:p>
          </p:txBody>
        </p:sp>
      </p:grpSp>
      <p:grpSp>
        <p:nvGrpSpPr>
          <p:cNvPr id="705" name="Oval 81"/>
          <p:cNvGrpSpPr/>
          <p:nvPr/>
        </p:nvGrpSpPr>
        <p:grpSpPr>
          <a:xfrm>
            <a:off x="7188871" y="3007497"/>
            <a:ext cx="694253" cy="694247"/>
            <a:chOff x="0" y="0"/>
            <a:chExt cx="694252" cy="694245"/>
          </a:xfrm>
        </p:grpSpPr>
        <p:sp>
          <p:nvSpPr>
            <p:cNvPr id="703" name="圆形"/>
            <p:cNvSpPr/>
            <p:nvPr/>
          </p:nvSpPr>
          <p:spPr>
            <a:xfrm>
              <a:off x="-1" y="-1"/>
              <a:ext cx="694253" cy="69424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04" name="04"/>
            <p:cNvSpPr txBox="1"/>
            <p:nvPr/>
          </p:nvSpPr>
          <p:spPr>
            <a:xfrm>
              <a:off x="101669" y="133767"/>
              <a:ext cx="490911" cy="426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4" tIns="60954" rIns="60954" bIns="60954" numCol="1"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04</a:t>
              </a:r>
            </a:p>
          </p:txBody>
        </p:sp>
      </p:grpSp>
      <p:grpSp>
        <p:nvGrpSpPr>
          <p:cNvPr id="708" name="Oval 82"/>
          <p:cNvGrpSpPr/>
          <p:nvPr/>
        </p:nvGrpSpPr>
        <p:grpSpPr>
          <a:xfrm>
            <a:off x="9185260" y="3007497"/>
            <a:ext cx="694253" cy="694247"/>
            <a:chOff x="0" y="0"/>
            <a:chExt cx="694252" cy="694245"/>
          </a:xfrm>
        </p:grpSpPr>
        <p:sp>
          <p:nvSpPr>
            <p:cNvPr id="706" name="圆形"/>
            <p:cNvSpPr/>
            <p:nvPr/>
          </p:nvSpPr>
          <p:spPr>
            <a:xfrm>
              <a:off x="-1" y="-1"/>
              <a:ext cx="694253" cy="69424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07" name="05"/>
            <p:cNvSpPr txBox="1"/>
            <p:nvPr/>
          </p:nvSpPr>
          <p:spPr>
            <a:xfrm>
              <a:off x="101669" y="133767"/>
              <a:ext cx="490911" cy="426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0954" tIns="60954" rIns="60954" bIns="60954" numCol="1" anchor="ctr">
              <a:spAutoFit/>
            </a:bodyPr>
            <a:lstStyle>
              <a:lvl1pPr algn="ctr">
                <a:defRPr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05</a:t>
              </a:r>
            </a:p>
          </p:txBody>
        </p:sp>
      </p:grpSp>
      <p:grpSp>
        <p:nvGrpSpPr>
          <p:cNvPr id="713" name="Group 86"/>
          <p:cNvGrpSpPr/>
          <p:nvPr/>
        </p:nvGrpSpPr>
        <p:grpSpPr>
          <a:xfrm>
            <a:off x="1312367" y="1677301"/>
            <a:ext cx="1607616" cy="1402877"/>
            <a:chOff x="0" y="0"/>
            <a:chExt cx="1607615" cy="1402876"/>
          </a:xfrm>
        </p:grpSpPr>
        <p:grpSp>
          <p:nvGrpSpPr>
            <p:cNvPr id="711" name="Rounded Rectangle 32"/>
            <p:cNvGrpSpPr/>
            <p:nvPr/>
          </p:nvGrpSpPr>
          <p:grpSpPr>
            <a:xfrm>
              <a:off x="0" y="0"/>
              <a:ext cx="1607616" cy="602062"/>
              <a:chOff x="0" y="0"/>
              <a:chExt cx="1607615" cy="602061"/>
            </a:xfrm>
          </p:grpSpPr>
          <p:sp>
            <p:nvSpPr>
              <p:cNvPr id="709" name="圆角矩形"/>
              <p:cNvSpPr/>
              <p:nvPr/>
            </p:nvSpPr>
            <p:spPr>
              <a:xfrm flipH="1">
                <a:off x="0" y="-1"/>
                <a:ext cx="1607616" cy="6020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710" name="2012"/>
              <p:cNvSpPr txBox="1"/>
              <p:nvPr/>
            </p:nvSpPr>
            <p:spPr>
              <a:xfrm>
                <a:off x="29390" y="102908"/>
                <a:ext cx="1548836" cy="396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2012</a:t>
                </a:r>
              </a:p>
            </p:txBody>
          </p:sp>
        </p:grpSp>
        <p:sp>
          <p:nvSpPr>
            <p:cNvPr id="712" name="Straight Connector 84"/>
            <p:cNvSpPr/>
            <p:nvPr/>
          </p:nvSpPr>
          <p:spPr>
            <a:xfrm flipH="1">
              <a:off x="803806" y="621110"/>
              <a:ext cx="3" cy="781767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18" name="Group 89"/>
          <p:cNvGrpSpPr/>
          <p:nvPr/>
        </p:nvGrpSpPr>
        <p:grpSpPr>
          <a:xfrm>
            <a:off x="3301326" y="1677301"/>
            <a:ext cx="1607616" cy="1402877"/>
            <a:chOff x="0" y="0"/>
            <a:chExt cx="1607615" cy="1402876"/>
          </a:xfrm>
        </p:grpSpPr>
        <p:grpSp>
          <p:nvGrpSpPr>
            <p:cNvPr id="716" name="Rounded Rectangle 91"/>
            <p:cNvGrpSpPr/>
            <p:nvPr/>
          </p:nvGrpSpPr>
          <p:grpSpPr>
            <a:xfrm>
              <a:off x="0" y="0"/>
              <a:ext cx="1607616" cy="602062"/>
              <a:chOff x="0" y="0"/>
              <a:chExt cx="1607615" cy="602061"/>
            </a:xfrm>
          </p:grpSpPr>
          <p:sp>
            <p:nvSpPr>
              <p:cNvPr id="714" name="圆角矩形"/>
              <p:cNvSpPr/>
              <p:nvPr/>
            </p:nvSpPr>
            <p:spPr>
              <a:xfrm flipH="1">
                <a:off x="0" y="-1"/>
                <a:ext cx="1607616" cy="602063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715" name="2013"/>
              <p:cNvSpPr txBox="1"/>
              <p:nvPr/>
            </p:nvSpPr>
            <p:spPr>
              <a:xfrm>
                <a:off x="29390" y="102908"/>
                <a:ext cx="1548836" cy="396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2013</a:t>
                </a:r>
              </a:p>
            </p:txBody>
          </p:sp>
        </p:grpSp>
        <p:sp>
          <p:nvSpPr>
            <p:cNvPr id="717" name="Straight Connector 94"/>
            <p:cNvSpPr/>
            <p:nvPr/>
          </p:nvSpPr>
          <p:spPr>
            <a:xfrm flipH="1">
              <a:off x="803806" y="621110"/>
              <a:ext cx="3" cy="781767"/>
            </a:xfrm>
            <a:prstGeom prst="line">
              <a:avLst/>
            </a:prstGeom>
            <a:noFill/>
            <a:ln w="19050" cap="flat">
              <a:solidFill>
                <a:schemeClr val="accent2"/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23" name="Group 96"/>
          <p:cNvGrpSpPr/>
          <p:nvPr/>
        </p:nvGrpSpPr>
        <p:grpSpPr>
          <a:xfrm>
            <a:off x="5291871" y="1677301"/>
            <a:ext cx="1607617" cy="1402877"/>
            <a:chOff x="0" y="0"/>
            <a:chExt cx="1607615" cy="1402876"/>
          </a:xfrm>
        </p:grpSpPr>
        <p:grpSp>
          <p:nvGrpSpPr>
            <p:cNvPr id="721" name="Rounded Rectangle 99"/>
            <p:cNvGrpSpPr/>
            <p:nvPr/>
          </p:nvGrpSpPr>
          <p:grpSpPr>
            <a:xfrm>
              <a:off x="0" y="0"/>
              <a:ext cx="1607616" cy="602062"/>
              <a:chOff x="0" y="0"/>
              <a:chExt cx="1607615" cy="602061"/>
            </a:xfrm>
          </p:grpSpPr>
          <p:sp>
            <p:nvSpPr>
              <p:cNvPr id="719" name="圆角矩形"/>
              <p:cNvSpPr/>
              <p:nvPr/>
            </p:nvSpPr>
            <p:spPr>
              <a:xfrm flipH="1">
                <a:off x="0" y="-1"/>
                <a:ext cx="1607616" cy="6020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720" name="2014"/>
              <p:cNvSpPr txBox="1"/>
              <p:nvPr/>
            </p:nvSpPr>
            <p:spPr>
              <a:xfrm>
                <a:off x="29390" y="102908"/>
                <a:ext cx="1548836" cy="396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2014</a:t>
                </a:r>
              </a:p>
            </p:txBody>
          </p:sp>
        </p:grpSp>
        <p:sp>
          <p:nvSpPr>
            <p:cNvPr id="722" name="Straight Connector 101"/>
            <p:cNvSpPr/>
            <p:nvPr/>
          </p:nvSpPr>
          <p:spPr>
            <a:xfrm flipH="1">
              <a:off x="803806" y="621110"/>
              <a:ext cx="3" cy="781767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28" name="Group 104"/>
          <p:cNvGrpSpPr/>
          <p:nvPr/>
        </p:nvGrpSpPr>
        <p:grpSpPr>
          <a:xfrm>
            <a:off x="7277558" y="1677301"/>
            <a:ext cx="1607617" cy="1402877"/>
            <a:chOff x="0" y="0"/>
            <a:chExt cx="1607615" cy="1402876"/>
          </a:xfrm>
        </p:grpSpPr>
        <p:grpSp>
          <p:nvGrpSpPr>
            <p:cNvPr id="726" name="Rounded Rectangle 107"/>
            <p:cNvGrpSpPr/>
            <p:nvPr/>
          </p:nvGrpSpPr>
          <p:grpSpPr>
            <a:xfrm>
              <a:off x="0" y="0"/>
              <a:ext cx="1607616" cy="602062"/>
              <a:chOff x="0" y="0"/>
              <a:chExt cx="1607615" cy="602061"/>
            </a:xfrm>
          </p:grpSpPr>
          <p:sp>
            <p:nvSpPr>
              <p:cNvPr id="724" name="圆角矩形"/>
              <p:cNvSpPr/>
              <p:nvPr/>
            </p:nvSpPr>
            <p:spPr>
              <a:xfrm flipH="1">
                <a:off x="0" y="-1"/>
                <a:ext cx="1607616" cy="602063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725" name="2015"/>
              <p:cNvSpPr txBox="1"/>
              <p:nvPr/>
            </p:nvSpPr>
            <p:spPr>
              <a:xfrm>
                <a:off x="29390" y="102908"/>
                <a:ext cx="1548836" cy="396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2015</a:t>
                </a:r>
              </a:p>
            </p:txBody>
          </p:sp>
        </p:grpSp>
        <p:sp>
          <p:nvSpPr>
            <p:cNvPr id="727" name="Straight Connector 110"/>
            <p:cNvSpPr/>
            <p:nvPr/>
          </p:nvSpPr>
          <p:spPr>
            <a:xfrm flipH="1">
              <a:off x="803806" y="621110"/>
              <a:ext cx="3" cy="781767"/>
            </a:xfrm>
            <a:prstGeom prst="line">
              <a:avLst/>
            </a:prstGeom>
            <a:noFill/>
            <a:ln w="19050" cap="flat">
              <a:solidFill>
                <a:schemeClr val="accent2"/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33" name="Group 113"/>
          <p:cNvGrpSpPr/>
          <p:nvPr/>
        </p:nvGrpSpPr>
        <p:grpSpPr>
          <a:xfrm>
            <a:off x="9277029" y="1677301"/>
            <a:ext cx="1607617" cy="1402877"/>
            <a:chOff x="0" y="0"/>
            <a:chExt cx="1607615" cy="1402876"/>
          </a:xfrm>
        </p:grpSpPr>
        <p:grpSp>
          <p:nvGrpSpPr>
            <p:cNvPr id="731" name="Rounded Rectangle 116"/>
            <p:cNvGrpSpPr/>
            <p:nvPr/>
          </p:nvGrpSpPr>
          <p:grpSpPr>
            <a:xfrm>
              <a:off x="0" y="0"/>
              <a:ext cx="1607616" cy="602062"/>
              <a:chOff x="0" y="0"/>
              <a:chExt cx="1607615" cy="602061"/>
            </a:xfrm>
          </p:grpSpPr>
          <p:sp>
            <p:nvSpPr>
              <p:cNvPr id="729" name="圆角矩形"/>
              <p:cNvSpPr/>
              <p:nvPr/>
            </p:nvSpPr>
            <p:spPr>
              <a:xfrm flipH="1">
                <a:off x="0" y="-1"/>
                <a:ext cx="1607616" cy="6020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sp>
            <p:nvSpPr>
              <p:cNvPr id="730" name="2016"/>
              <p:cNvSpPr txBox="1"/>
              <p:nvPr/>
            </p:nvSpPr>
            <p:spPr>
              <a:xfrm>
                <a:off x="29390" y="102908"/>
                <a:ext cx="1548836" cy="396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2016</a:t>
                </a:r>
              </a:p>
            </p:txBody>
          </p:sp>
        </p:grpSp>
        <p:sp>
          <p:nvSpPr>
            <p:cNvPr id="732" name="Straight Connector 119"/>
            <p:cNvSpPr/>
            <p:nvPr/>
          </p:nvSpPr>
          <p:spPr>
            <a:xfrm flipH="1">
              <a:off x="803806" y="621110"/>
              <a:ext cx="3" cy="781767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34" name="Freeform 143"/>
          <p:cNvSpPr/>
          <p:nvPr/>
        </p:nvSpPr>
        <p:spPr>
          <a:xfrm>
            <a:off x="1882386" y="3480777"/>
            <a:ext cx="467555" cy="440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27" h="21414" extrusionOk="0">
                <a:moveTo>
                  <a:pt x="20438" y="8603"/>
                </a:moveTo>
                <a:cubicBezTo>
                  <a:pt x="17548" y="5922"/>
                  <a:pt x="17548" y="5922"/>
                  <a:pt x="17548" y="5922"/>
                </a:cubicBezTo>
                <a:cubicBezTo>
                  <a:pt x="16723" y="5177"/>
                  <a:pt x="15485" y="3985"/>
                  <a:pt x="14797" y="3240"/>
                </a:cubicBezTo>
                <a:cubicBezTo>
                  <a:pt x="11770" y="559"/>
                  <a:pt x="11770" y="559"/>
                  <a:pt x="11770" y="559"/>
                </a:cubicBezTo>
                <a:cubicBezTo>
                  <a:pt x="11082" y="-186"/>
                  <a:pt x="9844" y="-186"/>
                  <a:pt x="9156" y="559"/>
                </a:cubicBezTo>
                <a:cubicBezTo>
                  <a:pt x="6129" y="3240"/>
                  <a:pt x="6129" y="3240"/>
                  <a:pt x="6129" y="3240"/>
                </a:cubicBezTo>
                <a:cubicBezTo>
                  <a:pt x="5441" y="3985"/>
                  <a:pt x="4203" y="5177"/>
                  <a:pt x="3378" y="5922"/>
                </a:cubicBezTo>
                <a:cubicBezTo>
                  <a:pt x="488" y="8603"/>
                  <a:pt x="488" y="8603"/>
                  <a:pt x="488" y="8603"/>
                </a:cubicBezTo>
                <a:cubicBezTo>
                  <a:pt x="-337" y="9348"/>
                  <a:pt x="-62" y="9944"/>
                  <a:pt x="901" y="9944"/>
                </a:cubicBezTo>
                <a:cubicBezTo>
                  <a:pt x="2552" y="9944"/>
                  <a:pt x="2552" y="9944"/>
                  <a:pt x="2552" y="9944"/>
                </a:cubicBezTo>
                <a:cubicBezTo>
                  <a:pt x="2552" y="20520"/>
                  <a:pt x="2552" y="20520"/>
                  <a:pt x="2552" y="20520"/>
                </a:cubicBezTo>
                <a:cubicBezTo>
                  <a:pt x="2552" y="20967"/>
                  <a:pt x="2965" y="21414"/>
                  <a:pt x="3378" y="21414"/>
                </a:cubicBezTo>
                <a:cubicBezTo>
                  <a:pt x="4891" y="21414"/>
                  <a:pt x="4891" y="21414"/>
                  <a:pt x="4891" y="21414"/>
                </a:cubicBezTo>
                <a:cubicBezTo>
                  <a:pt x="4891" y="11880"/>
                  <a:pt x="4891" y="11880"/>
                  <a:pt x="4891" y="11880"/>
                </a:cubicBezTo>
                <a:cubicBezTo>
                  <a:pt x="9431" y="11880"/>
                  <a:pt x="9431" y="11880"/>
                  <a:pt x="9431" y="11880"/>
                </a:cubicBezTo>
                <a:cubicBezTo>
                  <a:pt x="9431" y="21414"/>
                  <a:pt x="9431" y="21414"/>
                  <a:pt x="9431" y="21414"/>
                </a:cubicBezTo>
                <a:cubicBezTo>
                  <a:pt x="17548" y="21414"/>
                  <a:pt x="17548" y="21414"/>
                  <a:pt x="17548" y="21414"/>
                </a:cubicBezTo>
                <a:cubicBezTo>
                  <a:pt x="18099" y="21414"/>
                  <a:pt x="18374" y="20967"/>
                  <a:pt x="18374" y="20520"/>
                </a:cubicBezTo>
                <a:cubicBezTo>
                  <a:pt x="18374" y="9944"/>
                  <a:pt x="18374" y="9944"/>
                  <a:pt x="18374" y="9944"/>
                </a:cubicBezTo>
                <a:cubicBezTo>
                  <a:pt x="20025" y="9944"/>
                  <a:pt x="20025" y="9944"/>
                  <a:pt x="20025" y="9944"/>
                </a:cubicBezTo>
                <a:cubicBezTo>
                  <a:pt x="20988" y="9944"/>
                  <a:pt x="21263" y="9348"/>
                  <a:pt x="20438" y="8603"/>
                </a:cubicBezTo>
                <a:close/>
                <a:moveTo>
                  <a:pt x="15897" y="14264"/>
                </a:moveTo>
                <a:cubicBezTo>
                  <a:pt x="11908" y="14264"/>
                  <a:pt x="11908" y="14264"/>
                  <a:pt x="11908" y="14264"/>
                </a:cubicBezTo>
                <a:cubicBezTo>
                  <a:pt x="11908" y="10540"/>
                  <a:pt x="11908" y="10540"/>
                  <a:pt x="11908" y="10540"/>
                </a:cubicBezTo>
                <a:cubicBezTo>
                  <a:pt x="15897" y="10540"/>
                  <a:pt x="15897" y="10540"/>
                  <a:pt x="15897" y="10540"/>
                </a:cubicBezTo>
                <a:lnTo>
                  <a:pt x="15897" y="142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735" name="Freeform 92"/>
          <p:cNvSpPr/>
          <p:nvPr/>
        </p:nvSpPr>
        <p:spPr>
          <a:xfrm>
            <a:off x="3900735" y="3520647"/>
            <a:ext cx="451231" cy="460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8" h="21457" extrusionOk="0">
                <a:moveTo>
                  <a:pt x="20870" y="18596"/>
                </a:moveTo>
                <a:cubicBezTo>
                  <a:pt x="14595" y="12302"/>
                  <a:pt x="14595" y="12302"/>
                  <a:pt x="14595" y="12302"/>
                </a:cubicBezTo>
                <a:cubicBezTo>
                  <a:pt x="15470" y="11015"/>
                  <a:pt x="16054" y="9584"/>
                  <a:pt x="16054" y="7868"/>
                </a:cubicBezTo>
                <a:cubicBezTo>
                  <a:pt x="16054" y="3433"/>
                  <a:pt x="12405" y="0"/>
                  <a:pt x="8027" y="0"/>
                </a:cubicBezTo>
                <a:cubicBezTo>
                  <a:pt x="3649" y="0"/>
                  <a:pt x="0" y="3433"/>
                  <a:pt x="0" y="7868"/>
                </a:cubicBezTo>
                <a:cubicBezTo>
                  <a:pt x="0" y="12159"/>
                  <a:pt x="3649" y="15592"/>
                  <a:pt x="8027" y="15592"/>
                </a:cubicBezTo>
                <a:cubicBezTo>
                  <a:pt x="9486" y="15592"/>
                  <a:pt x="10800" y="15306"/>
                  <a:pt x="11822" y="14734"/>
                </a:cubicBezTo>
                <a:cubicBezTo>
                  <a:pt x="18389" y="21028"/>
                  <a:pt x="18389" y="21028"/>
                  <a:pt x="18389" y="21028"/>
                </a:cubicBezTo>
                <a:cubicBezTo>
                  <a:pt x="18973" y="21600"/>
                  <a:pt x="20141" y="21600"/>
                  <a:pt x="20870" y="21028"/>
                </a:cubicBezTo>
                <a:cubicBezTo>
                  <a:pt x="21600" y="20313"/>
                  <a:pt x="21600" y="19168"/>
                  <a:pt x="20870" y="18596"/>
                </a:cubicBezTo>
                <a:close/>
                <a:moveTo>
                  <a:pt x="2773" y="7868"/>
                </a:moveTo>
                <a:cubicBezTo>
                  <a:pt x="2773" y="4864"/>
                  <a:pt x="5108" y="2575"/>
                  <a:pt x="8027" y="2575"/>
                </a:cubicBezTo>
                <a:cubicBezTo>
                  <a:pt x="10946" y="2575"/>
                  <a:pt x="13427" y="4864"/>
                  <a:pt x="13427" y="7868"/>
                </a:cubicBezTo>
                <a:cubicBezTo>
                  <a:pt x="13427" y="10728"/>
                  <a:pt x="10946" y="13017"/>
                  <a:pt x="8027" y="13017"/>
                </a:cubicBezTo>
                <a:cubicBezTo>
                  <a:pt x="5108" y="13017"/>
                  <a:pt x="2773" y="10728"/>
                  <a:pt x="2773" y="786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740" name="组合 51"/>
          <p:cNvGrpSpPr/>
          <p:nvPr/>
        </p:nvGrpSpPr>
        <p:grpSpPr>
          <a:xfrm>
            <a:off x="5896453" y="3506938"/>
            <a:ext cx="427570" cy="400055"/>
            <a:chOff x="0" y="-1"/>
            <a:chExt cx="427569" cy="400053"/>
          </a:xfrm>
        </p:grpSpPr>
        <p:sp>
          <p:nvSpPr>
            <p:cNvPr id="736" name="Freeform 153"/>
            <p:cNvSpPr/>
            <p:nvPr/>
          </p:nvSpPr>
          <p:spPr>
            <a:xfrm>
              <a:off x="21166" y="110066"/>
              <a:ext cx="105836" cy="249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33"/>
                    <a:pt x="21600" y="2133"/>
                    <a:pt x="21600" y="2133"/>
                  </a:cubicBezTo>
                  <a:cubicBezTo>
                    <a:pt x="21600" y="1067"/>
                    <a:pt x="19059" y="0"/>
                    <a:pt x="16518" y="0"/>
                  </a:cubicBezTo>
                  <a:cubicBezTo>
                    <a:pt x="5718" y="0"/>
                    <a:pt x="5718" y="0"/>
                    <a:pt x="5718" y="0"/>
                  </a:cubicBezTo>
                  <a:cubicBezTo>
                    <a:pt x="2541" y="0"/>
                    <a:pt x="0" y="1067"/>
                    <a:pt x="0" y="2133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37" name="Freeform 154"/>
            <p:cNvSpPr/>
            <p:nvPr/>
          </p:nvSpPr>
          <p:spPr>
            <a:xfrm>
              <a:off x="162984" y="-2"/>
              <a:ext cx="103719" cy="359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477"/>
                    <a:pt x="21600" y="1477"/>
                    <a:pt x="21600" y="1477"/>
                  </a:cubicBezTo>
                  <a:cubicBezTo>
                    <a:pt x="21600" y="738"/>
                    <a:pt x="19059" y="0"/>
                    <a:pt x="15882" y="0"/>
                  </a:cubicBezTo>
                  <a:cubicBezTo>
                    <a:pt x="5082" y="0"/>
                    <a:pt x="5082" y="0"/>
                    <a:pt x="5082" y="0"/>
                  </a:cubicBezTo>
                  <a:cubicBezTo>
                    <a:pt x="1906" y="0"/>
                    <a:pt x="0" y="738"/>
                    <a:pt x="0" y="1477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38" name="Freeform 155"/>
            <p:cNvSpPr/>
            <p:nvPr/>
          </p:nvSpPr>
          <p:spPr>
            <a:xfrm>
              <a:off x="300566" y="167217"/>
              <a:ext cx="105836" cy="192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743"/>
                    <a:pt x="21600" y="2743"/>
                    <a:pt x="21600" y="2743"/>
                  </a:cubicBezTo>
                  <a:cubicBezTo>
                    <a:pt x="21600" y="1371"/>
                    <a:pt x="19059" y="0"/>
                    <a:pt x="15882" y="0"/>
                  </a:cubicBezTo>
                  <a:cubicBezTo>
                    <a:pt x="5082" y="0"/>
                    <a:pt x="5082" y="0"/>
                    <a:pt x="5082" y="0"/>
                  </a:cubicBezTo>
                  <a:cubicBezTo>
                    <a:pt x="2541" y="0"/>
                    <a:pt x="0" y="1371"/>
                    <a:pt x="0" y="2743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39" name="Rectangle 156"/>
            <p:cNvSpPr/>
            <p:nvPr/>
          </p:nvSpPr>
          <p:spPr>
            <a:xfrm>
              <a:off x="-1" y="372534"/>
              <a:ext cx="427570" cy="275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741" name="Freeform 140"/>
          <p:cNvSpPr/>
          <p:nvPr/>
        </p:nvSpPr>
        <p:spPr>
          <a:xfrm>
            <a:off x="7843431" y="3504629"/>
            <a:ext cx="474522" cy="474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14" y="9064"/>
                </a:moveTo>
                <a:cubicBezTo>
                  <a:pt x="19864" y="9064"/>
                  <a:pt x="19864" y="9064"/>
                  <a:pt x="19864" y="9064"/>
                </a:cubicBezTo>
                <a:cubicBezTo>
                  <a:pt x="19671" y="8486"/>
                  <a:pt x="19479" y="8100"/>
                  <a:pt x="19479" y="7521"/>
                </a:cubicBezTo>
                <a:cubicBezTo>
                  <a:pt x="20443" y="6943"/>
                  <a:pt x="20443" y="6943"/>
                  <a:pt x="20443" y="6943"/>
                </a:cubicBezTo>
                <a:cubicBezTo>
                  <a:pt x="20829" y="6750"/>
                  <a:pt x="20829" y="6557"/>
                  <a:pt x="20636" y="6171"/>
                </a:cubicBezTo>
                <a:cubicBezTo>
                  <a:pt x="19671" y="4243"/>
                  <a:pt x="19671" y="4243"/>
                  <a:pt x="19671" y="4243"/>
                </a:cubicBezTo>
                <a:cubicBezTo>
                  <a:pt x="19479" y="4050"/>
                  <a:pt x="19093" y="3857"/>
                  <a:pt x="18900" y="4050"/>
                </a:cubicBezTo>
                <a:cubicBezTo>
                  <a:pt x="17743" y="4821"/>
                  <a:pt x="17743" y="4821"/>
                  <a:pt x="17743" y="4821"/>
                </a:cubicBezTo>
                <a:cubicBezTo>
                  <a:pt x="17357" y="4436"/>
                  <a:pt x="16971" y="4050"/>
                  <a:pt x="16779" y="3857"/>
                </a:cubicBezTo>
                <a:cubicBezTo>
                  <a:pt x="17357" y="2700"/>
                  <a:pt x="17357" y="2700"/>
                  <a:pt x="17357" y="2700"/>
                </a:cubicBezTo>
                <a:cubicBezTo>
                  <a:pt x="17550" y="2314"/>
                  <a:pt x="17357" y="2121"/>
                  <a:pt x="17164" y="1929"/>
                </a:cubicBezTo>
                <a:cubicBezTo>
                  <a:pt x="15236" y="771"/>
                  <a:pt x="15236" y="771"/>
                  <a:pt x="15236" y="771"/>
                </a:cubicBezTo>
                <a:cubicBezTo>
                  <a:pt x="14850" y="579"/>
                  <a:pt x="14657" y="771"/>
                  <a:pt x="14464" y="964"/>
                </a:cubicBezTo>
                <a:cubicBezTo>
                  <a:pt x="13693" y="2121"/>
                  <a:pt x="13693" y="2121"/>
                  <a:pt x="13693" y="2121"/>
                </a:cubicBezTo>
                <a:cubicBezTo>
                  <a:pt x="13307" y="1929"/>
                  <a:pt x="12921" y="1929"/>
                  <a:pt x="12343" y="1736"/>
                </a:cubicBezTo>
                <a:cubicBezTo>
                  <a:pt x="12343" y="579"/>
                  <a:pt x="12343" y="579"/>
                  <a:pt x="12343" y="579"/>
                </a:cubicBezTo>
                <a:cubicBezTo>
                  <a:pt x="12343" y="193"/>
                  <a:pt x="12150" y="0"/>
                  <a:pt x="11764" y="0"/>
                </a:cubicBezTo>
                <a:cubicBezTo>
                  <a:pt x="9643" y="0"/>
                  <a:pt x="9643" y="0"/>
                  <a:pt x="9643" y="0"/>
                </a:cubicBezTo>
                <a:cubicBezTo>
                  <a:pt x="9257" y="0"/>
                  <a:pt x="9064" y="193"/>
                  <a:pt x="9064" y="579"/>
                </a:cubicBezTo>
                <a:cubicBezTo>
                  <a:pt x="9064" y="1929"/>
                  <a:pt x="9064" y="1929"/>
                  <a:pt x="9064" y="1929"/>
                </a:cubicBezTo>
                <a:cubicBezTo>
                  <a:pt x="8679" y="1929"/>
                  <a:pt x="8100" y="2121"/>
                  <a:pt x="7714" y="2314"/>
                </a:cubicBezTo>
                <a:cubicBezTo>
                  <a:pt x="7136" y="1157"/>
                  <a:pt x="7136" y="1157"/>
                  <a:pt x="7136" y="1157"/>
                </a:cubicBezTo>
                <a:cubicBezTo>
                  <a:pt x="6943" y="771"/>
                  <a:pt x="6557" y="771"/>
                  <a:pt x="6364" y="964"/>
                </a:cubicBezTo>
                <a:cubicBezTo>
                  <a:pt x="4436" y="2121"/>
                  <a:pt x="4436" y="2121"/>
                  <a:pt x="4436" y="2121"/>
                </a:cubicBezTo>
                <a:cubicBezTo>
                  <a:pt x="4050" y="2121"/>
                  <a:pt x="4050" y="2507"/>
                  <a:pt x="4243" y="2700"/>
                </a:cubicBezTo>
                <a:cubicBezTo>
                  <a:pt x="4821" y="3857"/>
                  <a:pt x="4821" y="3857"/>
                  <a:pt x="4821" y="3857"/>
                </a:cubicBezTo>
                <a:cubicBezTo>
                  <a:pt x="4436" y="4243"/>
                  <a:pt x="4243" y="4629"/>
                  <a:pt x="3857" y="5014"/>
                </a:cubicBezTo>
                <a:cubicBezTo>
                  <a:pt x="2700" y="4243"/>
                  <a:pt x="2700" y="4243"/>
                  <a:pt x="2700" y="4243"/>
                </a:cubicBezTo>
                <a:cubicBezTo>
                  <a:pt x="2507" y="4243"/>
                  <a:pt x="2121" y="4243"/>
                  <a:pt x="1929" y="4436"/>
                </a:cubicBezTo>
                <a:cubicBezTo>
                  <a:pt x="964" y="6364"/>
                  <a:pt x="964" y="6364"/>
                  <a:pt x="964" y="6364"/>
                </a:cubicBezTo>
                <a:cubicBezTo>
                  <a:pt x="771" y="6750"/>
                  <a:pt x="771" y="6943"/>
                  <a:pt x="1157" y="7136"/>
                </a:cubicBezTo>
                <a:cubicBezTo>
                  <a:pt x="2314" y="7907"/>
                  <a:pt x="2314" y="7907"/>
                  <a:pt x="2314" y="7907"/>
                </a:cubicBezTo>
                <a:cubicBezTo>
                  <a:pt x="2121" y="8293"/>
                  <a:pt x="1929" y="8679"/>
                  <a:pt x="1929" y="9257"/>
                </a:cubicBezTo>
                <a:cubicBezTo>
                  <a:pt x="579" y="9257"/>
                  <a:pt x="579" y="9257"/>
                  <a:pt x="579" y="9257"/>
                </a:cubicBezTo>
                <a:cubicBezTo>
                  <a:pt x="386" y="9257"/>
                  <a:pt x="0" y="9450"/>
                  <a:pt x="0" y="9836"/>
                </a:cubicBezTo>
                <a:cubicBezTo>
                  <a:pt x="0" y="11957"/>
                  <a:pt x="0" y="11957"/>
                  <a:pt x="0" y="11957"/>
                </a:cubicBezTo>
                <a:cubicBezTo>
                  <a:pt x="0" y="12343"/>
                  <a:pt x="386" y="12536"/>
                  <a:pt x="579" y="12536"/>
                </a:cubicBezTo>
                <a:cubicBezTo>
                  <a:pt x="1929" y="12536"/>
                  <a:pt x="1929" y="12536"/>
                  <a:pt x="1929" y="12536"/>
                </a:cubicBezTo>
                <a:cubicBezTo>
                  <a:pt x="2121" y="13114"/>
                  <a:pt x="2121" y="13500"/>
                  <a:pt x="2314" y="13886"/>
                </a:cubicBezTo>
                <a:cubicBezTo>
                  <a:pt x="1157" y="14464"/>
                  <a:pt x="1157" y="14464"/>
                  <a:pt x="1157" y="14464"/>
                </a:cubicBezTo>
                <a:cubicBezTo>
                  <a:pt x="964" y="14657"/>
                  <a:pt x="964" y="15043"/>
                  <a:pt x="964" y="15236"/>
                </a:cubicBezTo>
                <a:cubicBezTo>
                  <a:pt x="2121" y="17164"/>
                  <a:pt x="2121" y="17164"/>
                  <a:pt x="2121" y="17164"/>
                </a:cubicBezTo>
                <a:cubicBezTo>
                  <a:pt x="2314" y="17550"/>
                  <a:pt x="2700" y="17550"/>
                  <a:pt x="2893" y="17357"/>
                </a:cubicBezTo>
                <a:cubicBezTo>
                  <a:pt x="4050" y="16779"/>
                  <a:pt x="4050" y="16779"/>
                  <a:pt x="4050" y="16779"/>
                </a:cubicBezTo>
                <a:cubicBezTo>
                  <a:pt x="4436" y="17164"/>
                  <a:pt x="4629" y="17550"/>
                  <a:pt x="5014" y="17743"/>
                </a:cubicBezTo>
                <a:cubicBezTo>
                  <a:pt x="4436" y="18900"/>
                  <a:pt x="4436" y="18900"/>
                  <a:pt x="4436" y="18900"/>
                </a:cubicBezTo>
                <a:cubicBezTo>
                  <a:pt x="4243" y="19093"/>
                  <a:pt x="4436" y="19479"/>
                  <a:pt x="4629" y="19671"/>
                </a:cubicBezTo>
                <a:cubicBezTo>
                  <a:pt x="6557" y="20829"/>
                  <a:pt x="6557" y="20829"/>
                  <a:pt x="6557" y="20829"/>
                </a:cubicBezTo>
                <a:cubicBezTo>
                  <a:pt x="6750" y="20829"/>
                  <a:pt x="7136" y="20829"/>
                  <a:pt x="7329" y="20443"/>
                </a:cubicBezTo>
                <a:cubicBezTo>
                  <a:pt x="7907" y="19479"/>
                  <a:pt x="7907" y="19479"/>
                  <a:pt x="7907" y="19479"/>
                </a:cubicBezTo>
                <a:cubicBezTo>
                  <a:pt x="8486" y="19479"/>
                  <a:pt x="8871" y="19671"/>
                  <a:pt x="9257" y="19671"/>
                </a:cubicBezTo>
                <a:cubicBezTo>
                  <a:pt x="9257" y="21021"/>
                  <a:pt x="9257" y="21021"/>
                  <a:pt x="9257" y="21021"/>
                </a:cubicBezTo>
                <a:cubicBezTo>
                  <a:pt x="9257" y="21407"/>
                  <a:pt x="9643" y="21600"/>
                  <a:pt x="9836" y="21600"/>
                </a:cubicBezTo>
                <a:cubicBezTo>
                  <a:pt x="12150" y="21600"/>
                  <a:pt x="12150" y="21600"/>
                  <a:pt x="12150" y="21600"/>
                </a:cubicBezTo>
                <a:cubicBezTo>
                  <a:pt x="12343" y="21600"/>
                  <a:pt x="12729" y="21407"/>
                  <a:pt x="12729" y="21021"/>
                </a:cubicBezTo>
                <a:cubicBezTo>
                  <a:pt x="12729" y="19671"/>
                  <a:pt x="12729" y="19671"/>
                  <a:pt x="12729" y="19671"/>
                </a:cubicBezTo>
                <a:cubicBezTo>
                  <a:pt x="13114" y="19671"/>
                  <a:pt x="13500" y="19479"/>
                  <a:pt x="14079" y="19286"/>
                </a:cubicBezTo>
                <a:cubicBezTo>
                  <a:pt x="14657" y="20443"/>
                  <a:pt x="14657" y="20443"/>
                  <a:pt x="14657" y="20443"/>
                </a:cubicBezTo>
                <a:cubicBezTo>
                  <a:pt x="14850" y="20636"/>
                  <a:pt x="15236" y="20829"/>
                  <a:pt x="15429" y="20636"/>
                </a:cubicBezTo>
                <a:cubicBezTo>
                  <a:pt x="17357" y="19479"/>
                  <a:pt x="17357" y="19479"/>
                  <a:pt x="17357" y="19479"/>
                </a:cubicBezTo>
                <a:cubicBezTo>
                  <a:pt x="17550" y="19286"/>
                  <a:pt x="17743" y="19093"/>
                  <a:pt x="17550" y="18707"/>
                </a:cubicBezTo>
                <a:cubicBezTo>
                  <a:pt x="16971" y="17550"/>
                  <a:pt x="16971" y="17550"/>
                  <a:pt x="16971" y="17550"/>
                </a:cubicBezTo>
                <a:cubicBezTo>
                  <a:pt x="17164" y="17357"/>
                  <a:pt x="17550" y="16971"/>
                  <a:pt x="17936" y="16586"/>
                </a:cubicBezTo>
                <a:cubicBezTo>
                  <a:pt x="18900" y="17164"/>
                  <a:pt x="18900" y="17164"/>
                  <a:pt x="18900" y="17164"/>
                </a:cubicBezTo>
                <a:cubicBezTo>
                  <a:pt x="19286" y="17357"/>
                  <a:pt x="19671" y="17357"/>
                  <a:pt x="19671" y="16971"/>
                </a:cubicBezTo>
                <a:cubicBezTo>
                  <a:pt x="20829" y="15043"/>
                  <a:pt x="20829" y="15043"/>
                  <a:pt x="20829" y="15043"/>
                </a:cubicBezTo>
                <a:cubicBezTo>
                  <a:pt x="21021" y="14850"/>
                  <a:pt x="20829" y="14464"/>
                  <a:pt x="20636" y="14271"/>
                </a:cubicBezTo>
                <a:cubicBezTo>
                  <a:pt x="19479" y="13693"/>
                  <a:pt x="19479" y="13693"/>
                  <a:pt x="19479" y="13693"/>
                </a:cubicBezTo>
                <a:cubicBezTo>
                  <a:pt x="19671" y="13307"/>
                  <a:pt x="19671" y="12729"/>
                  <a:pt x="19864" y="12343"/>
                </a:cubicBezTo>
                <a:cubicBezTo>
                  <a:pt x="21214" y="12343"/>
                  <a:pt x="21214" y="12343"/>
                  <a:pt x="21214" y="12343"/>
                </a:cubicBezTo>
                <a:cubicBezTo>
                  <a:pt x="21407" y="12343"/>
                  <a:pt x="21600" y="12150"/>
                  <a:pt x="21600" y="11764"/>
                </a:cubicBezTo>
                <a:cubicBezTo>
                  <a:pt x="21600" y="9450"/>
                  <a:pt x="21600" y="9450"/>
                  <a:pt x="21600" y="9450"/>
                </a:cubicBezTo>
                <a:cubicBezTo>
                  <a:pt x="21600" y="9257"/>
                  <a:pt x="21407" y="9064"/>
                  <a:pt x="21214" y="9064"/>
                </a:cubicBezTo>
                <a:close/>
                <a:moveTo>
                  <a:pt x="10800" y="16586"/>
                </a:moveTo>
                <a:cubicBezTo>
                  <a:pt x="7714" y="16586"/>
                  <a:pt x="5014" y="13886"/>
                  <a:pt x="5014" y="10800"/>
                </a:cubicBezTo>
                <a:cubicBezTo>
                  <a:pt x="5014" y="7521"/>
                  <a:pt x="7714" y="5014"/>
                  <a:pt x="10800" y="5014"/>
                </a:cubicBezTo>
                <a:cubicBezTo>
                  <a:pt x="14079" y="5014"/>
                  <a:pt x="16586" y="7521"/>
                  <a:pt x="16586" y="10800"/>
                </a:cubicBezTo>
                <a:cubicBezTo>
                  <a:pt x="16586" y="13886"/>
                  <a:pt x="14079" y="16586"/>
                  <a:pt x="10800" y="1658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747" name="组合 57"/>
          <p:cNvGrpSpPr/>
          <p:nvPr/>
        </p:nvGrpSpPr>
        <p:grpSpPr>
          <a:xfrm>
            <a:off x="9864444" y="3566207"/>
            <a:ext cx="419103" cy="408520"/>
            <a:chOff x="-1" y="0"/>
            <a:chExt cx="419102" cy="408518"/>
          </a:xfrm>
        </p:grpSpPr>
        <p:sp>
          <p:nvSpPr>
            <p:cNvPr id="742" name="Freeform 104"/>
            <p:cNvSpPr/>
            <p:nvPr/>
          </p:nvSpPr>
          <p:spPr>
            <a:xfrm>
              <a:off x="110066" y="209549"/>
              <a:ext cx="57153" cy="131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05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642" y="0"/>
                    <a:pt x="13642" y="0"/>
                    <a:pt x="13642" y="0"/>
                  </a:cubicBezTo>
                  <a:cubicBezTo>
                    <a:pt x="13642" y="1005"/>
                    <a:pt x="13642" y="1507"/>
                    <a:pt x="12505" y="2009"/>
                  </a:cubicBezTo>
                  <a:cubicBezTo>
                    <a:pt x="11368" y="2512"/>
                    <a:pt x="10232" y="3014"/>
                    <a:pt x="9095" y="3516"/>
                  </a:cubicBezTo>
                  <a:cubicBezTo>
                    <a:pt x="7958" y="4019"/>
                    <a:pt x="6821" y="4019"/>
                    <a:pt x="4547" y="4019"/>
                  </a:cubicBezTo>
                  <a:cubicBezTo>
                    <a:pt x="3411" y="4521"/>
                    <a:pt x="1137" y="4521"/>
                    <a:pt x="0" y="4521"/>
                  </a:cubicBezTo>
                  <a:cubicBezTo>
                    <a:pt x="0" y="7535"/>
                    <a:pt x="0" y="7535"/>
                    <a:pt x="0" y="7535"/>
                  </a:cubicBezTo>
                  <a:cubicBezTo>
                    <a:pt x="12505" y="7535"/>
                    <a:pt x="12505" y="7535"/>
                    <a:pt x="12505" y="7535"/>
                  </a:cubicBezTo>
                  <a:lnTo>
                    <a:pt x="12505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43" name="Freeform 105"/>
            <p:cNvSpPr/>
            <p:nvPr/>
          </p:nvSpPr>
          <p:spPr>
            <a:xfrm>
              <a:off x="198966" y="209549"/>
              <a:ext cx="95253" cy="131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32" y="17079"/>
                  </a:moveTo>
                  <a:cubicBezTo>
                    <a:pt x="13935" y="17581"/>
                    <a:pt x="13239" y="17581"/>
                    <a:pt x="12542" y="18084"/>
                  </a:cubicBezTo>
                  <a:cubicBezTo>
                    <a:pt x="11845" y="18084"/>
                    <a:pt x="11148" y="18084"/>
                    <a:pt x="10452" y="18084"/>
                  </a:cubicBezTo>
                  <a:cubicBezTo>
                    <a:pt x="9058" y="18084"/>
                    <a:pt x="8361" y="18084"/>
                    <a:pt x="7665" y="17581"/>
                  </a:cubicBezTo>
                  <a:cubicBezTo>
                    <a:pt x="6271" y="17079"/>
                    <a:pt x="6271" y="16074"/>
                    <a:pt x="5574" y="15070"/>
                  </a:cubicBezTo>
                  <a:cubicBezTo>
                    <a:pt x="0" y="15070"/>
                    <a:pt x="0" y="15070"/>
                    <a:pt x="0" y="15070"/>
                  </a:cubicBezTo>
                  <a:cubicBezTo>
                    <a:pt x="0" y="16074"/>
                    <a:pt x="0" y="17079"/>
                    <a:pt x="697" y="18084"/>
                  </a:cubicBezTo>
                  <a:cubicBezTo>
                    <a:pt x="1394" y="19088"/>
                    <a:pt x="2090" y="19591"/>
                    <a:pt x="3484" y="20093"/>
                  </a:cubicBezTo>
                  <a:cubicBezTo>
                    <a:pt x="4181" y="20595"/>
                    <a:pt x="5574" y="21098"/>
                    <a:pt x="6968" y="21600"/>
                  </a:cubicBezTo>
                  <a:cubicBezTo>
                    <a:pt x="7665" y="21600"/>
                    <a:pt x="9058" y="21600"/>
                    <a:pt x="10452" y="21600"/>
                  </a:cubicBezTo>
                  <a:cubicBezTo>
                    <a:pt x="12542" y="21600"/>
                    <a:pt x="13935" y="21600"/>
                    <a:pt x="15329" y="21098"/>
                  </a:cubicBezTo>
                  <a:cubicBezTo>
                    <a:pt x="16026" y="21098"/>
                    <a:pt x="17419" y="20595"/>
                    <a:pt x="18813" y="19591"/>
                  </a:cubicBezTo>
                  <a:cubicBezTo>
                    <a:pt x="19510" y="19088"/>
                    <a:pt x="20206" y="18084"/>
                    <a:pt x="20903" y="17079"/>
                  </a:cubicBezTo>
                  <a:cubicBezTo>
                    <a:pt x="21600" y="16074"/>
                    <a:pt x="21600" y="15070"/>
                    <a:pt x="21600" y="14065"/>
                  </a:cubicBezTo>
                  <a:cubicBezTo>
                    <a:pt x="21600" y="13060"/>
                    <a:pt x="21600" y="12056"/>
                    <a:pt x="20903" y="11553"/>
                  </a:cubicBezTo>
                  <a:cubicBezTo>
                    <a:pt x="20903" y="10549"/>
                    <a:pt x="20206" y="9544"/>
                    <a:pt x="19510" y="9042"/>
                  </a:cubicBezTo>
                  <a:cubicBezTo>
                    <a:pt x="18813" y="8540"/>
                    <a:pt x="17419" y="8037"/>
                    <a:pt x="16723" y="7535"/>
                  </a:cubicBezTo>
                  <a:cubicBezTo>
                    <a:pt x="15329" y="7033"/>
                    <a:pt x="13935" y="7033"/>
                    <a:pt x="12542" y="7033"/>
                  </a:cubicBezTo>
                  <a:cubicBezTo>
                    <a:pt x="11148" y="7033"/>
                    <a:pt x="10452" y="7033"/>
                    <a:pt x="9755" y="7033"/>
                  </a:cubicBezTo>
                  <a:cubicBezTo>
                    <a:pt x="8361" y="7535"/>
                    <a:pt x="7665" y="8037"/>
                    <a:pt x="6968" y="8540"/>
                  </a:cubicBezTo>
                  <a:cubicBezTo>
                    <a:pt x="6968" y="8540"/>
                    <a:pt x="6968" y="8540"/>
                    <a:pt x="6968" y="8540"/>
                  </a:cubicBezTo>
                  <a:cubicBezTo>
                    <a:pt x="7665" y="3516"/>
                    <a:pt x="7665" y="3516"/>
                    <a:pt x="7665" y="3516"/>
                  </a:cubicBezTo>
                  <a:cubicBezTo>
                    <a:pt x="20206" y="3516"/>
                    <a:pt x="20206" y="3516"/>
                    <a:pt x="20206" y="3516"/>
                  </a:cubicBezTo>
                  <a:cubicBezTo>
                    <a:pt x="20206" y="0"/>
                    <a:pt x="20206" y="0"/>
                    <a:pt x="20206" y="0"/>
                  </a:cubicBezTo>
                  <a:cubicBezTo>
                    <a:pt x="3484" y="0"/>
                    <a:pt x="3484" y="0"/>
                    <a:pt x="3484" y="0"/>
                  </a:cubicBezTo>
                  <a:cubicBezTo>
                    <a:pt x="697" y="12056"/>
                    <a:pt x="697" y="12056"/>
                    <a:pt x="697" y="12056"/>
                  </a:cubicBezTo>
                  <a:cubicBezTo>
                    <a:pt x="6271" y="12056"/>
                    <a:pt x="6271" y="12056"/>
                    <a:pt x="6271" y="12056"/>
                  </a:cubicBezTo>
                  <a:cubicBezTo>
                    <a:pt x="6968" y="11051"/>
                    <a:pt x="7665" y="11051"/>
                    <a:pt x="8361" y="10549"/>
                  </a:cubicBezTo>
                  <a:cubicBezTo>
                    <a:pt x="9058" y="10549"/>
                    <a:pt x="9755" y="10047"/>
                    <a:pt x="10452" y="10047"/>
                  </a:cubicBezTo>
                  <a:cubicBezTo>
                    <a:pt x="11148" y="10047"/>
                    <a:pt x="12542" y="10047"/>
                    <a:pt x="12542" y="10549"/>
                  </a:cubicBezTo>
                  <a:cubicBezTo>
                    <a:pt x="13239" y="10549"/>
                    <a:pt x="13935" y="11051"/>
                    <a:pt x="14632" y="11553"/>
                  </a:cubicBezTo>
                  <a:cubicBezTo>
                    <a:pt x="14632" y="11553"/>
                    <a:pt x="15329" y="12056"/>
                    <a:pt x="15329" y="12558"/>
                  </a:cubicBezTo>
                  <a:cubicBezTo>
                    <a:pt x="16026" y="13060"/>
                    <a:pt x="16026" y="13563"/>
                    <a:pt x="16026" y="14065"/>
                  </a:cubicBezTo>
                  <a:cubicBezTo>
                    <a:pt x="16026" y="14567"/>
                    <a:pt x="15329" y="15070"/>
                    <a:pt x="15329" y="15572"/>
                  </a:cubicBezTo>
                  <a:cubicBezTo>
                    <a:pt x="15329" y="16074"/>
                    <a:pt x="14632" y="16577"/>
                    <a:pt x="14632" y="1707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44" name="Freeform 106"/>
            <p:cNvSpPr/>
            <p:nvPr/>
          </p:nvSpPr>
          <p:spPr>
            <a:xfrm>
              <a:off x="76200" y="0"/>
              <a:ext cx="48686" cy="8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50" y="21600"/>
                  </a:moveTo>
                  <a:cubicBezTo>
                    <a:pt x="17550" y="21600"/>
                    <a:pt x="17550" y="21600"/>
                    <a:pt x="17550" y="21600"/>
                  </a:cubicBezTo>
                  <a:cubicBezTo>
                    <a:pt x="18900" y="21600"/>
                    <a:pt x="21600" y="20829"/>
                    <a:pt x="21600" y="19286"/>
                  </a:cubicBezTo>
                  <a:cubicBezTo>
                    <a:pt x="21600" y="2314"/>
                    <a:pt x="21600" y="2314"/>
                    <a:pt x="21600" y="2314"/>
                  </a:cubicBezTo>
                  <a:cubicBezTo>
                    <a:pt x="21600" y="1543"/>
                    <a:pt x="18900" y="0"/>
                    <a:pt x="17550" y="0"/>
                  </a:cubicBezTo>
                  <a:cubicBezTo>
                    <a:pt x="4050" y="0"/>
                    <a:pt x="4050" y="0"/>
                    <a:pt x="4050" y="0"/>
                  </a:cubicBezTo>
                  <a:cubicBezTo>
                    <a:pt x="1350" y="0"/>
                    <a:pt x="0" y="1543"/>
                    <a:pt x="0" y="2314"/>
                  </a:cubicBezTo>
                  <a:cubicBezTo>
                    <a:pt x="0" y="19286"/>
                    <a:pt x="0" y="19286"/>
                    <a:pt x="0" y="19286"/>
                  </a:cubicBezTo>
                  <a:cubicBezTo>
                    <a:pt x="0" y="20829"/>
                    <a:pt x="1350" y="21600"/>
                    <a:pt x="405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45" name="Freeform 107"/>
            <p:cNvSpPr/>
            <p:nvPr/>
          </p:nvSpPr>
          <p:spPr>
            <a:xfrm>
              <a:off x="294217" y="0"/>
              <a:ext cx="48686" cy="8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50" y="21600"/>
                  </a:moveTo>
                  <a:cubicBezTo>
                    <a:pt x="17550" y="21600"/>
                    <a:pt x="17550" y="21600"/>
                    <a:pt x="17550" y="21600"/>
                  </a:cubicBezTo>
                  <a:cubicBezTo>
                    <a:pt x="18900" y="21600"/>
                    <a:pt x="21600" y="20829"/>
                    <a:pt x="21600" y="19286"/>
                  </a:cubicBezTo>
                  <a:cubicBezTo>
                    <a:pt x="21600" y="2314"/>
                    <a:pt x="21600" y="2314"/>
                    <a:pt x="21600" y="2314"/>
                  </a:cubicBezTo>
                  <a:cubicBezTo>
                    <a:pt x="21600" y="1543"/>
                    <a:pt x="18900" y="0"/>
                    <a:pt x="17550" y="0"/>
                  </a:cubicBezTo>
                  <a:cubicBezTo>
                    <a:pt x="4050" y="0"/>
                    <a:pt x="4050" y="0"/>
                    <a:pt x="4050" y="0"/>
                  </a:cubicBezTo>
                  <a:cubicBezTo>
                    <a:pt x="1350" y="0"/>
                    <a:pt x="0" y="1543"/>
                    <a:pt x="0" y="2314"/>
                  </a:cubicBezTo>
                  <a:cubicBezTo>
                    <a:pt x="0" y="19286"/>
                    <a:pt x="0" y="19286"/>
                    <a:pt x="0" y="19286"/>
                  </a:cubicBezTo>
                  <a:cubicBezTo>
                    <a:pt x="0" y="20829"/>
                    <a:pt x="1350" y="21600"/>
                    <a:pt x="405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46" name="Freeform 108"/>
            <p:cNvSpPr/>
            <p:nvPr/>
          </p:nvSpPr>
          <p:spPr>
            <a:xfrm>
              <a:off x="-2" y="33866"/>
              <a:ext cx="419104" cy="374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77" y="0"/>
                  </a:moveTo>
                  <a:cubicBezTo>
                    <a:pt x="18447" y="0"/>
                    <a:pt x="18447" y="0"/>
                    <a:pt x="18447" y="0"/>
                  </a:cubicBezTo>
                  <a:cubicBezTo>
                    <a:pt x="18447" y="2479"/>
                    <a:pt x="18447" y="2479"/>
                    <a:pt x="18447" y="2479"/>
                  </a:cubicBezTo>
                  <a:cubicBezTo>
                    <a:pt x="18447" y="3364"/>
                    <a:pt x="17816" y="4072"/>
                    <a:pt x="17185" y="4072"/>
                  </a:cubicBezTo>
                  <a:cubicBezTo>
                    <a:pt x="15609" y="4072"/>
                    <a:pt x="15609" y="4072"/>
                    <a:pt x="15609" y="4072"/>
                  </a:cubicBezTo>
                  <a:cubicBezTo>
                    <a:pt x="14820" y="4072"/>
                    <a:pt x="14190" y="3364"/>
                    <a:pt x="14190" y="2479"/>
                  </a:cubicBezTo>
                  <a:cubicBezTo>
                    <a:pt x="14190" y="0"/>
                    <a:pt x="14190" y="0"/>
                    <a:pt x="14190" y="0"/>
                  </a:cubicBezTo>
                  <a:cubicBezTo>
                    <a:pt x="7253" y="0"/>
                    <a:pt x="7253" y="0"/>
                    <a:pt x="7253" y="0"/>
                  </a:cubicBezTo>
                  <a:cubicBezTo>
                    <a:pt x="7253" y="2479"/>
                    <a:pt x="7253" y="2479"/>
                    <a:pt x="7253" y="2479"/>
                  </a:cubicBezTo>
                  <a:cubicBezTo>
                    <a:pt x="7253" y="3364"/>
                    <a:pt x="6622" y="4072"/>
                    <a:pt x="5991" y="4072"/>
                  </a:cubicBezTo>
                  <a:cubicBezTo>
                    <a:pt x="4415" y="4072"/>
                    <a:pt x="4415" y="4072"/>
                    <a:pt x="4415" y="4072"/>
                  </a:cubicBezTo>
                  <a:cubicBezTo>
                    <a:pt x="3626" y="4072"/>
                    <a:pt x="3153" y="3364"/>
                    <a:pt x="3153" y="2479"/>
                  </a:cubicBezTo>
                  <a:cubicBezTo>
                    <a:pt x="3153" y="0"/>
                    <a:pt x="3153" y="0"/>
                    <a:pt x="3153" y="0"/>
                  </a:cubicBezTo>
                  <a:cubicBezTo>
                    <a:pt x="2523" y="0"/>
                    <a:pt x="2523" y="0"/>
                    <a:pt x="2523" y="0"/>
                  </a:cubicBezTo>
                  <a:cubicBezTo>
                    <a:pt x="1104" y="0"/>
                    <a:pt x="0" y="1239"/>
                    <a:pt x="0" y="2833"/>
                  </a:cubicBezTo>
                  <a:cubicBezTo>
                    <a:pt x="0" y="8144"/>
                    <a:pt x="0" y="8144"/>
                    <a:pt x="0" y="8144"/>
                  </a:cubicBezTo>
                  <a:cubicBezTo>
                    <a:pt x="0" y="18767"/>
                    <a:pt x="0" y="18767"/>
                    <a:pt x="0" y="18767"/>
                  </a:cubicBezTo>
                  <a:cubicBezTo>
                    <a:pt x="0" y="20361"/>
                    <a:pt x="1104" y="21600"/>
                    <a:pt x="2523" y="21600"/>
                  </a:cubicBezTo>
                  <a:cubicBezTo>
                    <a:pt x="19077" y="21600"/>
                    <a:pt x="19077" y="21600"/>
                    <a:pt x="19077" y="21600"/>
                  </a:cubicBezTo>
                  <a:cubicBezTo>
                    <a:pt x="20339" y="21600"/>
                    <a:pt x="21600" y="20361"/>
                    <a:pt x="21600" y="18767"/>
                  </a:cubicBezTo>
                  <a:cubicBezTo>
                    <a:pt x="21600" y="8144"/>
                    <a:pt x="21600" y="8144"/>
                    <a:pt x="21600" y="8144"/>
                  </a:cubicBezTo>
                  <a:cubicBezTo>
                    <a:pt x="21600" y="2833"/>
                    <a:pt x="21600" y="2833"/>
                    <a:pt x="21600" y="2833"/>
                  </a:cubicBezTo>
                  <a:cubicBezTo>
                    <a:pt x="21600" y="1239"/>
                    <a:pt x="20339" y="0"/>
                    <a:pt x="19077" y="0"/>
                  </a:cubicBezTo>
                  <a:close/>
                  <a:moveTo>
                    <a:pt x="20023" y="18767"/>
                  </a:moveTo>
                  <a:cubicBezTo>
                    <a:pt x="20023" y="19298"/>
                    <a:pt x="19550" y="19830"/>
                    <a:pt x="19077" y="19830"/>
                  </a:cubicBezTo>
                  <a:cubicBezTo>
                    <a:pt x="2523" y="19830"/>
                    <a:pt x="2523" y="19830"/>
                    <a:pt x="2523" y="19830"/>
                  </a:cubicBezTo>
                  <a:cubicBezTo>
                    <a:pt x="2050" y="19830"/>
                    <a:pt x="1577" y="19298"/>
                    <a:pt x="1577" y="18767"/>
                  </a:cubicBezTo>
                  <a:cubicBezTo>
                    <a:pt x="1577" y="8144"/>
                    <a:pt x="1577" y="8144"/>
                    <a:pt x="1577" y="8144"/>
                  </a:cubicBezTo>
                  <a:cubicBezTo>
                    <a:pt x="20023" y="8144"/>
                    <a:pt x="20023" y="8144"/>
                    <a:pt x="20023" y="8144"/>
                  </a:cubicBezTo>
                  <a:lnTo>
                    <a:pt x="20023" y="1876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748" name="Rectangle 29"/>
          <p:cNvSpPr txBox="1"/>
          <p:nvPr/>
        </p:nvSpPr>
        <p:spPr>
          <a:xfrm>
            <a:off x="910492" y="5199996"/>
            <a:ext cx="200948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输入替换内容编辑文字输入替换内容编辑文字</a:t>
            </a:r>
          </a:p>
        </p:txBody>
      </p:sp>
      <p:sp>
        <p:nvSpPr>
          <p:cNvPr id="749" name="Rectangle 30"/>
          <p:cNvSpPr txBox="1"/>
          <p:nvPr/>
        </p:nvSpPr>
        <p:spPr>
          <a:xfrm>
            <a:off x="910492" y="4859670"/>
            <a:ext cx="1092142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输入标题</a:t>
            </a:r>
          </a:p>
        </p:txBody>
      </p:sp>
      <p:sp>
        <p:nvSpPr>
          <p:cNvPr id="750" name="Rectangle 29"/>
          <p:cNvSpPr txBox="1"/>
          <p:nvPr/>
        </p:nvSpPr>
        <p:spPr>
          <a:xfrm>
            <a:off x="2885600" y="5199996"/>
            <a:ext cx="2009490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输入替换内容编辑文字输入替换内容编辑文字</a:t>
            </a:r>
          </a:p>
        </p:txBody>
      </p:sp>
      <p:sp>
        <p:nvSpPr>
          <p:cNvPr id="751" name="Rectangle 30"/>
          <p:cNvSpPr txBox="1"/>
          <p:nvPr/>
        </p:nvSpPr>
        <p:spPr>
          <a:xfrm>
            <a:off x="2885601" y="4859670"/>
            <a:ext cx="109214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输入标题</a:t>
            </a:r>
          </a:p>
        </p:txBody>
      </p:sp>
      <p:sp>
        <p:nvSpPr>
          <p:cNvPr id="752" name="Rectangle 29"/>
          <p:cNvSpPr txBox="1"/>
          <p:nvPr/>
        </p:nvSpPr>
        <p:spPr>
          <a:xfrm>
            <a:off x="4814937" y="5199996"/>
            <a:ext cx="2009490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输入替换内容编辑文字输入替换内容编辑文字</a:t>
            </a:r>
          </a:p>
        </p:txBody>
      </p:sp>
      <p:sp>
        <p:nvSpPr>
          <p:cNvPr id="753" name="Rectangle 30"/>
          <p:cNvSpPr txBox="1"/>
          <p:nvPr/>
        </p:nvSpPr>
        <p:spPr>
          <a:xfrm>
            <a:off x="4814937" y="4859670"/>
            <a:ext cx="109214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输入标题</a:t>
            </a:r>
          </a:p>
        </p:txBody>
      </p:sp>
      <p:sp>
        <p:nvSpPr>
          <p:cNvPr id="754" name="Rectangle 29"/>
          <p:cNvSpPr txBox="1"/>
          <p:nvPr/>
        </p:nvSpPr>
        <p:spPr>
          <a:xfrm>
            <a:off x="6778882" y="5221821"/>
            <a:ext cx="2009490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输入替换内容编辑文字输入替换内容编辑文字</a:t>
            </a:r>
          </a:p>
        </p:txBody>
      </p:sp>
      <p:sp>
        <p:nvSpPr>
          <p:cNvPr id="755" name="Rectangle 30"/>
          <p:cNvSpPr txBox="1"/>
          <p:nvPr/>
        </p:nvSpPr>
        <p:spPr>
          <a:xfrm>
            <a:off x="6778882" y="4881496"/>
            <a:ext cx="109214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输入标题</a:t>
            </a:r>
          </a:p>
        </p:txBody>
      </p:sp>
      <p:sp>
        <p:nvSpPr>
          <p:cNvPr id="756" name="Rectangle 29"/>
          <p:cNvSpPr txBox="1"/>
          <p:nvPr/>
        </p:nvSpPr>
        <p:spPr>
          <a:xfrm>
            <a:off x="8851055" y="5221821"/>
            <a:ext cx="2009490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输入替换内容编辑文字输入替换内容编辑文字</a:t>
            </a:r>
          </a:p>
        </p:txBody>
      </p:sp>
      <p:sp>
        <p:nvSpPr>
          <p:cNvPr id="757" name="Rectangle 30"/>
          <p:cNvSpPr txBox="1"/>
          <p:nvPr/>
        </p:nvSpPr>
        <p:spPr>
          <a:xfrm>
            <a:off x="8851055" y="4881496"/>
            <a:ext cx="109214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输入标题</a:t>
            </a:r>
          </a:p>
        </p:txBody>
      </p:sp>
      <p:sp>
        <p:nvSpPr>
          <p:cNvPr id="758" name="TextBox 8"/>
          <p:cNvSpPr txBox="1"/>
          <p:nvPr/>
        </p:nvSpPr>
        <p:spPr>
          <a:xfrm>
            <a:off x="4182066" y="572447"/>
            <a:ext cx="37441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点击输入您的标题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1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1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8" presetClass="entr" presetSubtype="12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4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3" presetClass="entr" presetSubtype="16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3" presetClass="entr" presetSubtype="16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8" presetClass="entr" presetSubtype="12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" presetClass="entr" presetSubtype="4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3" presetClass="entr" presetSubtype="16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3" presetClass="entr" presetSubtype="16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18" presetClass="entr" presetSubtype="12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23" presetClass="entr" presetSubtype="16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3" presetClass="entr" presetSubtype="16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0" presetID="23" presetClass="entr" presetSubtype="16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23" presetClass="entr" presetSubtype="16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0" presetID="23" presetClass="entr" presetSubtype="16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" presetClass="entr" presetSubtype="4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" presetClass="entr" presetSubtype="4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" presetClass="entr" presetSubtype="4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" presetClass="entr" presetSubtype="4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3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" presetClass="entr" presetSubtype="4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4" animBg="1" advAuto="0"/>
      <p:bldP spid="685" grpId="12" animBg="1" advAuto="0"/>
      <p:bldP spid="686" grpId="20" animBg="1" advAuto="0"/>
      <p:bldP spid="687" grpId="8" animBg="1" advAuto="0"/>
      <p:bldP spid="688" grpId="16" animBg="1" advAuto="0"/>
      <p:bldP spid="689" grpId="2" animBg="1" advAuto="0"/>
      <p:bldP spid="690" grpId="6" animBg="1" advAuto="0"/>
      <p:bldP spid="691" grpId="10" animBg="1" advAuto="0"/>
      <p:bldP spid="692" grpId="14" animBg="1" advAuto="0"/>
      <p:bldP spid="693" grpId="18" animBg="1" advAuto="0"/>
      <p:bldP spid="696" grpId="3" animBg="1" advAuto="0"/>
      <p:bldP spid="699" grpId="7" animBg="1" advAuto="0"/>
      <p:bldP spid="702" grpId="11" animBg="1" advAuto="0"/>
      <p:bldP spid="705" grpId="15" animBg="1" advAuto="0"/>
      <p:bldP spid="708" grpId="19" animBg="1" advAuto="0"/>
      <p:bldP spid="713" grpId="1" animBg="1" advAuto="0"/>
      <p:bldP spid="718" grpId="5" animBg="1" advAuto="0"/>
      <p:bldP spid="723" grpId="9" animBg="1" advAuto="0"/>
      <p:bldP spid="728" grpId="13" animBg="1" advAuto="0"/>
      <p:bldP spid="733" grpId="17" animBg="1" advAuto="0"/>
      <p:bldP spid="734" grpId="21" animBg="1" advAuto="0"/>
      <p:bldP spid="735" grpId="22" animBg="1" advAuto="0"/>
      <p:bldP spid="740" grpId="23" animBg="1" advAuto="0"/>
      <p:bldP spid="741" grpId="24" animBg="1" advAuto="0"/>
      <p:bldP spid="747" grpId="25" animBg="1" advAuto="0"/>
      <p:bldP spid="748" grpId="26" animBg="1" advAuto="0"/>
      <p:bldP spid="749" grpId="27" animBg="1" advAuto="0"/>
      <p:bldP spid="750" grpId="28" animBg="1" advAuto="0"/>
      <p:bldP spid="751" grpId="29" animBg="1" advAuto="0"/>
      <p:bldP spid="752" grpId="30" animBg="1" advAuto="0"/>
      <p:bldP spid="753" grpId="31" animBg="1" advAuto="0"/>
      <p:bldP spid="754" grpId="32" animBg="1" advAuto="0"/>
      <p:bldP spid="755" grpId="33" animBg="1" advAuto="0"/>
      <p:bldP spid="756" grpId="34" animBg="1" advAuto="0"/>
      <p:bldP spid="757" grpId="3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矩形 17"/>
          <p:cNvSpPr/>
          <p:nvPr/>
        </p:nvSpPr>
        <p:spPr>
          <a:xfrm>
            <a:off x="8031012" y="1223640"/>
            <a:ext cx="1809333" cy="3439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608" y="0"/>
                </a:moveTo>
                <a:lnTo>
                  <a:pt x="21600" y="4974"/>
                </a:lnTo>
                <a:lnTo>
                  <a:pt x="18670" y="4710"/>
                </a:lnTo>
                <a:lnTo>
                  <a:pt x="13184" y="21600"/>
                </a:lnTo>
                <a:lnTo>
                  <a:pt x="0" y="21600"/>
                </a:lnTo>
                <a:lnTo>
                  <a:pt x="5860" y="3560"/>
                </a:lnTo>
                <a:lnTo>
                  <a:pt x="2929" y="3296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defRPr sz="2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761" name="平行四边形 3"/>
          <p:cNvSpPr/>
          <p:nvPr/>
        </p:nvSpPr>
        <p:spPr>
          <a:xfrm>
            <a:off x="2791885" y="2982184"/>
            <a:ext cx="1385570" cy="1680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410" y="0"/>
                </a:lnTo>
                <a:lnTo>
                  <a:pt x="21600" y="0"/>
                </a:lnTo>
                <a:lnTo>
                  <a:pt x="17190" y="2160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defRPr sz="2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762" name="平行四边形 17"/>
          <p:cNvSpPr/>
          <p:nvPr/>
        </p:nvSpPr>
        <p:spPr>
          <a:xfrm>
            <a:off x="4539319" y="2982184"/>
            <a:ext cx="1383982" cy="1680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410" y="0"/>
                </a:lnTo>
                <a:lnTo>
                  <a:pt x="21600" y="0"/>
                </a:lnTo>
                <a:lnTo>
                  <a:pt x="17190" y="2160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defRPr sz="2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763" name="平行四边形 18"/>
          <p:cNvSpPr/>
          <p:nvPr/>
        </p:nvSpPr>
        <p:spPr>
          <a:xfrm>
            <a:off x="6285167" y="2982184"/>
            <a:ext cx="1385568" cy="1680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410" y="0"/>
                </a:lnTo>
                <a:lnTo>
                  <a:pt x="21600" y="0"/>
                </a:lnTo>
                <a:lnTo>
                  <a:pt x="17190" y="2160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defRPr sz="2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764" name="平行四边形 19"/>
          <p:cNvSpPr/>
          <p:nvPr/>
        </p:nvSpPr>
        <p:spPr>
          <a:xfrm flipH="1">
            <a:off x="3075121" y="2982460"/>
            <a:ext cx="2568526" cy="168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334" y="0"/>
                </a:lnTo>
                <a:lnTo>
                  <a:pt x="21600" y="0"/>
                </a:lnTo>
                <a:lnTo>
                  <a:pt x="9266" y="2160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20000"/>
              </a:lnSpc>
              <a:defRPr sz="2000">
                <a:solidFill>
                  <a:srgbClr val="4D4D4D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765" name="平行四边形 20"/>
          <p:cNvSpPr/>
          <p:nvPr/>
        </p:nvSpPr>
        <p:spPr>
          <a:xfrm flipH="1">
            <a:off x="4821401" y="2982460"/>
            <a:ext cx="2568526" cy="168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334" y="0"/>
                </a:lnTo>
                <a:lnTo>
                  <a:pt x="21600" y="0"/>
                </a:lnTo>
                <a:lnTo>
                  <a:pt x="9266" y="2160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20000"/>
              </a:lnSpc>
              <a:defRPr sz="2000">
                <a:solidFill>
                  <a:srgbClr val="4D4D4D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766" name="平行四边形 21"/>
          <p:cNvSpPr/>
          <p:nvPr/>
        </p:nvSpPr>
        <p:spPr>
          <a:xfrm flipH="1">
            <a:off x="6567681" y="2982460"/>
            <a:ext cx="2568526" cy="168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334" y="0"/>
                </a:lnTo>
                <a:lnTo>
                  <a:pt x="21600" y="0"/>
                </a:lnTo>
                <a:lnTo>
                  <a:pt x="9266" y="2160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20000"/>
              </a:lnSpc>
              <a:defRPr sz="2000">
                <a:solidFill>
                  <a:srgbClr val="4D4D4D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769" name="平行四边形 22"/>
          <p:cNvGrpSpPr/>
          <p:nvPr/>
        </p:nvGrpSpPr>
        <p:grpSpPr>
          <a:xfrm>
            <a:off x="2791888" y="2982459"/>
            <a:ext cx="1385096" cy="1680502"/>
            <a:chOff x="0" y="-1"/>
            <a:chExt cx="1385094" cy="1680500"/>
          </a:xfrm>
        </p:grpSpPr>
        <p:sp>
          <p:nvSpPr>
            <p:cNvPr id="767" name="形状"/>
            <p:cNvSpPr/>
            <p:nvPr/>
          </p:nvSpPr>
          <p:spPr>
            <a:xfrm>
              <a:off x="-1" y="-2"/>
              <a:ext cx="1385095" cy="1680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410" y="0"/>
                  </a:lnTo>
                  <a:lnTo>
                    <a:pt x="21600" y="0"/>
                  </a:lnTo>
                  <a:lnTo>
                    <a:pt x="1719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defRPr sz="39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68" name="A"/>
            <p:cNvSpPr txBox="1"/>
            <p:nvPr/>
          </p:nvSpPr>
          <p:spPr>
            <a:xfrm>
              <a:off x="233254" y="516398"/>
              <a:ext cx="91858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20000"/>
                </a:lnSpc>
                <a:spcBef>
                  <a:spcPts val="600"/>
                </a:spcBef>
                <a:defRPr sz="39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772" name="平行四边形 23"/>
          <p:cNvGrpSpPr/>
          <p:nvPr/>
        </p:nvGrpSpPr>
        <p:grpSpPr>
          <a:xfrm>
            <a:off x="4538911" y="2982459"/>
            <a:ext cx="1385096" cy="1680502"/>
            <a:chOff x="0" y="-1"/>
            <a:chExt cx="1385094" cy="1680500"/>
          </a:xfrm>
        </p:grpSpPr>
        <p:sp>
          <p:nvSpPr>
            <p:cNvPr id="770" name="形状"/>
            <p:cNvSpPr/>
            <p:nvPr/>
          </p:nvSpPr>
          <p:spPr>
            <a:xfrm>
              <a:off x="-1" y="-2"/>
              <a:ext cx="1385095" cy="1680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410" y="0"/>
                  </a:lnTo>
                  <a:lnTo>
                    <a:pt x="21600" y="0"/>
                  </a:lnTo>
                  <a:lnTo>
                    <a:pt x="1719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defRPr sz="39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71" name="B"/>
            <p:cNvSpPr txBox="1"/>
            <p:nvPr/>
          </p:nvSpPr>
          <p:spPr>
            <a:xfrm>
              <a:off x="233254" y="516398"/>
              <a:ext cx="91858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20000"/>
                </a:lnSpc>
                <a:spcBef>
                  <a:spcPts val="600"/>
                </a:spcBef>
                <a:defRPr sz="39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775" name="平行四边形 24"/>
          <p:cNvGrpSpPr/>
          <p:nvPr/>
        </p:nvGrpSpPr>
        <p:grpSpPr>
          <a:xfrm>
            <a:off x="6285192" y="2982459"/>
            <a:ext cx="1385096" cy="1680502"/>
            <a:chOff x="0" y="-1"/>
            <a:chExt cx="1385094" cy="1680500"/>
          </a:xfrm>
        </p:grpSpPr>
        <p:sp>
          <p:nvSpPr>
            <p:cNvPr id="773" name="形状"/>
            <p:cNvSpPr/>
            <p:nvPr/>
          </p:nvSpPr>
          <p:spPr>
            <a:xfrm>
              <a:off x="-1" y="-2"/>
              <a:ext cx="1385095" cy="1680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410" y="0"/>
                  </a:lnTo>
                  <a:lnTo>
                    <a:pt x="21600" y="0"/>
                  </a:lnTo>
                  <a:lnTo>
                    <a:pt x="1719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defRPr sz="39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74" name="C"/>
            <p:cNvSpPr txBox="1"/>
            <p:nvPr/>
          </p:nvSpPr>
          <p:spPr>
            <a:xfrm>
              <a:off x="233254" y="516398"/>
              <a:ext cx="91858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20000"/>
                </a:lnSpc>
                <a:spcBef>
                  <a:spcPts val="600"/>
                </a:spcBef>
                <a:defRPr sz="39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C</a:t>
              </a:r>
            </a:p>
          </p:txBody>
        </p:sp>
      </p:grpSp>
      <p:sp>
        <p:nvSpPr>
          <p:cNvPr id="776" name="矩形 17"/>
          <p:cNvSpPr/>
          <p:nvPr/>
        </p:nvSpPr>
        <p:spPr>
          <a:xfrm>
            <a:off x="8158135" y="1350611"/>
            <a:ext cx="1809181" cy="3439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608" y="0"/>
                </a:moveTo>
                <a:lnTo>
                  <a:pt x="21600" y="4974"/>
                </a:lnTo>
                <a:lnTo>
                  <a:pt x="18670" y="4710"/>
                </a:lnTo>
                <a:lnTo>
                  <a:pt x="13184" y="21600"/>
                </a:lnTo>
                <a:lnTo>
                  <a:pt x="0" y="21600"/>
                </a:lnTo>
                <a:lnTo>
                  <a:pt x="5860" y="3560"/>
                </a:lnTo>
                <a:lnTo>
                  <a:pt x="2929" y="329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defRPr sz="2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777" name="TextBox 32"/>
          <p:cNvSpPr txBox="1"/>
          <p:nvPr/>
        </p:nvSpPr>
        <p:spPr>
          <a:xfrm rot="610177">
            <a:off x="8797609" y="2144387"/>
            <a:ext cx="320039" cy="193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eaVert"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单击此处输入文本</a:t>
            </a:r>
          </a:p>
        </p:txBody>
      </p:sp>
      <p:sp>
        <p:nvSpPr>
          <p:cNvPr id="778" name="矩形 30"/>
          <p:cNvSpPr txBox="1"/>
          <p:nvPr/>
        </p:nvSpPr>
        <p:spPr>
          <a:xfrm>
            <a:off x="1733355" y="5200374"/>
            <a:ext cx="2044007" cy="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>
              <a:lnSpc>
                <a:spcPct val="130000"/>
              </a:lnSpc>
              <a:defRPr sz="1300">
                <a:solidFill>
                  <a:srgbClr val="18171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输入替换内容编辑文字输入替换内容编辑文字</a:t>
            </a:r>
          </a:p>
        </p:txBody>
      </p:sp>
      <p:sp>
        <p:nvSpPr>
          <p:cNvPr id="779" name="矩形 31"/>
          <p:cNvSpPr txBox="1"/>
          <p:nvPr/>
        </p:nvSpPr>
        <p:spPr>
          <a:xfrm>
            <a:off x="1733356" y="4859096"/>
            <a:ext cx="1934519" cy="396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algn="just"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输入标题</a:t>
            </a:r>
          </a:p>
        </p:txBody>
      </p:sp>
      <p:sp>
        <p:nvSpPr>
          <p:cNvPr id="780" name="矩形 32"/>
          <p:cNvSpPr txBox="1"/>
          <p:nvPr/>
        </p:nvSpPr>
        <p:spPr>
          <a:xfrm>
            <a:off x="4233338" y="2232179"/>
            <a:ext cx="2044007" cy="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>
              <a:lnSpc>
                <a:spcPct val="130000"/>
              </a:lnSpc>
              <a:defRPr sz="1300">
                <a:solidFill>
                  <a:srgbClr val="18171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输入替换内容编辑文字输入替换内容编辑文字</a:t>
            </a:r>
          </a:p>
        </p:txBody>
      </p:sp>
      <p:sp>
        <p:nvSpPr>
          <p:cNvPr id="781" name="矩形 33"/>
          <p:cNvSpPr txBox="1"/>
          <p:nvPr/>
        </p:nvSpPr>
        <p:spPr>
          <a:xfrm>
            <a:off x="4233340" y="1890901"/>
            <a:ext cx="1934520" cy="396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algn="just"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输入标题</a:t>
            </a:r>
          </a:p>
        </p:txBody>
      </p:sp>
      <p:sp>
        <p:nvSpPr>
          <p:cNvPr id="782" name="矩形 34"/>
          <p:cNvSpPr txBox="1"/>
          <p:nvPr/>
        </p:nvSpPr>
        <p:spPr>
          <a:xfrm>
            <a:off x="5923298" y="5200374"/>
            <a:ext cx="2044007" cy="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>
              <a:lnSpc>
                <a:spcPct val="130000"/>
              </a:lnSpc>
              <a:defRPr sz="1300">
                <a:solidFill>
                  <a:srgbClr val="18171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输入替换内容编辑文字输入替换内容编辑文字</a:t>
            </a:r>
          </a:p>
        </p:txBody>
      </p:sp>
      <p:sp>
        <p:nvSpPr>
          <p:cNvPr id="783" name="矩形 35"/>
          <p:cNvSpPr txBox="1"/>
          <p:nvPr/>
        </p:nvSpPr>
        <p:spPr>
          <a:xfrm>
            <a:off x="5923300" y="4859096"/>
            <a:ext cx="1934520" cy="396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4" tIns="45714" rIns="45714" bIns="45714">
            <a:spAutoFit/>
          </a:bodyPr>
          <a:lstStyle>
            <a:lvl1pPr algn="just"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输入标题</a:t>
            </a:r>
          </a:p>
        </p:txBody>
      </p:sp>
      <p:sp>
        <p:nvSpPr>
          <p:cNvPr id="784" name="TextBox 8"/>
          <p:cNvSpPr txBox="1"/>
          <p:nvPr/>
        </p:nvSpPr>
        <p:spPr>
          <a:xfrm>
            <a:off x="4182066" y="572447"/>
            <a:ext cx="37441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点击输入您的标题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3" presetClass="entr" presetSubtype="16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5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3" presetClass="entr" presetSubtype="16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750"/>
                            </p:stCondLst>
                            <p:childTnLst>
                              <p:par>
                                <p:cTn id="67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25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3" presetClass="entr" presetSubtype="16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250"/>
                            </p:stCondLst>
                            <p:childTnLst>
                              <p:par>
                                <p:cTn id="76" presetID="9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25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" grpId="7" animBg="1" advAuto="0"/>
      <p:bldP spid="761" grpId="1" animBg="1" advAuto="0"/>
      <p:bldP spid="762" grpId="3" animBg="1" advAuto="0"/>
      <p:bldP spid="763" grpId="5" animBg="1" advAuto="0"/>
      <p:bldP spid="764" grpId="2" animBg="1" advAuto="0"/>
      <p:bldP spid="765" grpId="4" animBg="1" advAuto="0"/>
      <p:bldP spid="766" grpId="6" animBg="1" advAuto="0"/>
      <p:bldP spid="769" grpId="8" animBg="1" advAuto="0"/>
      <p:bldP spid="772" grpId="9" animBg="1" advAuto="0"/>
      <p:bldP spid="775" grpId="10" animBg="1" advAuto="0"/>
      <p:bldP spid="776" grpId="11" animBg="1" advAuto="0"/>
      <p:bldP spid="777" grpId="12" animBg="1" advAuto="0"/>
      <p:bldP spid="778" grpId="14" animBg="1" advAuto="0"/>
      <p:bldP spid="779" grpId="13" animBg="1" advAuto="0"/>
      <p:bldP spid="780" grpId="16" animBg="1" advAuto="0"/>
      <p:bldP spid="781" grpId="15" animBg="1" advAuto="0"/>
      <p:bldP spid="782" grpId="18" animBg="1" advAuto="0"/>
      <p:bldP spid="783" grpId="17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Rectangle 3"/>
          <p:cNvGrpSpPr/>
          <p:nvPr/>
        </p:nvGrpSpPr>
        <p:grpSpPr>
          <a:xfrm>
            <a:off x="773340" y="1889259"/>
            <a:ext cx="1720167" cy="1551169"/>
            <a:chOff x="0" y="-1"/>
            <a:chExt cx="1720165" cy="1551167"/>
          </a:xfrm>
        </p:grpSpPr>
        <p:sp>
          <p:nvSpPr>
            <p:cNvPr id="786" name="矩形"/>
            <p:cNvSpPr/>
            <p:nvPr/>
          </p:nvSpPr>
          <p:spPr>
            <a:xfrm>
              <a:off x="-1" y="-2"/>
              <a:ext cx="1720166" cy="1551169"/>
            </a:xfrm>
            <a:prstGeom prst="rect">
              <a:avLst/>
            </a:prstGeom>
            <a:solidFill>
              <a:srgbClr val="BABDC4">
                <a:alpha val="30000"/>
              </a:srgbClr>
            </a:solidFill>
            <a:ln w="254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87" name="78%"/>
            <p:cNvSpPr txBox="1"/>
            <p:nvPr/>
          </p:nvSpPr>
          <p:spPr>
            <a:xfrm>
              <a:off x="-1" y="431413"/>
              <a:ext cx="1720166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78%</a:t>
              </a:r>
            </a:p>
          </p:txBody>
        </p:sp>
      </p:grpSp>
      <p:sp>
        <p:nvSpPr>
          <p:cNvPr id="789" name="Rounded Rectangle 6"/>
          <p:cNvSpPr/>
          <p:nvPr/>
        </p:nvSpPr>
        <p:spPr>
          <a:xfrm>
            <a:off x="1086261" y="2735351"/>
            <a:ext cx="1094325" cy="1057613"/>
          </a:xfrm>
          <a:prstGeom prst="roundRect">
            <a:avLst>
              <a:gd name="adj" fmla="val 744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792" name="Rectangle 7"/>
          <p:cNvGrpSpPr/>
          <p:nvPr/>
        </p:nvGrpSpPr>
        <p:grpSpPr>
          <a:xfrm>
            <a:off x="3658917" y="1889259"/>
            <a:ext cx="1720166" cy="1551169"/>
            <a:chOff x="0" y="-1"/>
            <a:chExt cx="1720164" cy="1551167"/>
          </a:xfrm>
        </p:grpSpPr>
        <p:sp>
          <p:nvSpPr>
            <p:cNvPr id="790" name="矩形"/>
            <p:cNvSpPr/>
            <p:nvPr/>
          </p:nvSpPr>
          <p:spPr>
            <a:xfrm>
              <a:off x="-1" y="-2"/>
              <a:ext cx="1720166" cy="1551169"/>
            </a:xfrm>
            <a:prstGeom prst="rect">
              <a:avLst/>
            </a:prstGeom>
            <a:solidFill>
              <a:srgbClr val="BABDC4">
                <a:alpha val="30000"/>
              </a:srgbClr>
            </a:solidFill>
            <a:ln w="254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91" name="50%"/>
            <p:cNvSpPr txBox="1"/>
            <p:nvPr/>
          </p:nvSpPr>
          <p:spPr>
            <a:xfrm>
              <a:off x="-1" y="431413"/>
              <a:ext cx="1720166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50%</a:t>
              </a:r>
            </a:p>
          </p:txBody>
        </p:sp>
      </p:grpSp>
      <p:sp>
        <p:nvSpPr>
          <p:cNvPr id="793" name="Rounded Rectangle 8"/>
          <p:cNvSpPr/>
          <p:nvPr/>
        </p:nvSpPr>
        <p:spPr>
          <a:xfrm>
            <a:off x="3971838" y="2735351"/>
            <a:ext cx="1094325" cy="1057613"/>
          </a:xfrm>
          <a:prstGeom prst="roundRect">
            <a:avLst>
              <a:gd name="adj" fmla="val 7442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796" name="Rectangle 9"/>
          <p:cNvGrpSpPr/>
          <p:nvPr/>
        </p:nvGrpSpPr>
        <p:grpSpPr>
          <a:xfrm>
            <a:off x="6832116" y="1889259"/>
            <a:ext cx="1720166" cy="1551169"/>
            <a:chOff x="0" y="-1"/>
            <a:chExt cx="1720164" cy="1551167"/>
          </a:xfrm>
        </p:grpSpPr>
        <p:sp>
          <p:nvSpPr>
            <p:cNvPr id="794" name="矩形"/>
            <p:cNvSpPr/>
            <p:nvPr/>
          </p:nvSpPr>
          <p:spPr>
            <a:xfrm>
              <a:off x="-1" y="-2"/>
              <a:ext cx="1720166" cy="1551169"/>
            </a:xfrm>
            <a:prstGeom prst="rect">
              <a:avLst/>
            </a:prstGeom>
            <a:solidFill>
              <a:srgbClr val="BABDC4">
                <a:alpha val="30000"/>
              </a:srgbClr>
            </a:solidFill>
            <a:ln w="254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95" name="30%"/>
            <p:cNvSpPr txBox="1"/>
            <p:nvPr/>
          </p:nvSpPr>
          <p:spPr>
            <a:xfrm>
              <a:off x="-1" y="431413"/>
              <a:ext cx="1720166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30%</a:t>
              </a:r>
            </a:p>
          </p:txBody>
        </p:sp>
      </p:grpSp>
      <p:sp>
        <p:nvSpPr>
          <p:cNvPr id="797" name="Rounded Rectangle 10"/>
          <p:cNvSpPr/>
          <p:nvPr/>
        </p:nvSpPr>
        <p:spPr>
          <a:xfrm>
            <a:off x="7145035" y="2735351"/>
            <a:ext cx="1094325" cy="1057613"/>
          </a:xfrm>
          <a:prstGeom prst="roundRect">
            <a:avLst>
              <a:gd name="adj" fmla="val 744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800" name="Rectangle 11"/>
          <p:cNvGrpSpPr/>
          <p:nvPr/>
        </p:nvGrpSpPr>
        <p:grpSpPr>
          <a:xfrm>
            <a:off x="9714464" y="1889259"/>
            <a:ext cx="1720166" cy="1551169"/>
            <a:chOff x="0" y="-1"/>
            <a:chExt cx="1720164" cy="1551167"/>
          </a:xfrm>
        </p:grpSpPr>
        <p:sp>
          <p:nvSpPr>
            <p:cNvPr id="798" name="矩形"/>
            <p:cNvSpPr/>
            <p:nvPr/>
          </p:nvSpPr>
          <p:spPr>
            <a:xfrm>
              <a:off x="-1" y="-2"/>
              <a:ext cx="1720166" cy="1551169"/>
            </a:xfrm>
            <a:prstGeom prst="rect">
              <a:avLst/>
            </a:prstGeom>
            <a:solidFill>
              <a:srgbClr val="BABDC4">
                <a:alpha val="30000"/>
              </a:srgbClr>
            </a:solidFill>
            <a:ln w="254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6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799" name="85%"/>
            <p:cNvSpPr txBox="1"/>
            <p:nvPr/>
          </p:nvSpPr>
          <p:spPr>
            <a:xfrm>
              <a:off x="-1" y="431413"/>
              <a:ext cx="1720166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6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85%</a:t>
              </a:r>
            </a:p>
          </p:txBody>
        </p:sp>
      </p:grpSp>
      <p:sp>
        <p:nvSpPr>
          <p:cNvPr id="801" name="Rounded Rectangle 12"/>
          <p:cNvSpPr/>
          <p:nvPr/>
        </p:nvSpPr>
        <p:spPr>
          <a:xfrm>
            <a:off x="10027384" y="2735351"/>
            <a:ext cx="1094325" cy="1057613"/>
          </a:xfrm>
          <a:prstGeom prst="roundRect">
            <a:avLst>
              <a:gd name="adj" fmla="val 7442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804" name="Group 17"/>
          <p:cNvGrpSpPr/>
          <p:nvPr/>
        </p:nvGrpSpPr>
        <p:grpSpPr>
          <a:xfrm>
            <a:off x="7439455" y="2942533"/>
            <a:ext cx="389633" cy="643278"/>
            <a:chOff x="0" y="20"/>
            <a:chExt cx="389631" cy="643277"/>
          </a:xfrm>
        </p:grpSpPr>
        <p:sp>
          <p:nvSpPr>
            <p:cNvPr id="802" name="Freeform 22"/>
            <p:cNvSpPr/>
            <p:nvPr/>
          </p:nvSpPr>
          <p:spPr>
            <a:xfrm>
              <a:off x="73713" y="20"/>
              <a:ext cx="315919" cy="643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57" extrusionOk="0">
                  <a:moveTo>
                    <a:pt x="19403" y="457"/>
                  </a:moveTo>
                  <a:cubicBezTo>
                    <a:pt x="3295" y="5942"/>
                    <a:pt x="3295" y="5942"/>
                    <a:pt x="3295" y="5942"/>
                  </a:cubicBezTo>
                  <a:cubicBezTo>
                    <a:pt x="3295" y="5942"/>
                    <a:pt x="1831" y="5942"/>
                    <a:pt x="0" y="6285"/>
                  </a:cubicBezTo>
                  <a:cubicBezTo>
                    <a:pt x="0" y="14342"/>
                    <a:pt x="0" y="14342"/>
                    <a:pt x="0" y="14342"/>
                  </a:cubicBezTo>
                  <a:cubicBezTo>
                    <a:pt x="1831" y="14514"/>
                    <a:pt x="3295" y="14514"/>
                    <a:pt x="3295" y="14514"/>
                  </a:cubicBezTo>
                  <a:cubicBezTo>
                    <a:pt x="19037" y="19999"/>
                    <a:pt x="19037" y="19999"/>
                    <a:pt x="19037" y="19999"/>
                  </a:cubicBezTo>
                  <a:cubicBezTo>
                    <a:pt x="19037" y="19999"/>
                    <a:pt x="21600" y="21028"/>
                    <a:pt x="21600" y="19999"/>
                  </a:cubicBezTo>
                  <a:cubicBezTo>
                    <a:pt x="21600" y="18799"/>
                    <a:pt x="21600" y="1485"/>
                    <a:pt x="21600" y="457"/>
                  </a:cubicBezTo>
                  <a:cubicBezTo>
                    <a:pt x="21600" y="-572"/>
                    <a:pt x="19403" y="457"/>
                    <a:pt x="19403" y="4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03" name="Freeform 23"/>
            <p:cNvSpPr/>
            <p:nvPr/>
          </p:nvSpPr>
          <p:spPr>
            <a:xfrm>
              <a:off x="0" y="208436"/>
              <a:ext cx="36860" cy="231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516"/>
                  </a:moveTo>
                  <a:cubicBezTo>
                    <a:pt x="0" y="8037"/>
                    <a:pt x="0" y="15572"/>
                    <a:pt x="0" y="18586"/>
                  </a:cubicBezTo>
                  <a:cubicBezTo>
                    <a:pt x="0" y="20093"/>
                    <a:pt x="9257" y="21098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9257" y="502"/>
                    <a:pt x="0" y="2009"/>
                    <a:pt x="0" y="351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805" name="Freeform 58"/>
          <p:cNvSpPr/>
          <p:nvPr/>
        </p:nvSpPr>
        <p:spPr>
          <a:xfrm>
            <a:off x="4279970" y="3043633"/>
            <a:ext cx="478059" cy="495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9" y="8670"/>
                </a:moveTo>
                <a:cubicBezTo>
                  <a:pt x="21600" y="8670"/>
                  <a:pt x="21600" y="8670"/>
                  <a:pt x="21600" y="8670"/>
                </a:cubicBezTo>
                <a:cubicBezTo>
                  <a:pt x="20496" y="4411"/>
                  <a:pt x="16555" y="1065"/>
                  <a:pt x="11982" y="608"/>
                </a:cubicBezTo>
                <a:cubicBezTo>
                  <a:pt x="11667" y="304"/>
                  <a:pt x="11352" y="0"/>
                  <a:pt x="10879" y="0"/>
                </a:cubicBezTo>
                <a:cubicBezTo>
                  <a:pt x="10406" y="0"/>
                  <a:pt x="10091" y="304"/>
                  <a:pt x="9775" y="608"/>
                </a:cubicBezTo>
                <a:cubicBezTo>
                  <a:pt x="5045" y="1065"/>
                  <a:pt x="1104" y="4259"/>
                  <a:pt x="0" y="8670"/>
                </a:cubicBezTo>
                <a:cubicBezTo>
                  <a:pt x="6149" y="8670"/>
                  <a:pt x="6149" y="8670"/>
                  <a:pt x="6149" y="8670"/>
                </a:cubicBezTo>
                <a:cubicBezTo>
                  <a:pt x="6149" y="3651"/>
                  <a:pt x="9145" y="1217"/>
                  <a:pt x="9775" y="761"/>
                </a:cubicBezTo>
                <a:cubicBezTo>
                  <a:pt x="9775" y="761"/>
                  <a:pt x="9775" y="761"/>
                  <a:pt x="9775" y="913"/>
                </a:cubicBezTo>
                <a:cubicBezTo>
                  <a:pt x="6464" y="4868"/>
                  <a:pt x="6937" y="8670"/>
                  <a:pt x="6937" y="8670"/>
                </a:cubicBezTo>
                <a:cubicBezTo>
                  <a:pt x="10091" y="8670"/>
                  <a:pt x="10091" y="8670"/>
                  <a:pt x="10091" y="8670"/>
                </a:cubicBezTo>
                <a:cubicBezTo>
                  <a:pt x="10091" y="18710"/>
                  <a:pt x="10091" y="18710"/>
                  <a:pt x="10091" y="18710"/>
                </a:cubicBezTo>
                <a:cubicBezTo>
                  <a:pt x="10091" y="19014"/>
                  <a:pt x="10091" y="19014"/>
                  <a:pt x="10091" y="19014"/>
                </a:cubicBezTo>
                <a:cubicBezTo>
                  <a:pt x="10091" y="19775"/>
                  <a:pt x="10091" y="19775"/>
                  <a:pt x="10091" y="19775"/>
                </a:cubicBezTo>
                <a:cubicBezTo>
                  <a:pt x="10091" y="20839"/>
                  <a:pt x="10879" y="21600"/>
                  <a:pt x="11982" y="21600"/>
                </a:cubicBezTo>
                <a:cubicBezTo>
                  <a:pt x="12928" y="21600"/>
                  <a:pt x="13874" y="20839"/>
                  <a:pt x="13874" y="19775"/>
                </a:cubicBezTo>
                <a:cubicBezTo>
                  <a:pt x="13874" y="19014"/>
                  <a:pt x="13874" y="19014"/>
                  <a:pt x="13874" y="19014"/>
                </a:cubicBezTo>
                <a:cubicBezTo>
                  <a:pt x="12455" y="19014"/>
                  <a:pt x="12455" y="19014"/>
                  <a:pt x="12455" y="19014"/>
                </a:cubicBezTo>
                <a:cubicBezTo>
                  <a:pt x="12455" y="19318"/>
                  <a:pt x="12455" y="19318"/>
                  <a:pt x="12455" y="19318"/>
                </a:cubicBezTo>
                <a:cubicBezTo>
                  <a:pt x="12455" y="19775"/>
                  <a:pt x="12455" y="19775"/>
                  <a:pt x="12455" y="19775"/>
                </a:cubicBezTo>
                <a:cubicBezTo>
                  <a:pt x="12455" y="20079"/>
                  <a:pt x="12298" y="20383"/>
                  <a:pt x="11982" y="20383"/>
                </a:cubicBezTo>
                <a:cubicBezTo>
                  <a:pt x="11667" y="20383"/>
                  <a:pt x="11352" y="20079"/>
                  <a:pt x="11352" y="19775"/>
                </a:cubicBezTo>
                <a:cubicBezTo>
                  <a:pt x="11352" y="19318"/>
                  <a:pt x="11352" y="19318"/>
                  <a:pt x="11352" y="19318"/>
                </a:cubicBezTo>
                <a:cubicBezTo>
                  <a:pt x="11352" y="19014"/>
                  <a:pt x="11352" y="19014"/>
                  <a:pt x="11352" y="19014"/>
                </a:cubicBezTo>
                <a:cubicBezTo>
                  <a:pt x="11352" y="17037"/>
                  <a:pt x="11352" y="17037"/>
                  <a:pt x="11352" y="17037"/>
                </a:cubicBezTo>
                <a:cubicBezTo>
                  <a:pt x="11352" y="8670"/>
                  <a:pt x="11352" y="8670"/>
                  <a:pt x="11352" y="8670"/>
                </a:cubicBezTo>
                <a:cubicBezTo>
                  <a:pt x="14820" y="8670"/>
                  <a:pt x="14820" y="8670"/>
                  <a:pt x="14820" y="8670"/>
                </a:cubicBezTo>
                <a:cubicBezTo>
                  <a:pt x="14820" y="8670"/>
                  <a:pt x="15293" y="4868"/>
                  <a:pt x="11982" y="913"/>
                </a:cubicBezTo>
                <a:cubicBezTo>
                  <a:pt x="11982" y="761"/>
                  <a:pt x="11982" y="761"/>
                  <a:pt x="11982" y="761"/>
                </a:cubicBezTo>
                <a:cubicBezTo>
                  <a:pt x="12613" y="1217"/>
                  <a:pt x="15609" y="3651"/>
                  <a:pt x="15609" y="867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808" name="Group 21"/>
          <p:cNvGrpSpPr/>
          <p:nvPr/>
        </p:nvGrpSpPr>
        <p:grpSpPr>
          <a:xfrm>
            <a:off x="10389626" y="2987167"/>
            <a:ext cx="366925" cy="553976"/>
            <a:chOff x="0" y="-1"/>
            <a:chExt cx="366924" cy="553975"/>
          </a:xfrm>
        </p:grpSpPr>
        <p:sp>
          <p:nvSpPr>
            <p:cNvPr id="806" name="Freeform 62"/>
            <p:cNvSpPr/>
            <p:nvPr/>
          </p:nvSpPr>
          <p:spPr>
            <a:xfrm>
              <a:off x="-2" y="-1"/>
              <a:ext cx="312966" cy="55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29" y="17581"/>
                  </a:moveTo>
                  <a:cubicBezTo>
                    <a:pt x="2071" y="17581"/>
                    <a:pt x="2071" y="17581"/>
                    <a:pt x="2071" y="17581"/>
                  </a:cubicBezTo>
                  <a:cubicBezTo>
                    <a:pt x="2071" y="2679"/>
                    <a:pt x="2071" y="2679"/>
                    <a:pt x="2071" y="2679"/>
                  </a:cubicBezTo>
                  <a:cubicBezTo>
                    <a:pt x="19529" y="2679"/>
                    <a:pt x="19529" y="2679"/>
                    <a:pt x="19529" y="2679"/>
                  </a:cubicBezTo>
                  <a:cubicBezTo>
                    <a:pt x="19529" y="5860"/>
                    <a:pt x="19529" y="5860"/>
                    <a:pt x="19529" y="5860"/>
                  </a:cubicBezTo>
                  <a:cubicBezTo>
                    <a:pt x="21600" y="5860"/>
                    <a:pt x="21600" y="5860"/>
                    <a:pt x="21600" y="5860"/>
                  </a:cubicBezTo>
                  <a:cubicBezTo>
                    <a:pt x="21600" y="1674"/>
                    <a:pt x="21600" y="1674"/>
                    <a:pt x="21600" y="1674"/>
                  </a:cubicBezTo>
                  <a:cubicBezTo>
                    <a:pt x="21600" y="837"/>
                    <a:pt x="20121" y="0"/>
                    <a:pt x="18641" y="0"/>
                  </a:cubicBezTo>
                  <a:cubicBezTo>
                    <a:pt x="2663" y="0"/>
                    <a:pt x="2663" y="0"/>
                    <a:pt x="2663" y="0"/>
                  </a:cubicBezTo>
                  <a:cubicBezTo>
                    <a:pt x="1184" y="0"/>
                    <a:pt x="0" y="837"/>
                    <a:pt x="0" y="1674"/>
                  </a:cubicBezTo>
                  <a:cubicBezTo>
                    <a:pt x="0" y="20093"/>
                    <a:pt x="0" y="20093"/>
                    <a:pt x="0" y="20093"/>
                  </a:cubicBezTo>
                  <a:cubicBezTo>
                    <a:pt x="0" y="20930"/>
                    <a:pt x="1184" y="21600"/>
                    <a:pt x="2663" y="21600"/>
                  </a:cubicBezTo>
                  <a:cubicBezTo>
                    <a:pt x="18641" y="21600"/>
                    <a:pt x="18641" y="21600"/>
                    <a:pt x="18641" y="21600"/>
                  </a:cubicBezTo>
                  <a:cubicBezTo>
                    <a:pt x="20121" y="21600"/>
                    <a:pt x="21600" y="20930"/>
                    <a:pt x="21600" y="20093"/>
                  </a:cubicBezTo>
                  <a:cubicBezTo>
                    <a:pt x="21600" y="13228"/>
                    <a:pt x="21600" y="13228"/>
                    <a:pt x="21600" y="13228"/>
                  </a:cubicBezTo>
                  <a:cubicBezTo>
                    <a:pt x="19529" y="13228"/>
                    <a:pt x="19529" y="13228"/>
                    <a:pt x="19529" y="13228"/>
                  </a:cubicBezTo>
                  <a:lnTo>
                    <a:pt x="19529" y="17581"/>
                  </a:lnTo>
                  <a:close/>
                  <a:moveTo>
                    <a:pt x="16866" y="1005"/>
                  </a:moveTo>
                  <a:cubicBezTo>
                    <a:pt x="17162" y="1005"/>
                    <a:pt x="17753" y="1172"/>
                    <a:pt x="17753" y="1507"/>
                  </a:cubicBezTo>
                  <a:cubicBezTo>
                    <a:pt x="17753" y="1674"/>
                    <a:pt x="17162" y="1842"/>
                    <a:pt x="16866" y="1842"/>
                  </a:cubicBezTo>
                  <a:cubicBezTo>
                    <a:pt x="16570" y="1842"/>
                    <a:pt x="16274" y="1674"/>
                    <a:pt x="16274" y="1507"/>
                  </a:cubicBezTo>
                  <a:cubicBezTo>
                    <a:pt x="16274" y="1172"/>
                    <a:pt x="16570" y="1005"/>
                    <a:pt x="16866" y="1005"/>
                  </a:cubicBezTo>
                  <a:close/>
                  <a:moveTo>
                    <a:pt x="7101" y="1172"/>
                  </a:moveTo>
                  <a:cubicBezTo>
                    <a:pt x="14499" y="1172"/>
                    <a:pt x="14499" y="1172"/>
                    <a:pt x="14499" y="1172"/>
                  </a:cubicBezTo>
                  <a:cubicBezTo>
                    <a:pt x="14499" y="1674"/>
                    <a:pt x="14499" y="1674"/>
                    <a:pt x="14499" y="1674"/>
                  </a:cubicBezTo>
                  <a:cubicBezTo>
                    <a:pt x="7101" y="1674"/>
                    <a:pt x="7101" y="1674"/>
                    <a:pt x="7101" y="1674"/>
                  </a:cubicBezTo>
                  <a:lnTo>
                    <a:pt x="7101" y="1172"/>
                  </a:lnTo>
                  <a:close/>
                  <a:moveTo>
                    <a:pt x="14203" y="19926"/>
                  </a:moveTo>
                  <a:cubicBezTo>
                    <a:pt x="7397" y="19926"/>
                    <a:pt x="7397" y="19926"/>
                    <a:pt x="7397" y="19926"/>
                  </a:cubicBezTo>
                  <a:cubicBezTo>
                    <a:pt x="7397" y="18753"/>
                    <a:pt x="7397" y="18753"/>
                    <a:pt x="7397" y="18753"/>
                  </a:cubicBezTo>
                  <a:cubicBezTo>
                    <a:pt x="14203" y="18753"/>
                    <a:pt x="14203" y="18753"/>
                    <a:pt x="14203" y="18753"/>
                  </a:cubicBezTo>
                  <a:lnTo>
                    <a:pt x="14203" y="1992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07" name="Freeform 63"/>
            <p:cNvSpPr/>
            <p:nvPr/>
          </p:nvSpPr>
          <p:spPr>
            <a:xfrm>
              <a:off x="133099" y="161874"/>
              <a:ext cx="233825" cy="223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29"/>
                  </a:moveTo>
                  <a:lnTo>
                    <a:pt x="2658" y="15329"/>
                  </a:lnTo>
                  <a:lnTo>
                    <a:pt x="0" y="21600"/>
                  </a:lnTo>
                  <a:lnTo>
                    <a:pt x="7311" y="15329"/>
                  </a:lnTo>
                  <a:lnTo>
                    <a:pt x="21600" y="15329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1532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809" name="Freeform 33"/>
          <p:cNvSpPr/>
          <p:nvPr/>
        </p:nvSpPr>
        <p:spPr>
          <a:xfrm>
            <a:off x="1328594" y="3074373"/>
            <a:ext cx="609658" cy="415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73" y="9488"/>
                </a:moveTo>
                <a:cubicBezTo>
                  <a:pt x="18711" y="8882"/>
                  <a:pt x="18848" y="8075"/>
                  <a:pt x="18848" y="7469"/>
                </a:cubicBezTo>
                <a:cubicBezTo>
                  <a:pt x="18848" y="3432"/>
                  <a:pt x="16510" y="0"/>
                  <a:pt x="13758" y="0"/>
                </a:cubicBezTo>
                <a:cubicBezTo>
                  <a:pt x="10456" y="0"/>
                  <a:pt x="10043" y="3634"/>
                  <a:pt x="10043" y="3634"/>
                </a:cubicBezTo>
                <a:cubicBezTo>
                  <a:pt x="10043" y="3634"/>
                  <a:pt x="8668" y="1211"/>
                  <a:pt x="6329" y="1615"/>
                </a:cubicBezTo>
                <a:cubicBezTo>
                  <a:pt x="4127" y="2221"/>
                  <a:pt x="2752" y="5047"/>
                  <a:pt x="2752" y="8075"/>
                </a:cubicBezTo>
                <a:cubicBezTo>
                  <a:pt x="2752" y="8479"/>
                  <a:pt x="2752" y="9084"/>
                  <a:pt x="2889" y="9488"/>
                </a:cubicBezTo>
                <a:cubicBezTo>
                  <a:pt x="1238" y="10295"/>
                  <a:pt x="0" y="12718"/>
                  <a:pt x="0" y="15342"/>
                </a:cubicBezTo>
                <a:cubicBezTo>
                  <a:pt x="0" y="18774"/>
                  <a:pt x="1926" y="21600"/>
                  <a:pt x="4265" y="21600"/>
                </a:cubicBezTo>
                <a:cubicBezTo>
                  <a:pt x="17335" y="21600"/>
                  <a:pt x="17335" y="21600"/>
                  <a:pt x="17335" y="21600"/>
                </a:cubicBezTo>
                <a:cubicBezTo>
                  <a:pt x="19674" y="21600"/>
                  <a:pt x="21600" y="18774"/>
                  <a:pt x="21600" y="15342"/>
                </a:cubicBezTo>
                <a:cubicBezTo>
                  <a:pt x="21600" y="12516"/>
                  <a:pt x="20362" y="10295"/>
                  <a:pt x="18573" y="9488"/>
                </a:cubicBezTo>
                <a:close/>
                <a:moveTo>
                  <a:pt x="16510" y="20389"/>
                </a:moveTo>
                <a:cubicBezTo>
                  <a:pt x="10869" y="20389"/>
                  <a:pt x="10869" y="20389"/>
                  <a:pt x="10869" y="20389"/>
                </a:cubicBezTo>
                <a:cubicBezTo>
                  <a:pt x="11282" y="19581"/>
                  <a:pt x="14308" y="15342"/>
                  <a:pt x="14308" y="15342"/>
                </a:cubicBezTo>
                <a:cubicBezTo>
                  <a:pt x="14308" y="15342"/>
                  <a:pt x="14721" y="14736"/>
                  <a:pt x="14171" y="14736"/>
                </a:cubicBezTo>
                <a:cubicBezTo>
                  <a:pt x="13620" y="14736"/>
                  <a:pt x="12657" y="14736"/>
                  <a:pt x="12657" y="14736"/>
                </a:cubicBezTo>
                <a:cubicBezTo>
                  <a:pt x="12657" y="14736"/>
                  <a:pt x="12657" y="14333"/>
                  <a:pt x="12657" y="13727"/>
                </a:cubicBezTo>
                <a:cubicBezTo>
                  <a:pt x="12657" y="12112"/>
                  <a:pt x="12657" y="8882"/>
                  <a:pt x="12657" y="7469"/>
                </a:cubicBezTo>
                <a:cubicBezTo>
                  <a:pt x="12657" y="7469"/>
                  <a:pt x="12657" y="7267"/>
                  <a:pt x="12382" y="7267"/>
                </a:cubicBezTo>
                <a:cubicBezTo>
                  <a:pt x="12107" y="7267"/>
                  <a:pt x="9218" y="7267"/>
                  <a:pt x="8805" y="7267"/>
                </a:cubicBezTo>
                <a:cubicBezTo>
                  <a:pt x="8530" y="7267"/>
                  <a:pt x="8530" y="7671"/>
                  <a:pt x="8530" y="7671"/>
                </a:cubicBezTo>
                <a:cubicBezTo>
                  <a:pt x="8530" y="8882"/>
                  <a:pt x="8530" y="12112"/>
                  <a:pt x="8530" y="13727"/>
                </a:cubicBezTo>
                <a:cubicBezTo>
                  <a:pt x="8530" y="14333"/>
                  <a:pt x="8530" y="14736"/>
                  <a:pt x="8530" y="14736"/>
                </a:cubicBezTo>
                <a:cubicBezTo>
                  <a:pt x="8530" y="14736"/>
                  <a:pt x="7429" y="14736"/>
                  <a:pt x="7017" y="14736"/>
                </a:cubicBezTo>
                <a:cubicBezTo>
                  <a:pt x="6604" y="14736"/>
                  <a:pt x="7017" y="15342"/>
                  <a:pt x="7017" y="15342"/>
                </a:cubicBezTo>
                <a:cubicBezTo>
                  <a:pt x="10456" y="20389"/>
                  <a:pt x="10456" y="20389"/>
                  <a:pt x="10456" y="20389"/>
                </a:cubicBezTo>
                <a:cubicBezTo>
                  <a:pt x="5228" y="20389"/>
                  <a:pt x="5228" y="20389"/>
                  <a:pt x="5228" y="20389"/>
                </a:cubicBezTo>
                <a:cubicBezTo>
                  <a:pt x="3164" y="20389"/>
                  <a:pt x="1513" y="17966"/>
                  <a:pt x="1513" y="15140"/>
                </a:cubicBezTo>
                <a:cubicBezTo>
                  <a:pt x="1513" y="12718"/>
                  <a:pt x="2614" y="10901"/>
                  <a:pt x="3990" y="10093"/>
                </a:cubicBezTo>
                <a:cubicBezTo>
                  <a:pt x="3852" y="9690"/>
                  <a:pt x="3852" y="9286"/>
                  <a:pt x="3852" y="8882"/>
                </a:cubicBezTo>
                <a:cubicBezTo>
                  <a:pt x="3852" y="6460"/>
                  <a:pt x="5090" y="4037"/>
                  <a:pt x="7017" y="3432"/>
                </a:cubicBezTo>
                <a:cubicBezTo>
                  <a:pt x="9080" y="3230"/>
                  <a:pt x="10318" y="6056"/>
                  <a:pt x="10318" y="6056"/>
                </a:cubicBezTo>
                <a:cubicBezTo>
                  <a:pt x="10318" y="6056"/>
                  <a:pt x="10594" y="2221"/>
                  <a:pt x="13483" y="2221"/>
                </a:cubicBezTo>
                <a:cubicBezTo>
                  <a:pt x="15822" y="2221"/>
                  <a:pt x="17610" y="5047"/>
                  <a:pt x="17610" y="8479"/>
                </a:cubicBezTo>
                <a:cubicBezTo>
                  <a:pt x="17610" y="9084"/>
                  <a:pt x="17610" y="9690"/>
                  <a:pt x="17473" y="10093"/>
                </a:cubicBezTo>
                <a:cubicBezTo>
                  <a:pt x="18986" y="10699"/>
                  <a:pt x="20224" y="12718"/>
                  <a:pt x="20224" y="15140"/>
                </a:cubicBezTo>
                <a:cubicBezTo>
                  <a:pt x="20224" y="17966"/>
                  <a:pt x="18573" y="20389"/>
                  <a:pt x="16510" y="2038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810" name="矩形 25"/>
          <p:cNvSpPr txBox="1"/>
          <p:nvPr/>
        </p:nvSpPr>
        <p:spPr>
          <a:xfrm>
            <a:off x="691884" y="4131986"/>
            <a:ext cx="1883076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输入替换内容编辑文字输入替换内容编辑文字</a:t>
            </a:r>
          </a:p>
        </p:txBody>
      </p:sp>
      <p:sp>
        <p:nvSpPr>
          <p:cNvPr id="811" name="矩形 26"/>
          <p:cNvSpPr txBox="1"/>
          <p:nvPr/>
        </p:nvSpPr>
        <p:spPr>
          <a:xfrm>
            <a:off x="3577459" y="4131986"/>
            <a:ext cx="188307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输入替换内容编辑文字输入替换内容编辑文字</a:t>
            </a:r>
          </a:p>
        </p:txBody>
      </p:sp>
      <p:sp>
        <p:nvSpPr>
          <p:cNvPr id="812" name="矩形 27"/>
          <p:cNvSpPr txBox="1"/>
          <p:nvPr/>
        </p:nvSpPr>
        <p:spPr>
          <a:xfrm>
            <a:off x="6729589" y="4131986"/>
            <a:ext cx="188307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输入替换内容编辑文字输入替换内容编辑文字</a:t>
            </a:r>
          </a:p>
        </p:txBody>
      </p:sp>
      <p:sp>
        <p:nvSpPr>
          <p:cNvPr id="813" name="矩形 28"/>
          <p:cNvSpPr txBox="1"/>
          <p:nvPr/>
        </p:nvSpPr>
        <p:spPr>
          <a:xfrm>
            <a:off x="9604571" y="4131986"/>
            <a:ext cx="188307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输入替换内容编辑文字输入替换内容编辑文字</a:t>
            </a:r>
          </a:p>
        </p:txBody>
      </p:sp>
      <p:sp>
        <p:nvSpPr>
          <p:cNvPr id="814" name="TextBox 8"/>
          <p:cNvSpPr txBox="1"/>
          <p:nvPr/>
        </p:nvSpPr>
        <p:spPr>
          <a:xfrm>
            <a:off x="4182066" y="572447"/>
            <a:ext cx="37441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点击输入您的标题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roup 17"/>
          <p:cNvGrpSpPr/>
          <p:nvPr/>
        </p:nvGrpSpPr>
        <p:grpSpPr>
          <a:xfrm>
            <a:off x="1191733" y="1771742"/>
            <a:ext cx="2035042" cy="2035041"/>
            <a:chOff x="0" y="0"/>
            <a:chExt cx="2035040" cy="2035040"/>
          </a:xfrm>
        </p:grpSpPr>
        <p:sp>
          <p:nvSpPr>
            <p:cNvPr id="816" name="Oval 19"/>
            <p:cNvSpPr/>
            <p:nvPr/>
          </p:nvSpPr>
          <p:spPr>
            <a:xfrm flipH="1">
              <a:off x="-1" y="-1"/>
              <a:ext cx="2035041" cy="2035042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17" name="Shape 1094"/>
            <p:cNvSpPr/>
            <p:nvPr/>
          </p:nvSpPr>
          <p:spPr>
            <a:xfrm>
              <a:off x="587517" y="699546"/>
              <a:ext cx="890480" cy="635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873" name="Group 22"/>
          <p:cNvGrpSpPr/>
          <p:nvPr/>
        </p:nvGrpSpPr>
        <p:grpSpPr>
          <a:xfrm>
            <a:off x="3825793" y="1771742"/>
            <a:ext cx="2035041" cy="2035041"/>
            <a:chOff x="0" y="0"/>
            <a:chExt cx="2035040" cy="2035040"/>
          </a:xfrm>
        </p:grpSpPr>
        <p:sp>
          <p:nvSpPr>
            <p:cNvPr id="819" name="Oval 24"/>
            <p:cNvSpPr/>
            <p:nvPr/>
          </p:nvSpPr>
          <p:spPr>
            <a:xfrm flipH="1">
              <a:off x="-1" y="-1"/>
              <a:ext cx="2035041" cy="2035042"/>
            </a:xfrm>
            <a:prstGeom prst="ellips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grpSp>
          <p:nvGrpSpPr>
            <p:cNvPr id="872" name="Group 57"/>
            <p:cNvGrpSpPr/>
            <p:nvPr/>
          </p:nvGrpSpPr>
          <p:grpSpPr>
            <a:xfrm>
              <a:off x="718496" y="470100"/>
              <a:ext cx="595473" cy="1007414"/>
              <a:chOff x="0" y="-1"/>
              <a:chExt cx="595471" cy="1007412"/>
            </a:xfrm>
          </p:grpSpPr>
          <p:sp>
            <p:nvSpPr>
              <p:cNvPr id="820" name="Freeform 9"/>
              <p:cNvSpPr/>
              <p:nvPr/>
            </p:nvSpPr>
            <p:spPr>
              <a:xfrm>
                <a:off x="0" y="183815"/>
                <a:ext cx="595472" cy="823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782" extrusionOk="0">
                    <a:moveTo>
                      <a:pt x="21600" y="14640"/>
                    </a:moveTo>
                    <a:cubicBezTo>
                      <a:pt x="21600" y="14640"/>
                      <a:pt x="20523" y="9290"/>
                      <a:pt x="18419" y="8801"/>
                    </a:cubicBezTo>
                    <a:cubicBezTo>
                      <a:pt x="20061" y="7190"/>
                      <a:pt x="17342" y="0"/>
                      <a:pt x="17342" y="0"/>
                    </a:cubicBezTo>
                    <a:cubicBezTo>
                      <a:pt x="17342" y="0"/>
                      <a:pt x="18214" y="5263"/>
                      <a:pt x="15751" y="6213"/>
                    </a:cubicBezTo>
                    <a:cubicBezTo>
                      <a:pt x="15751" y="6184"/>
                      <a:pt x="15751" y="6184"/>
                      <a:pt x="15751" y="6155"/>
                    </a:cubicBezTo>
                    <a:cubicBezTo>
                      <a:pt x="15751" y="6069"/>
                      <a:pt x="15751" y="5954"/>
                      <a:pt x="15751" y="5867"/>
                    </a:cubicBezTo>
                    <a:cubicBezTo>
                      <a:pt x="14776" y="5867"/>
                      <a:pt x="14776" y="5867"/>
                      <a:pt x="14776" y="5867"/>
                    </a:cubicBezTo>
                    <a:cubicBezTo>
                      <a:pt x="14776" y="6126"/>
                      <a:pt x="14776" y="6385"/>
                      <a:pt x="14776" y="6615"/>
                    </a:cubicBezTo>
                    <a:cubicBezTo>
                      <a:pt x="14622" y="6701"/>
                      <a:pt x="14417" y="6788"/>
                      <a:pt x="14314" y="6845"/>
                    </a:cubicBezTo>
                    <a:cubicBezTo>
                      <a:pt x="14314" y="6529"/>
                      <a:pt x="14263" y="6213"/>
                      <a:pt x="14263" y="5867"/>
                    </a:cubicBezTo>
                    <a:cubicBezTo>
                      <a:pt x="11236" y="5867"/>
                      <a:pt x="11236" y="5867"/>
                      <a:pt x="11236" y="5867"/>
                    </a:cubicBezTo>
                    <a:cubicBezTo>
                      <a:pt x="11236" y="6989"/>
                      <a:pt x="11236" y="6989"/>
                      <a:pt x="11236" y="6989"/>
                    </a:cubicBezTo>
                    <a:cubicBezTo>
                      <a:pt x="14058" y="6989"/>
                      <a:pt x="14058" y="6989"/>
                      <a:pt x="14058" y="6989"/>
                    </a:cubicBezTo>
                    <a:cubicBezTo>
                      <a:pt x="13955" y="7018"/>
                      <a:pt x="13904" y="7075"/>
                      <a:pt x="13853" y="7104"/>
                    </a:cubicBezTo>
                    <a:cubicBezTo>
                      <a:pt x="13750" y="7190"/>
                      <a:pt x="13648" y="7248"/>
                      <a:pt x="13545" y="7305"/>
                    </a:cubicBezTo>
                    <a:cubicBezTo>
                      <a:pt x="11236" y="7305"/>
                      <a:pt x="11236" y="7305"/>
                      <a:pt x="11236" y="7305"/>
                    </a:cubicBezTo>
                    <a:cubicBezTo>
                      <a:pt x="11236" y="8370"/>
                      <a:pt x="11236" y="8370"/>
                      <a:pt x="11236" y="8370"/>
                    </a:cubicBezTo>
                    <a:cubicBezTo>
                      <a:pt x="11954" y="8370"/>
                      <a:pt x="11954" y="8370"/>
                      <a:pt x="11954" y="8370"/>
                    </a:cubicBezTo>
                    <a:cubicBezTo>
                      <a:pt x="11647" y="8456"/>
                      <a:pt x="11441" y="8513"/>
                      <a:pt x="11236" y="8628"/>
                    </a:cubicBezTo>
                    <a:cubicBezTo>
                      <a:pt x="11236" y="8370"/>
                      <a:pt x="11236" y="8370"/>
                      <a:pt x="11236" y="8370"/>
                    </a:cubicBezTo>
                    <a:cubicBezTo>
                      <a:pt x="10774" y="8370"/>
                      <a:pt x="10774" y="8370"/>
                      <a:pt x="10774" y="8370"/>
                    </a:cubicBezTo>
                    <a:cubicBezTo>
                      <a:pt x="10774" y="8686"/>
                      <a:pt x="10774" y="8686"/>
                      <a:pt x="10774" y="8686"/>
                    </a:cubicBezTo>
                    <a:cubicBezTo>
                      <a:pt x="11133" y="8686"/>
                      <a:pt x="11133" y="8686"/>
                      <a:pt x="11133" y="8686"/>
                    </a:cubicBezTo>
                    <a:cubicBezTo>
                      <a:pt x="11031" y="8744"/>
                      <a:pt x="10980" y="8772"/>
                      <a:pt x="10928" y="8801"/>
                    </a:cubicBezTo>
                    <a:cubicBezTo>
                      <a:pt x="10877" y="8772"/>
                      <a:pt x="10826" y="8744"/>
                      <a:pt x="10774" y="8715"/>
                    </a:cubicBezTo>
                    <a:cubicBezTo>
                      <a:pt x="10774" y="8686"/>
                      <a:pt x="10774" y="8686"/>
                      <a:pt x="10774" y="8686"/>
                    </a:cubicBezTo>
                    <a:cubicBezTo>
                      <a:pt x="10723" y="8686"/>
                      <a:pt x="10723" y="8686"/>
                      <a:pt x="10723" y="8686"/>
                    </a:cubicBezTo>
                    <a:cubicBezTo>
                      <a:pt x="10415" y="8542"/>
                      <a:pt x="10005" y="8456"/>
                      <a:pt x="9492" y="8370"/>
                    </a:cubicBezTo>
                    <a:cubicBezTo>
                      <a:pt x="9492" y="8370"/>
                      <a:pt x="9492" y="8370"/>
                      <a:pt x="9492" y="8370"/>
                    </a:cubicBezTo>
                    <a:cubicBezTo>
                      <a:pt x="10774" y="8370"/>
                      <a:pt x="10774" y="8370"/>
                      <a:pt x="10774" y="8370"/>
                    </a:cubicBezTo>
                    <a:cubicBezTo>
                      <a:pt x="10774" y="7305"/>
                      <a:pt x="10774" y="7305"/>
                      <a:pt x="10774" y="7305"/>
                    </a:cubicBezTo>
                    <a:cubicBezTo>
                      <a:pt x="8312" y="7305"/>
                      <a:pt x="8312" y="7305"/>
                      <a:pt x="8312" y="7305"/>
                    </a:cubicBezTo>
                    <a:cubicBezTo>
                      <a:pt x="8312" y="7277"/>
                      <a:pt x="8260" y="7277"/>
                      <a:pt x="8260" y="7248"/>
                    </a:cubicBezTo>
                    <a:cubicBezTo>
                      <a:pt x="8106" y="7162"/>
                      <a:pt x="8004" y="7075"/>
                      <a:pt x="7850" y="7018"/>
                    </a:cubicBezTo>
                    <a:cubicBezTo>
                      <a:pt x="7850" y="6989"/>
                      <a:pt x="7850" y="6989"/>
                      <a:pt x="7850" y="6989"/>
                    </a:cubicBezTo>
                    <a:cubicBezTo>
                      <a:pt x="7799" y="6989"/>
                      <a:pt x="7799" y="6989"/>
                      <a:pt x="7799" y="6989"/>
                    </a:cubicBezTo>
                    <a:cubicBezTo>
                      <a:pt x="7645" y="6903"/>
                      <a:pt x="7491" y="6845"/>
                      <a:pt x="7337" y="6759"/>
                    </a:cubicBezTo>
                    <a:cubicBezTo>
                      <a:pt x="7337" y="6471"/>
                      <a:pt x="7388" y="6184"/>
                      <a:pt x="7388" y="5867"/>
                    </a:cubicBezTo>
                    <a:cubicBezTo>
                      <a:pt x="6259" y="5867"/>
                      <a:pt x="6259" y="5867"/>
                      <a:pt x="6259" y="5867"/>
                    </a:cubicBezTo>
                    <a:cubicBezTo>
                      <a:pt x="6259" y="5982"/>
                      <a:pt x="6259" y="6069"/>
                      <a:pt x="6259" y="6155"/>
                    </a:cubicBezTo>
                    <a:cubicBezTo>
                      <a:pt x="6259" y="6213"/>
                      <a:pt x="6259" y="6241"/>
                      <a:pt x="6259" y="6299"/>
                    </a:cubicBezTo>
                    <a:cubicBezTo>
                      <a:pt x="3797" y="5378"/>
                      <a:pt x="3643" y="0"/>
                      <a:pt x="3643" y="0"/>
                    </a:cubicBezTo>
                    <a:cubicBezTo>
                      <a:pt x="3643" y="0"/>
                      <a:pt x="2001" y="7305"/>
                      <a:pt x="3643" y="8916"/>
                    </a:cubicBezTo>
                    <a:cubicBezTo>
                      <a:pt x="1539" y="9405"/>
                      <a:pt x="0" y="14467"/>
                      <a:pt x="0" y="14467"/>
                    </a:cubicBezTo>
                    <a:cubicBezTo>
                      <a:pt x="0" y="14467"/>
                      <a:pt x="3848" y="12396"/>
                      <a:pt x="6721" y="11850"/>
                    </a:cubicBezTo>
                    <a:cubicBezTo>
                      <a:pt x="7747" y="14381"/>
                      <a:pt x="11236" y="21600"/>
                      <a:pt x="15443" y="11764"/>
                    </a:cubicBezTo>
                    <a:cubicBezTo>
                      <a:pt x="18162" y="12425"/>
                      <a:pt x="21600" y="14640"/>
                      <a:pt x="21600" y="14640"/>
                    </a:cubicBezTo>
                    <a:close/>
                    <a:moveTo>
                      <a:pt x="11185" y="11044"/>
                    </a:moveTo>
                    <a:cubicBezTo>
                      <a:pt x="11133" y="11044"/>
                      <a:pt x="11133" y="11044"/>
                      <a:pt x="11133" y="11044"/>
                    </a:cubicBezTo>
                    <a:cubicBezTo>
                      <a:pt x="11133" y="11044"/>
                      <a:pt x="11133" y="11044"/>
                      <a:pt x="11133" y="11044"/>
                    </a:cubicBezTo>
                    <a:cubicBezTo>
                      <a:pt x="11133" y="11044"/>
                      <a:pt x="11133" y="11044"/>
                      <a:pt x="11185" y="110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700"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/>
              </a:p>
            </p:txBody>
          </p:sp>
          <p:grpSp>
            <p:nvGrpSpPr>
              <p:cNvPr id="871" name="Group 59"/>
              <p:cNvGrpSpPr/>
              <p:nvPr/>
            </p:nvGrpSpPr>
            <p:grpSpPr>
              <a:xfrm>
                <a:off x="172512" y="-2"/>
                <a:ext cx="261749" cy="541934"/>
                <a:chOff x="0" y="0"/>
                <a:chExt cx="261747" cy="541932"/>
              </a:xfrm>
            </p:grpSpPr>
            <p:sp>
              <p:nvSpPr>
                <p:cNvPr id="821" name="Freeform 10"/>
                <p:cNvSpPr/>
                <p:nvPr/>
              </p:nvSpPr>
              <p:spPr>
                <a:xfrm>
                  <a:off x="137415" y="343242"/>
                  <a:ext cx="80311" cy="452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221" y="14175"/>
                        <a:pt x="20842" y="7425"/>
                        <a:pt x="2046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22" name="Freeform 11"/>
                <p:cNvSpPr/>
                <p:nvPr/>
              </p:nvSpPr>
              <p:spPr>
                <a:xfrm>
                  <a:off x="211181" y="199282"/>
                  <a:ext cx="27961" cy="606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9440" y="14065"/>
                        <a:pt x="16200" y="7033"/>
                        <a:pt x="129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160" y="7535"/>
                        <a:pt x="4320" y="14567"/>
                        <a:pt x="648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23" name="Freeform 12"/>
                <p:cNvSpPr/>
                <p:nvPr/>
              </p:nvSpPr>
              <p:spPr>
                <a:xfrm>
                  <a:off x="137415" y="275426"/>
                  <a:ext cx="74957" cy="52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192" y="14595"/>
                        <a:pt x="20785" y="7589"/>
                        <a:pt x="2037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24" name="Freeform 13"/>
                <p:cNvSpPr/>
                <p:nvPr/>
              </p:nvSpPr>
              <p:spPr>
                <a:xfrm>
                  <a:off x="220699" y="275426"/>
                  <a:ext cx="29745" cy="52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9543" y="14595"/>
                        <a:pt x="17486" y="7005"/>
                        <a:pt x="1542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057" y="7589"/>
                        <a:pt x="3086" y="14595"/>
                        <a:pt x="4114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25" name="Freeform 14"/>
                <p:cNvSpPr/>
                <p:nvPr/>
              </p:nvSpPr>
              <p:spPr>
                <a:xfrm>
                  <a:off x="187981" y="70789"/>
                  <a:ext cx="20227" cy="493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5429" y="14194"/>
                        <a:pt x="9257" y="6789"/>
                        <a:pt x="154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086" y="7406"/>
                        <a:pt x="7714" y="14811"/>
                        <a:pt x="1080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26" name="Freeform 15"/>
                <p:cNvSpPr/>
                <p:nvPr/>
              </p:nvSpPr>
              <p:spPr>
                <a:xfrm>
                  <a:off x="201068" y="136820"/>
                  <a:ext cx="22607" cy="469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8900" y="13745"/>
                        <a:pt x="14850" y="6545"/>
                        <a:pt x="108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700" y="7200"/>
                        <a:pt x="5400" y="14400"/>
                        <a:pt x="675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27" name="Freeform 16"/>
                <p:cNvSpPr/>
                <p:nvPr/>
              </p:nvSpPr>
              <p:spPr>
                <a:xfrm>
                  <a:off x="4163" y="343242"/>
                  <a:ext cx="33910" cy="452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600" y="0"/>
                      </a:moveTo>
                      <a:cubicBezTo>
                        <a:pt x="1800" y="7425"/>
                        <a:pt x="900" y="14175"/>
                        <a:pt x="0" y="21600"/>
                      </a:cubicBezTo>
                      <a:cubicBezTo>
                        <a:pt x="18900" y="21600"/>
                        <a:pt x="18900" y="21600"/>
                        <a:pt x="18900" y="21600"/>
                      </a:cubicBezTo>
                      <a:cubicBezTo>
                        <a:pt x="19800" y="14175"/>
                        <a:pt x="20700" y="7425"/>
                        <a:pt x="21600" y="0"/>
                      </a:cubicBezTo>
                      <a:lnTo>
                        <a:pt x="36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28" name="Freeform 17"/>
                <p:cNvSpPr/>
                <p:nvPr/>
              </p:nvSpPr>
              <p:spPr>
                <a:xfrm>
                  <a:off x="36882" y="136820"/>
                  <a:ext cx="26771" cy="469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232" y="0"/>
                      </a:moveTo>
                      <a:cubicBezTo>
                        <a:pt x="6821" y="6545"/>
                        <a:pt x="3411" y="13745"/>
                        <a:pt x="0" y="21600"/>
                      </a:cubicBezTo>
                      <a:cubicBezTo>
                        <a:pt x="15916" y="21600"/>
                        <a:pt x="15916" y="21600"/>
                        <a:pt x="15916" y="21600"/>
                      </a:cubicBezTo>
                      <a:cubicBezTo>
                        <a:pt x="18189" y="14400"/>
                        <a:pt x="19326" y="7200"/>
                        <a:pt x="21600" y="0"/>
                      </a:cubicBezTo>
                      <a:lnTo>
                        <a:pt x="102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29" name="Freeform 18"/>
                <p:cNvSpPr/>
                <p:nvPr/>
              </p:nvSpPr>
              <p:spPr>
                <a:xfrm>
                  <a:off x="11302" y="275426"/>
                  <a:ext cx="32720" cy="52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635" y="0"/>
                      </a:moveTo>
                      <a:cubicBezTo>
                        <a:pt x="3757" y="7005"/>
                        <a:pt x="1878" y="14595"/>
                        <a:pt x="0" y="21600"/>
                      </a:cubicBezTo>
                      <a:cubicBezTo>
                        <a:pt x="17843" y="21600"/>
                        <a:pt x="17843" y="21600"/>
                        <a:pt x="17843" y="21600"/>
                      </a:cubicBezTo>
                      <a:cubicBezTo>
                        <a:pt x="19722" y="14595"/>
                        <a:pt x="20661" y="7589"/>
                        <a:pt x="21600" y="0"/>
                      </a:cubicBezTo>
                      <a:lnTo>
                        <a:pt x="563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30" name="Freeform 19"/>
                <p:cNvSpPr/>
                <p:nvPr/>
              </p:nvSpPr>
              <p:spPr>
                <a:xfrm>
                  <a:off x="93395" y="-1"/>
                  <a:ext cx="30935" cy="553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3745" y="1108"/>
                        <a:pt x="6873" y="4985"/>
                        <a:pt x="0" y="10523"/>
                      </a:cubicBezTo>
                      <a:cubicBezTo>
                        <a:pt x="4909" y="11631"/>
                        <a:pt x="4909" y="11631"/>
                        <a:pt x="4909" y="11631"/>
                      </a:cubicBezTo>
                      <a:cubicBezTo>
                        <a:pt x="2945" y="14954"/>
                        <a:pt x="1964" y="18277"/>
                        <a:pt x="982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31" name="Freeform 20"/>
                <p:cNvSpPr/>
                <p:nvPr/>
              </p:nvSpPr>
              <p:spPr>
                <a:xfrm>
                  <a:off x="137415" y="-1"/>
                  <a:ext cx="33911" cy="553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11631"/>
                      </a:moveTo>
                      <a:cubicBezTo>
                        <a:pt x="19800" y="11077"/>
                        <a:pt x="19800" y="11077"/>
                        <a:pt x="19800" y="11077"/>
                      </a:cubicBezTo>
                      <a:cubicBezTo>
                        <a:pt x="13500" y="4985"/>
                        <a:pt x="7200" y="1108"/>
                        <a:pt x="0" y="0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19800" y="18277"/>
                        <a:pt x="18900" y="14954"/>
                        <a:pt x="18000" y="116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32" name="Freeform 21"/>
                <p:cNvSpPr/>
                <p:nvPr/>
              </p:nvSpPr>
              <p:spPr>
                <a:xfrm>
                  <a:off x="73660" y="44809"/>
                  <a:ext cx="12702" cy="127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14400" y="21600"/>
                        <a:pt x="14400" y="21600"/>
                        <a:pt x="14400" y="21600"/>
                      </a:cubicBezTo>
                      <a:cubicBezTo>
                        <a:pt x="14400" y="14400"/>
                        <a:pt x="21600" y="7200"/>
                        <a:pt x="21600" y="0"/>
                      </a:cubicBezTo>
                      <a:cubicBezTo>
                        <a:pt x="14400" y="7200"/>
                        <a:pt x="7200" y="144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33" name="Freeform 22"/>
                <p:cNvSpPr/>
                <p:nvPr/>
              </p:nvSpPr>
              <p:spPr>
                <a:xfrm>
                  <a:off x="53538" y="70789"/>
                  <a:ext cx="23202" cy="493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200" y="0"/>
                      </a:moveTo>
                      <a:cubicBezTo>
                        <a:pt x="10800" y="6789"/>
                        <a:pt x="5400" y="14194"/>
                        <a:pt x="0" y="21600"/>
                      </a:cubicBezTo>
                      <a:cubicBezTo>
                        <a:pt x="12150" y="21600"/>
                        <a:pt x="12150" y="21600"/>
                        <a:pt x="12150" y="21600"/>
                      </a:cubicBezTo>
                      <a:cubicBezTo>
                        <a:pt x="16200" y="14811"/>
                        <a:pt x="18900" y="7406"/>
                        <a:pt x="21600" y="0"/>
                      </a:cubicBezTo>
                      <a:lnTo>
                        <a:pt x="162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34" name="Freeform 23"/>
                <p:cNvSpPr/>
                <p:nvPr/>
              </p:nvSpPr>
              <p:spPr>
                <a:xfrm>
                  <a:off x="22605" y="199282"/>
                  <a:ext cx="30935" cy="606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855" y="0"/>
                      </a:moveTo>
                      <a:cubicBezTo>
                        <a:pt x="4909" y="7033"/>
                        <a:pt x="1964" y="14065"/>
                        <a:pt x="0" y="21600"/>
                      </a:cubicBezTo>
                      <a:cubicBezTo>
                        <a:pt x="15709" y="21600"/>
                        <a:pt x="15709" y="21600"/>
                        <a:pt x="15709" y="21600"/>
                      </a:cubicBezTo>
                      <a:cubicBezTo>
                        <a:pt x="17673" y="14567"/>
                        <a:pt x="19636" y="7535"/>
                        <a:pt x="21600" y="0"/>
                      </a:cubicBezTo>
                      <a:lnTo>
                        <a:pt x="785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35" name="Freeform 24"/>
                <p:cNvSpPr/>
                <p:nvPr/>
              </p:nvSpPr>
              <p:spPr>
                <a:xfrm>
                  <a:off x="137415" y="403919"/>
                  <a:ext cx="83286" cy="523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234" y="14595"/>
                        <a:pt x="21234" y="7589"/>
                        <a:pt x="2086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36" name="Freeform 25"/>
                <p:cNvSpPr/>
                <p:nvPr/>
              </p:nvSpPr>
              <p:spPr>
                <a:xfrm>
                  <a:off x="59487" y="199282"/>
                  <a:ext cx="64843" cy="606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817" y="0"/>
                        <a:pt x="2817" y="0"/>
                        <a:pt x="2817" y="0"/>
                      </a:cubicBezTo>
                      <a:cubicBezTo>
                        <a:pt x="1878" y="7535"/>
                        <a:pt x="939" y="14567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37" name="Freeform 26"/>
                <p:cNvSpPr/>
                <p:nvPr/>
              </p:nvSpPr>
              <p:spPr>
                <a:xfrm>
                  <a:off x="80902" y="70789"/>
                  <a:ext cx="43428" cy="493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4877" y="0"/>
                        <a:pt x="4877" y="0"/>
                        <a:pt x="4877" y="0"/>
                      </a:cubicBezTo>
                      <a:cubicBezTo>
                        <a:pt x="3484" y="7406"/>
                        <a:pt x="1394" y="14811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38" name="Freeform 27"/>
                <p:cNvSpPr/>
                <p:nvPr/>
              </p:nvSpPr>
              <p:spPr>
                <a:xfrm>
                  <a:off x="52348" y="275426"/>
                  <a:ext cx="71982" cy="52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694" y="0"/>
                        <a:pt x="1694" y="0"/>
                        <a:pt x="1694" y="0"/>
                      </a:cubicBezTo>
                      <a:cubicBezTo>
                        <a:pt x="847" y="7589"/>
                        <a:pt x="424" y="14595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39" name="Freeform 28"/>
                <p:cNvSpPr/>
                <p:nvPr/>
              </p:nvSpPr>
              <p:spPr>
                <a:xfrm>
                  <a:off x="137415" y="199282"/>
                  <a:ext cx="67819" cy="606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150" y="14567"/>
                        <a:pt x="20250" y="7535"/>
                        <a:pt x="1935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40" name="Freeform 29"/>
                <p:cNvSpPr/>
                <p:nvPr/>
              </p:nvSpPr>
              <p:spPr>
                <a:xfrm>
                  <a:off x="137415" y="70789"/>
                  <a:ext cx="46403" cy="493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20291" y="14811"/>
                        <a:pt x="18982" y="7406"/>
                        <a:pt x="170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41" name="Freeform 30"/>
                <p:cNvSpPr/>
                <p:nvPr/>
              </p:nvSpPr>
              <p:spPr>
                <a:xfrm>
                  <a:off x="137415" y="136820"/>
                  <a:ext cx="57706" cy="469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0546" y="14400"/>
                        <a:pt x="19493" y="7200"/>
                        <a:pt x="1843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42" name="Freeform 31"/>
                <p:cNvSpPr/>
                <p:nvPr/>
              </p:nvSpPr>
              <p:spPr>
                <a:xfrm>
                  <a:off x="70790" y="136820"/>
                  <a:ext cx="53540" cy="469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842" y="0"/>
                        <a:pt x="2842" y="0"/>
                        <a:pt x="2842" y="0"/>
                      </a:cubicBezTo>
                      <a:cubicBezTo>
                        <a:pt x="1705" y="7200"/>
                        <a:pt x="568" y="144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43" name="Freeform 32"/>
                <p:cNvSpPr/>
                <p:nvPr/>
              </p:nvSpPr>
              <p:spPr>
                <a:xfrm>
                  <a:off x="44020" y="471736"/>
                  <a:ext cx="80310" cy="547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754"/>
                        <a:pt x="0" y="14954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44" name="Freeform 33"/>
                <p:cNvSpPr/>
                <p:nvPr/>
              </p:nvSpPr>
              <p:spPr>
                <a:xfrm>
                  <a:off x="48184" y="343242"/>
                  <a:ext cx="76146" cy="452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800" y="0"/>
                        <a:pt x="800" y="0"/>
                        <a:pt x="800" y="0"/>
                      </a:cubicBezTo>
                      <a:cubicBezTo>
                        <a:pt x="400" y="7425"/>
                        <a:pt x="0" y="14175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45" name="Freeform 34"/>
                <p:cNvSpPr/>
                <p:nvPr/>
              </p:nvSpPr>
              <p:spPr>
                <a:xfrm>
                  <a:off x="45210" y="403919"/>
                  <a:ext cx="79120" cy="523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386" y="0"/>
                        <a:pt x="386" y="0"/>
                        <a:pt x="386" y="0"/>
                      </a:cubicBezTo>
                      <a:cubicBezTo>
                        <a:pt x="0" y="7589"/>
                        <a:pt x="0" y="14595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46" name="Freeform 35"/>
                <p:cNvSpPr/>
                <p:nvPr/>
              </p:nvSpPr>
              <p:spPr>
                <a:xfrm>
                  <a:off x="-1" y="403919"/>
                  <a:ext cx="33910" cy="523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" y="0"/>
                      </a:moveTo>
                      <a:cubicBezTo>
                        <a:pt x="900" y="7589"/>
                        <a:pt x="900" y="14595"/>
                        <a:pt x="0" y="21600"/>
                      </a:cubicBezTo>
                      <a:cubicBezTo>
                        <a:pt x="19800" y="21600"/>
                        <a:pt x="19800" y="21600"/>
                        <a:pt x="19800" y="21600"/>
                      </a:cubicBezTo>
                      <a:cubicBezTo>
                        <a:pt x="19800" y="14595"/>
                        <a:pt x="20700" y="7589"/>
                        <a:pt x="21600" y="0"/>
                      </a:cubicBezTo>
                      <a:lnTo>
                        <a:pt x="18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47" name="Freeform 36"/>
                <p:cNvSpPr/>
                <p:nvPr/>
              </p:nvSpPr>
              <p:spPr>
                <a:xfrm>
                  <a:off x="232001" y="403919"/>
                  <a:ext cx="29746" cy="523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20571" y="14595"/>
                        <a:pt x="19543" y="7589"/>
                        <a:pt x="185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89"/>
                        <a:pt x="1029" y="14595"/>
                        <a:pt x="1029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48" name="Freeform 37"/>
                <p:cNvSpPr/>
                <p:nvPr/>
              </p:nvSpPr>
              <p:spPr>
                <a:xfrm>
                  <a:off x="227837" y="343242"/>
                  <a:ext cx="28556" cy="452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20520" y="14175"/>
                        <a:pt x="19440" y="7425"/>
                        <a:pt x="183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80" y="7425"/>
                        <a:pt x="1080" y="14175"/>
                        <a:pt x="216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49" name="Freeform 38"/>
                <p:cNvSpPr/>
                <p:nvPr/>
              </p:nvSpPr>
              <p:spPr>
                <a:xfrm>
                  <a:off x="76738" y="55323"/>
                  <a:ext cx="17849" cy="154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4985" y="0"/>
                        <a:pt x="4985" y="0"/>
                        <a:pt x="4985" y="0"/>
                      </a:cubicBezTo>
                      <a:cubicBezTo>
                        <a:pt x="3323" y="7855"/>
                        <a:pt x="1662" y="15709"/>
                        <a:pt x="0" y="21600"/>
                      </a:cubicBezTo>
                      <a:cubicBezTo>
                        <a:pt x="16615" y="21600"/>
                        <a:pt x="16615" y="21600"/>
                        <a:pt x="16615" y="21600"/>
                      </a:cubicBezTo>
                      <a:cubicBezTo>
                        <a:pt x="18277" y="15709"/>
                        <a:pt x="19938" y="7855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50" name="Freeform 39"/>
                <p:cNvSpPr/>
                <p:nvPr/>
              </p:nvSpPr>
              <p:spPr>
                <a:xfrm>
                  <a:off x="171324" y="55323"/>
                  <a:ext cx="16658" cy="154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21600" y="17673"/>
                        <a:pt x="19800" y="13745"/>
                        <a:pt x="19800" y="9818"/>
                      </a:cubicBezTo>
                      <a:cubicBezTo>
                        <a:pt x="18000" y="5891"/>
                        <a:pt x="16200" y="3927"/>
                        <a:pt x="162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00" y="7855"/>
                        <a:pt x="1800" y="15709"/>
                        <a:pt x="360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51" name="Rectangle 40"/>
                <p:cNvSpPr/>
                <p:nvPr/>
              </p:nvSpPr>
              <p:spPr>
                <a:xfrm>
                  <a:off x="124328" y="55323"/>
                  <a:ext cx="13089" cy="15468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52" name="Freeform 41"/>
                <p:cNvSpPr/>
                <p:nvPr/>
              </p:nvSpPr>
              <p:spPr>
                <a:xfrm>
                  <a:off x="63651" y="120164"/>
                  <a:ext cx="17253" cy="166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3600" y="0"/>
                        <a:pt x="3600" y="0"/>
                        <a:pt x="3600" y="0"/>
                      </a:cubicBezTo>
                      <a:cubicBezTo>
                        <a:pt x="3600" y="7200"/>
                        <a:pt x="1800" y="14400"/>
                        <a:pt x="0" y="21600"/>
                      </a:cubicBezTo>
                      <a:cubicBezTo>
                        <a:pt x="18000" y="21600"/>
                        <a:pt x="18000" y="21600"/>
                        <a:pt x="18000" y="21600"/>
                      </a:cubicBezTo>
                      <a:cubicBezTo>
                        <a:pt x="19800" y="14400"/>
                        <a:pt x="216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53" name="Freeform 42"/>
                <p:cNvSpPr/>
                <p:nvPr/>
              </p:nvSpPr>
              <p:spPr>
                <a:xfrm>
                  <a:off x="183816" y="120164"/>
                  <a:ext cx="17254" cy="166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600" y="21600"/>
                      </a:move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19800" y="14400"/>
                        <a:pt x="19800" y="7200"/>
                        <a:pt x="180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00" y="7200"/>
                        <a:pt x="3600" y="14400"/>
                        <a:pt x="3600" y="216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54" name="Rectangle 43"/>
                <p:cNvSpPr/>
                <p:nvPr/>
              </p:nvSpPr>
              <p:spPr>
                <a:xfrm>
                  <a:off x="124328" y="120164"/>
                  <a:ext cx="13089" cy="16658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55" name="Freeform 44"/>
                <p:cNvSpPr/>
                <p:nvPr/>
              </p:nvSpPr>
              <p:spPr>
                <a:xfrm>
                  <a:off x="53538" y="183815"/>
                  <a:ext cx="17254" cy="154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3600" y="0"/>
                        <a:pt x="3600" y="0"/>
                        <a:pt x="3600" y="0"/>
                      </a:cubicBezTo>
                      <a:cubicBezTo>
                        <a:pt x="1800" y="7855"/>
                        <a:pt x="1800" y="13745"/>
                        <a:pt x="0" y="21600"/>
                      </a:cubicBezTo>
                      <a:cubicBezTo>
                        <a:pt x="18000" y="21600"/>
                        <a:pt x="18000" y="21600"/>
                        <a:pt x="18000" y="21600"/>
                      </a:cubicBezTo>
                      <a:cubicBezTo>
                        <a:pt x="18000" y="13745"/>
                        <a:pt x="19800" y="7855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56" name="Freeform 45"/>
                <p:cNvSpPr/>
                <p:nvPr/>
              </p:nvSpPr>
              <p:spPr>
                <a:xfrm>
                  <a:off x="195119" y="183815"/>
                  <a:ext cx="16064" cy="154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927" y="21600"/>
                      </a:move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600" y="13745"/>
                        <a:pt x="19636" y="7855"/>
                        <a:pt x="1767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55"/>
                        <a:pt x="1964" y="13745"/>
                        <a:pt x="3927" y="216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57" name="Rectangle 46"/>
                <p:cNvSpPr/>
                <p:nvPr/>
              </p:nvSpPr>
              <p:spPr>
                <a:xfrm>
                  <a:off x="124328" y="183815"/>
                  <a:ext cx="13089" cy="15468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58" name="Freeform 47"/>
                <p:cNvSpPr/>
                <p:nvPr/>
              </p:nvSpPr>
              <p:spPr>
                <a:xfrm>
                  <a:off x="44020" y="259960"/>
                  <a:ext cx="15469" cy="154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964" y="0"/>
                        <a:pt x="1964" y="0"/>
                        <a:pt x="1964" y="0"/>
                      </a:cubicBezTo>
                      <a:cubicBezTo>
                        <a:pt x="1964" y="5891"/>
                        <a:pt x="1964" y="13745"/>
                        <a:pt x="0" y="21600"/>
                      </a:cubicBezTo>
                      <a:cubicBezTo>
                        <a:pt x="19636" y="21600"/>
                        <a:pt x="19636" y="21600"/>
                        <a:pt x="19636" y="21600"/>
                      </a:cubicBezTo>
                      <a:cubicBezTo>
                        <a:pt x="19636" y="13745"/>
                        <a:pt x="21600" y="5891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59" name="Freeform 48"/>
                <p:cNvSpPr/>
                <p:nvPr/>
              </p:nvSpPr>
              <p:spPr>
                <a:xfrm>
                  <a:off x="205232" y="259960"/>
                  <a:ext cx="15469" cy="154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927" y="21600"/>
                      </a:move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600" y="13745"/>
                        <a:pt x="19636" y="5891"/>
                        <a:pt x="1963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964" y="5891"/>
                        <a:pt x="1964" y="13745"/>
                        <a:pt x="3927" y="216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60" name="Rectangle 49"/>
                <p:cNvSpPr/>
                <p:nvPr/>
              </p:nvSpPr>
              <p:spPr>
                <a:xfrm>
                  <a:off x="124328" y="259960"/>
                  <a:ext cx="13089" cy="15468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61" name="Freeform 50"/>
                <p:cNvSpPr/>
                <p:nvPr/>
              </p:nvSpPr>
              <p:spPr>
                <a:xfrm>
                  <a:off x="36882" y="327775"/>
                  <a:ext cx="15468" cy="154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964" y="0"/>
                        <a:pt x="1964" y="0"/>
                        <a:pt x="1964" y="0"/>
                      </a:cubicBezTo>
                      <a:cubicBezTo>
                        <a:pt x="1964" y="7855"/>
                        <a:pt x="1964" y="13745"/>
                        <a:pt x="0" y="21600"/>
                      </a:cubicBezTo>
                      <a:cubicBezTo>
                        <a:pt x="19636" y="21600"/>
                        <a:pt x="19636" y="21600"/>
                        <a:pt x="19636" y="21600"/>
                      </a:cubicBezTo>
                      <a:cubicBezTo>
                        <a:pt x="19636" y="13745"/>
                        <a:pt x="21600" y="7855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62" name="Freeform 51"/>
                <p:cNvSpPr/>
                <p:nvPr/>
              </p:nvSpPr>
              <p:spPr>
                <a:xfrm>
                  <a:off x="212370" y="327775"/>
                  <a:ext cx="15469" cy="154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64" y="21600"/>
                      </a:move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600" y="13745"/>
                        <a:pt x="19636" y="7855"/>
                        <a:pt x="1963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964" y="7855"/>
                        <a:pt x="1964" y="13745"/>
                        <a:pt x="1964" y="216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63" name="Rectangle 52"/>
                <p:cNvSpPr/>
                <p:nvPr/>
              </p:nvSpPr>
              <p:spPr>
                <a:xfrm>
                  <a:off x="124328" y="327775"/>
                  <a:ext cx="13089" cy="15468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64" name="Freeform 53"/>
                <p:cNvSpPr/>
                <p:nvPr/>
              </p:nvSpPr>
              <p:spPr>
                <a:xfrm>
                  <a:off x="33907" y="388452"/>
                  <a:ext cx="14279" cy="154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891"/>
                        <a:pt x="0" y="13745"/>
                        <a:pt x="0" y="21600"/>
                      </a:cubicBezTo>
                      <a:cubicBezTo>
                        <a:pt x="19440" y="21600"/>
                        <a:pt x="19440" y="21600"/>
                        <a:pt x="19440" y="21600"/>
                      </a:cubicBezTo>
                      <a:cubicBezTo>
                        <a:pt x="19440" y="13745"/>
                        <a:pt x="21600" y="5891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65" name="Freeform 54"/>
                <p:cNvSpPr/>
                <p:nvPr/>
              </p:nvSpPr>
              <p:spPr>
                <a:xfrm>
                  <a:off x="217724" y="388452"/>
                  <a:ext cx="14279" cy="154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600" y="13745"/>
                        <a:pt x="19440" y="5891"/>
                        <a:pt x="194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891"/>
                        <a:pt x="0" y="13745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66" name="Rectangle 55"/>
                <p:cNvSpPr/>
                <p:nvPr/>
              </p:nvSpPr>
              <p:spPr>
                <a:xfrm>
                  <a:off x="124328" y="388452"/>
                  <a:ext cx="13089" cy="15468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67" name="Freeform 56"/>
                <p:cNvSpPr/>
                <p:nvPr/>
              </p:nvSpPr>
              <p:spPr>
                <a:xfrm>
                  <a:off x="30933" y="456269"/>
                  <a:ext cx="13089" cy="154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55"/>
                        <a:pt x="0" y="13745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600" y="13745"/>
                        <a:pt x="21600" y="7855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68" name="Freeform 57"/>
                <p:cNvSpPr/>
                <p:nvPr/>
              </p:nvSpPr>
              <p:spPr>
                <a:xfrm>
                  <a:off x="220699" y="456269"/>
                  <a:ext cx="14279" cy="154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600" y="13745"/>
                        <a:pt x="19440" y="7855"/>
                        <a:pt x="194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55"/>
                        <a:pt x="0" y="13745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69" name="Rectangle 58"/>
                <p:cNvSpPr/>
                <p:nvPr/>
              </p:nvSpPr>
              <p:spPr>
                <a:xfrm>
                  <a:off x="124328" y="456269"/>
                  <a:ext cx="13089" cy="15468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  <p:sp>
              <p:nvSpPr>
                <p:cNvPr id="870" name="Rectangle 59"/>
                <p:cNvSpPr/>
                <p:nvPr/>
              </p:nvSpPr>
              <p:spPr>
                <a:xfrm>
                  <a:off x="124328" y="526464"/>
                  <a:ext cx="13089" cy="15468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700"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876" name="Group 27"/>
          <p:cNvGrpSpPr/>
          <p:nvPr/>
        </p:nvGrpSpPr>
        <p:grpSpPr>
          <a:xfrm>
            <a:off x="6467083" y="1771742"/>
            <a:ext cx="2035041" cy="2035041"/>
            <a:chOff x="0" y="0"/>
            <a:chExt cx="2035040" cy="2035040"/>
          </a:xfrm>
        </p:grpSpPr>
        <p:sp>
          <p:nvSpPr>
            <p:cNvPr id="874" name="Oval 11"/>
            <p:cNvSpPr/>
            <p:nvPr/>
          </p:nvSpPr>
          <p:spPr>
            <a:xfrm flipH="1">
              <a:off x="-1" y="-1"/>
              <a:ext cx="2035041" cy="2035042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75" name="Shape 731"/>
            <p:cNvSpPr/>
            <p:nvPr/>
          </p:nvSpPr>
          <p:spPr>
            <a:xfrm>
              <a:off x="701409" y="601158"/>
              <a:ext cx="662695" cy="83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1447"/>
                    <a:pt x="0" y="3231"/>
                  </a:cubicBezTo>
                  <a:lnTo>
                    <a:pt x="0" y="4776"/>
                  </a:lnTo>
                  <a:cubicBezTo>
                    <a:pt x="0" y="6669"/>
                    <a:pt x="4836" y="8203"/>
                    <a:pt x="10799" y="8203"/>
                  </a:cubicBezTo>
                  <a:cubicBezTo>
                    <a:pt x="16764" y="8203"/>
                    <a:pt x="21600" y="6669"/>
                    <a:pt x="21600" y="4776"/>
                  </a:cubicBezTo>
                  <a:lnTo>
                    <a:pt x="21600" y="3231"/>
                  </a:lnTo>
                  <a:cubicBezTo>
                    <a:pt x="21600" y="1447"/>
                    <a:pt x="16764" y="0"/>
                    <a:pt x="10799" y="0"/>
                  </a:cubicBezTo>
                  <a:close/>
                  <a:moveTo>
                    <a:pt x="21195" y="8008"/>
                  </a:moveTo>
                  <a:cubicBezTo>
                    <a:pt x="19915" y="9488"/>
                    <a:pt x="15746" y="10572"/>
                    <a:pt x="10799" y="10572"/>
                  </a:cubicBezTo>
                  <a:cubicBezTo>
                    <a:pt x="5856" y="10572"/>
                    <a:pt x="1685" y="9488"/>
                    <a:pt x="405" y="8008"/>
                  </a:cubicBezTo>
                  <a:cubicBezTo>
                    <a:pt x="141" y="7702"/>
                    <a:pt x="0" y="7868"/>
                    <a:pt x="0" y="8007"/>
                  </a:cubicBezTo>
                  <a:cubicBezTo>
                    <a:pt x="0" y="8144"/>
                    <a:pt x="0" y="10898"/>
                    <a:pt x="0" y="10898"/>
                  </a:cubicBezTo>
                  <a:cubicBezTo>
                    <a:pt x="0" y="13061"/>
                    <a:pt x="4836" y="14814"/>
                    <a:pt x="10799" y="14814"/>
                  </a:cubicBezTo>
                  <a:cubicBezTo>
                    <a:pt x="16764" y="14814"/>
                    <a:pt x="21600" y="13061"/>
                    <a:pt x="21600" y="10898"/>
                  </a:cubicBezTo>
                  <a:cubicBezTo>
                    <a:pt x="21600" y="10898"/>
                    <a:pt x="21600" y="8144"/>
                    <a:pt x="21600" y="8007"/>
                  </a:cubicBezTo>
                  <a:cubicBezTo>
                    <a:pt x="21600" y="7868"/>
                    <a:pt x="21459" y="7702"/>
                    <a:pt x="21195" y="8008"/>
                  </a:cubicBezTo>
                  <a:close/>
                  <a:moveTo>
                    <a:pt x="21176" y="14285"/>
                  </a:moveTo>
                  <a:cubicBezTo>
                    <a:pt x="19876" y="15959"/>
                    <a:pt x="15722" y="17184"/>
                    <a:pt x="10799" y="17184"/>
                  </a:cubicBezTo>
                  <a:cubicBezTo>
                    <a:pt x="5878" y="17184"/>
                    <a:pt x="1724" y="15959"/>
                    <a:pt x="424" y="14285"/>
                  </a:cubicBezTo>
                  <a:cubicBezTo>
                    <a:pt x="147" y="13932"/>
                    <a:pt x="0" y="14121"/>
                    <a:pt x="0" y="14297"/>
                  </a:cubicBezTo>
                  <a:cubicBezTo>
                    <a:pt x="0" y="14472"/>
                    <a:pt x="0" y="16754"/>
                    <a:pt x="0" y="16754"/>
                  </a:cubicBezTo>
                  <a:cubicBezTo>
                    <a:pt x="0" y="19133"/>
                    <a:pt x="4836" y="21600"/>
                    <a:pt x="10799" y="21600"/>
                  </a:cubicBezTo>
                  <a:cubicBezTo>
                    <a:pt x="16764" y="21600"/>
                    <a:pt x="21600" y="19133"/>
                    <a:pt x="21600" y="16754"/>
                  </a:cubicBezTo>
                  <a:cubicBezTo>
                    <a:pt x="21600" y="16754"/>
                    <a:pt x="21600" y="14472"/>
                    <a:pt x="21600" y="14297"/>
                  </a:cubicBezTo>
                  <a:cubicBezTo>
                    <a:pt x="21600" y="14121"/>
                    <a:pt x="21453" y="13932"/>
                    <a:pt x="21176" y="1428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</p:grpSp>
      <p:grpSp>
        <p:nvGrpSpPr>
          <p:cNvPr id="879" name="Group 28"/>
          <p:cNvGrpSpPr/>
          <p:nvPr/>
        </p:nvGrpSpPr>
        <p:grpSpPr>
          <a:xfrm>
            <a:off x="9091354" y="1771742"/>
            <a:ext cx="2035041" cy="2035041"/>
            <a:chOff x="0" y="0"/>
            <a:chExt cx="2035040" cy="2035040"/>
          </a:xfrm>
        </p:grpSpPr>
        <p:sp>
          <p:nvSpPr>
            <p:cNvPr id="877" name="Oval 3"/>
            <p:cNvSpPr/>
            <p:nvPr/>
          </p:nvSpPr>
          <p:spPr>
            <a:xfrm flipH="1">
              <a:off x="-1" y="-1"/>
              <a:ext cx="2035041" cy="2035042"/>
            </a:xfrm>
            <a:prstGeom prst="ellips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78" name="Freeform 5"/>
            <p:cNvSpPr/>
            <p:nvPr/>
          </p:nvSpPr>
          <p:spPr>
            <a:xfrm>
              <a:off x="447133" y="848377"/>
              <a:ext cx="1278639" cy="440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7" extrusionOk="0">
                  <a:moveTo>
                    <a:pt x="21600" y="2190"/>
                  </a:moveTo>
                  <a:cubicBezTo>
                    <a:pt x="21600" y="1699"/>
                    <a:pt x="21548" y="1371"/>
                    <a:pt x="21338" y="1371"/>
                  </a:cubicBezTo>
                  <a:cubicBezTo>
                    <a:pt x="21285" y="1371"/>
                    <a:pt x="21285" y="1371"/>
                    <a:pt x="21233" y="1535"/>
                  </a:cubicBezTo>
                  <a:cubicBezTo>
                    <a:pt x="17930" y="6935"/>
                    <a:pt x="17930" y="6935"/>
                    <a:pt x="17930" y="6935"/>
                  </a:cubicBezTo>
                  <a:cubicBezTo>
                    <a:pt x="15676" y="3990"/>
                    <a:pt x="13526" y="2026"/>
                    <a:pt x="11482" y="1044"/>
                  </a:cubicBezTo>
                  <a:cubicBezTo>
                    <a:pt x="9437" y="62"/>
                    <a:pt x="7759" y="-265"/>
                    <a:pt x="6553" y="226"/>
                  </a:cubicBezTo>
                  <a:cubicBezTo>
                    <a:pt x="5295" y="553"/>
                    <a:pt x="4142" y="1535"/>
                    <a:pt x="3093" y="2844"/>
                  </a:cubicBezTo>
                  <a:cubicBezTo>
                    <a:pt x="2045" y="3990"/>
                    <a:pt x="1363" y="4971"/>
                    <a:pt x="1049" y="5790"/>
                  </a:cubicBezTo>
                  <a:cubicBezTo>
                    <a:pt x="786" y="6444"/>
                    <a:pt x="524" y="6935"/>
                    <a:pt x="367" y="7262"/>
                  </a:cubicBezTo>
                  <a:cubicBezTo>
                    <a:pt x="367" y="7426"/>
                    <a:pt x="367" y="7590"/>
                    <a:pt x="367" y="7753"/>
                  </a:cubicBezTo>
                  <a:cubicBezTo>
                    <a:pt x="367" y="7753"/>
                    <a:pt x="367" y="7917"/>
                    <a:pt x="367" y="8080"/>
                  </a:cubicBezTo>
                  <a:cubicBezTo>
                    <a:pt x="2517" y="11353"/>
                    <a:pt x="2517" y="11353"/>
                    <a:pt x="2517" y="11353"/>
                  </a:cubicBezTo>
                  <a:cubicBezTo>
                    <a:pt x="2569" y="11517"/>
                    <a:pt x="2621" y="11680"/>
                    <a:pt x="2621" y="12008"/>
                  </a:cubicBezTo>
                  <a:cubicBezTo>
                    <a:pt x="2621" y="12499"/>
                    <a:pt x="2517" y="12662"/>
                    <a:pt x="2412" y="12662"/>
                  </a:cubicBezTo>
                  <a:cubicBezTo>
                    <a:pt x="105" y="12662"/>
                    <a:pt x="105" y="12662"/>
                    <a:pt x="105" y="12662"/>
                  </a:cubicBezTo>
                  <a:cubicBezTo>
                    <a:pt x="52" y="12662"/>
                    <a:pt x="0" y="12662"/>
                    <a:pt x="0" y="12826"/>
                  </a:cubicBezTo>
                  <a:cubicBezTo>
                    <a:pt x="0" y="12990"/>
                    <a:pt x="52" y="12990"/>
                    <a:pt x="52" y="12990"/>
                  </a:cubicBezTo>
                  <a:cubicBezTo>
                    <a:pt x="1258" y="16262"/>
                    <a:pt x="2674" y="18390"/>
                    <a:pt x="4299" y="19699"/>
                  </a:cubicBezTo>
                  <a:cubicBezTo>
                    <a:pt x="5977" y="20844"/>
                    <a:pt x="7550" y="21335"/>
                    <a:pt x="9070" y="21008"/>
                  </a:cubicBezTo>
                  <a:cubicBezTo>
                    <a:pt x="10643" y="20517"/>
                    <a:pt x="12058" y="19862"/>
                    <a:pt x="13421" y="18880"/>
                  </a:cubicBezTo>
                  <a:cubicBezTo>
                    <a:pt x="14784" y="17899"/>
                    <a:pt x="15885" y="17080"/>
                    <a:pt x="16672" y="16099"/>
                  </a:cubicBezTo>
                  <a:cubicBezTo>
                    <a:pt x="17511" y="15280"/>
                    <a:pt x="17930" y="14790"/>
                    <a:pt x="17930" y="14626"/>
                  </a:cubicBezTo>
                  <a:cubicBezTo>
                    <a:pt x="21233" y="20026"/>
                    <a:pt x="21233" y="20026"/>
                    <a:pt x="21233" y="20026"/>
                  </a:cubicBezTo>
                  <a:cubicBezTo>
                    <a:pt x="21338" y="20026"/>
                    <a:pt x="21338" y="20026"/>
                    <a:pt x="21338" y="20026"/>
                  </a:cubicBezTo>
                  <a:cubicBezTo>
                    <a:pt x="21548" y="20026"/>
                    <a:pt x="21600" y="19862"/>
                    <a:pt x="21600" y="19208"/>
                  </a:cubicBezTo>
                  <a:cubicBezTo>
                    <a:pt x="21600" y="19044"/>
                    <a:pt x="21600" y="19044"/>
                    <a:pt x="21548" y="18717"/>
                  </a:cubicBezTo>
                  <a:cubicBezTo>
                    <a:pt x="19660" y="10699"/>
                    <a:pt x="19660" y="10699"/>
                    <a:pt x="19660" y="10699"/>
                  </a:cubicBezTo>
                  <a:cubicBezTo>
                    <a:pt x="21548" y="2680"/>
                    <a:pt x="21548" y="2680"/>
                    <a:pt x="21548" y="2680"/>
                  </a:cubicBezTo>
                  <a:cubicBezTo>
                    <a:pt x="21600" y="2517"/>
                    <a:pt x="21600" y="2353"/>
                    <a:pt x="21600" y="2190"/>
                  </a:cubicBezTo>
                  <a:close/>
                  <a:moveTo>
                    <a:pt x="4299" y="9062"/>
                  </a:moveTo>
                  <a:cubicBezTo>
                    <a:pt x="4142" y="9553"/>
                    <a:pt x="3984" y="9717"/>
                    <a:pt x="3775" y="9717"/>
                  </a:cubicBezTo>
                  <a:cubicBezTo>
                    <a:pt x="3565" y="9717"/>
                    <a:pt x="3355" y="9553"/>
                    <a:pt x="3198" y="9062"/>
                  </a:cubicBezTo>
                  <a:cubicBezTo>
                    <a:pt x="3041" y="8571"/>
                    <a:pt x="2988" y="7917"/>
                    <a:pt x="2988" y="7099"/>
                  </a:cubicBezTo>
                  <a:cubicBezTo>
                    <a:pt x="2988" y="6444"/>
                    <a:pt x="3041" y="5790"/>
                    <a:pt x="3198" y="5299"/>
                  </a:cubicBezTo>
                  <a:cubicBezTo>
                    <a:pt x="3355" y="4808"/>
                    <a:pt x="3565" y="4480"/>
                    <a:pt x="3775" y="4480"/>
                  </a:cubicBezTo>
                  <a:cubicBezTo>
                    <a:pt x="3984" y="4480"/>
                    <a:pt x="4142" y="4808"/>
                    <a:pt x="4299" y="5299"/>
                  </a:cubicBezTo>
                  <a:cubicBezTo>
                    <a:pt x="4456" y="5790"/>
                    <a:pt x="4561" y="6444"/>
                    <a:pt x="4561" y="7099"/>
                  </a:cubicBezTo>
                  <a:cubicBezTo>
                    <a:pt x="4561" y="7917"/>
                    <a:pt x="4456" y="8571"/>
                    <a:pt x="4299" y="906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7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882" name="Group 4"/>
          <p:cNvGrpSpPr/>
          <p:nvPr/>
        </p:nvGrpSpPr>
        <p:grpSpPr>
          <a:xfrm>
            <a:off x="1049849" y="3162266"/>
            <a:ext cx="652385" cy="652383"/>
            <a:chOff x="-2" y="0"/>
            <a:chExt cx="652384" cy="652382"/>
          </a:xfrm>
        </p:grpSpPr>
        <p:sp>
          <p:nvSpPr>
            <p:cNvPr id="880" name="Oval 20"/>
            <p:cNvSpPr/>
            <p:nvPr/>
          </p:nvSpPr>
          <p:spPr>
            <a:xfrm flipH="1">
              <a:off x="-3" y="0"/>
              <a:ext cx="652386" cy="65238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81" name="Text Box 7"/>
            <p:cNvSpPr txBox="1"/>
            <p:nvPr/>
          </p:nvSpPr>
          <p:spPr>
            <a:xfrm>
              <a:off x="126977" y="136628"/>
              <a:ext cx="359766" cy="454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0477" tIns="30477" rIns="30477" bIns="30477" numCol="1" anchor="t">
              <a:spAutoFit/>
            </a:bodyPr>
            <a:lstStyle>
              <a:lvl1pPr algn="ctr" defTabSz="2039567">
                <a:defRPr sz="2400" spc="-281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885" name="Group 14"/>
          <p:cNvGrpSpPr/>
          <p:nvPr/>
        </p:nvGrpSpPr>
        <p:grpSpPr>
          <a:xfrm>
            <a:off x="3683909" y="3162266"/>
            <a:ext cx="652385" cy="652383"/>
            <a:chOff x="-2" y="0"/>
            <a:chExt cx="652384" cy="652382"/>
          </a:xfrm>
        </p:grpSpPr>
        <p:sp>
          <p:nvSpPr>
            <p:cNvPr id="883" name="Oval 25"/>
            <p:cNvSpPr/>
            <p:nvPr/>
          </p:nvSpPr>
          <p:spPr>
            <a:xfrm flipH="1">
              <a:off x="-3" y="0"/>
              <a:ext cx="652386" cy="6523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84" name="Text Box 7"/>
            <p:cNvSpPr txBox="1"/>
            <p:nvPr/>
          </p:nvSpPr>
          <p:spPr>
            <a:xfrm>
              <a:off x="119363" y="136628"/>
              <a:ext cx="359766" cy="454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0477" tIns="30477" rIns="30477" bIns="30477" numCol="1" anchor="t">
              <a:spAutoFit/>
            </a:bodyPr>
            <a:lstStyle>
              <a:lvl1pPr algn="ctr" defTabSz="2039567">
                <a:defRPr sz="2400" spc="-281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888" name="Group 15"/>
          <p:cNvGrpSpPr/>
          <p:nvPr/>
        </p:nvGrpSpPr>
        <p:grpSpPr>
          <a:xfrm>
            <a:off x="6325199" y="3162266"/>
            <a:ext cx="652385" cy="652383"/>
            <a:chOff x="-2" y="0"/>
            <a:chExt cx="652384" cy="652382"/>
          </a:xfrm>
        </p:grpSpPr>
        <p:sp>
          <p:nvSpPr>
            <p:cNvPr id="886" name="Oval 12"/>
            <p:cNvSpPr/>
            <p:nvPr/>
          </p:nvSpPr>
          <p:spPr>
            <a:xfrm flipH="1">
              <a:off x="-3" y="0"/>
              <a:ext cx="652386" cy="65238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87" name="Text Box 7"/>
            <p:cNvSpPr txBox="1"/>
            <p:nvPr/>
          </p:nvSpPr>
          <p:spPr>
            <a:xfrm>
              <a:off x="119363" y="136628"/>
              <a:ext cx="359766" cy="454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0477" tIns="30477" rIns="30477" bIns="30477" numCol="1" anchor="t">
              <a:spAutoFit/>
            </a:bodyPr>
            <a:lstStyle>
              <a:lvl1pPr algn="ctr" defTabSz="2039567">
                <a:defRPr sz="2400" spc="-281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03</a:t>
              </a:r>
            </a:p>
          </p:txBody>
        </p:sp>
      </p:grpSp>
      <p:grpSp>
        <p:nvGrpSpPr>
          <p:cNvPr id="891" name="Group 16"/>
          <p:cNvGrpSpPr/>
          <p:nvPr/>
        </p:nvGrpSpPr>
        <p:grpSpPr>
          <a:xfrm>
            <a:off x="8949471" y="3162266"/>
            <a:ext cx="652385" cy="652383"/>
            <a:chOff x="-2" y="0"/>
            <a:chExt cx="652384" cy="652382"/>
          </a:xfrm>
        </p:grpSpPr>
        <p:sp>
          <p:nvSpPr>
            <p:cNvPr id="889" name="Oval 5"/>
            <p:cNvSpPr/>
            <p:nvPr/>
          </p:nvSpPr>
          <p:spPr>
            <a:xfrm flipH="1">
              <a:off x="-3" y="0"/>
              <a:ext cx="652386" cy="6523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890" name="Text Box 7"/>
            <p:cNvSpPr txBox="1"/>
            <p:nvPr/>
          </p:nvSpPr>
          <p:spPr>
            <a:xfrm>
              <a:off x="119360" y="136628"/>
              <a:ext cx="359766" cy="454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0477" tIns="30477" rIns="30477" bIns="30477" numCol="1" anchor="t">
              <a:spAutoFit/>
            </a:bodyPr>
            <a:lstStyle>
              <a:lvl1pPr algn="ctr" defTabSz="2039567">
                <a:defRPr sz="2400" spc="-281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04</a:t>
              </a:r>
            </a:p>
          </p:txBody>
        </p:sp>
      </p:grpSp>
      <p:sp>
        <p:nvSpPr>
          <p:cNvPr id="892" name="Rectangle 29"/>
          <p:cNvSpPr txBox="1"/>
          <p:nvPr/>
        </p:nvSpPr>
        <p:spPr>
          <a:xfrm>
            <a:off x="843542" y="4497754"/>
            <a:ext cx="723901" cy="246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normAutofit/>
          </a:bodyPr>
          <a:lstStyle>
            <a:lvl1pPr defTabSz="786383">
              <a:lnSpc>
                <a:spcPct val="80000"/>
              </a:lnSpc>
              <a:defRPr sz="14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输入标题</a:t>
            </a:r>
          </a:p>
        </p:txBody>
      </p:sp>
      <p:sp>
        <p:nvSpPr>
          <p:cNvPr id="893" name="Rectangle 30"/>
          <p:cNvSpPr txBox="1"/>
          <p:nvPr/>
        </p:nvSpPr>
        <p:spPr>
          <a:xfrm>
            <a:off x="843542" y="4743898"/>
            <a:ext cx="2204207" cy="535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120000"/>
              </a:lnSpc>
              <a:defRPr sz="14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输入替换内容编辑文字输入替换内容编辑文字</a:t>
            </a:r>
          </a:p>
        </p:txBody>
      </p:sp>
      <p:sp>
        <p:nvSpPr>
          <p:cNvPr id="894" name="Rectangle 29"/>
          <p:cNvSpPr txBox="1"/>
          <p:nvPr/>
        </p:nvSpPr>
        <p:spPr>
          <a:xfrm>
            <a:off x="3607408" y="4505621"/>
            <a:ext cx="723901" cy="246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normAutofit/>
          </a:bodyPr>
          <a:lstStyle>
            <a:lvl1pPr defTabSz="786383">
              <a:lnSpc>
                <a:spcPct val="80000"/>
              </a:lnSpc>
              <a:defRPr sz="14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输入标题</a:t>
            </a:r>
          </a:p>
        </p:txBody>
      </p:sp>
      <p:sp>
        <p:nvSpPr>
          <p:cNvPr id="895" name="Rectangle 30"/>
          <p:cNvSpPr txBox="1"/>
          <p:nvPr/>
        </p:nvSpPr>
        <p:spPr>
          <a:xfrm>
            <a:off x="3607409" y="4751766"/>
            <a:ext cx="2204207" cy="535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120000"/>
              </a:lnSpc>
              <a:defRPr sz="14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输入替换内容编辑文字输入替换内容编辑文字</a:t>
            </a:r>
          </a:p>
        </p:txBody>
      </p:sp>
      <p:sp>
        <p:nvSpPr>
          <p:cNvPr id="896" name="Rectangle 29"/>
          <p:cNvSpPr txBox="1"/>
          <p:nvPr/>
        </p:nvSpPr>
        <p:spPr>
          <a:xfrm>
            <a:off x="6325201" y="4496691"/>
            <a:ext cx="723901" cy="246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normAutofit/>
          </a:bodyPr>
          <a:lstStyle>
            <a:lvl1pPr defTabSz="786383">
              <a:lnSpc>
                <a:spcPct val="80000"/>
              </a:lnSpc>
              <a:defRPr sz="14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输入标题</a:t>
            </a:r>
          </a:p>
        </p:txBody>
      </p:sp>
      <p:sp>
        <p:nvSpPr>
          <p:cNvPr id="897" name="Rectangle 30"/>
          <p:cNvSpPr txBox="1"/>
          <p:nvPr/>
        </p:nvSpPr>
        <p:spPr>
          <a:xfrm>
            <a:off x="6325202" y="4742836"/>
            <a:ext cx="2204207" cy="535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120000"/>
              </a:lnSpc>
              <a:defRPr sz="14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输入替换内容编辑文字输入替换内容编辑文字</a:t>
            </a:r>
          </a:p>
        </p:txBody>
      </p:sp>
      <p:sp>
        <p:nvSpPr>
          <p:cNvPr id="898" name="Rectangle 29"/>
          <p:cNvSpPr txBox="1"/>
          <p:nvPr/>
        </p:nvSpPr>
        <p:spPr>
          <a:xfrm>
            <a:off x="8949473" y="4486442"/>
            <a:ext cx="723901" cy="246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normAutofit/>
          </a:bodyPr>
          <a:lstStyle>
            <a:lvl1pPr defTabSz="786383">
              <a:lnSpc>
                <a:spcPct val="80000"/>
              </a:lnSpc>
              <a:defRPr sz="14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输入标题</a:t>
            </a:r>
          </a:p>
        </p:txBody>
      </p:sp>
      <p:sp>
        <p:nvSpPr>
          <p:cNvPr id="899" name="Rectangle 30"/>
          <p:cNvSpPr txBox="1"/>
          <p:nvPr/>
        </p:nvSpPr>
        <p:spPr>
          <a:xfrm>
            <a:off x="8949474" y="4732587"/>
            <a:ext cx="2204207" cy="535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120000"/>
              </a:lnSpc>
              <a:defRPr sz="14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输入替换内容编辑文字输入替换内容编辑文字</a:t>
            </a:r>
          </a:p>
        </p:txBody>
      </p:sp>
      <p:sp>
        <p:nvSpPr>
          <p:cNvPr id="900" name="TextBox 8"/>
          <p:cNvSpPr txBox="1"/>
          <p:nvPr/>
        </p:nvSpPr>
        <p:spPr>
          <a:xfrm>
            <a:off x="4182066" y="572447"/>
            <a:ext cx="37441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点击输入您的标题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3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8" presetClass="entr" presetSubtype="3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8" presetClass="entr" presetSubtype="3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" presetClass="entr" presetSubtype="4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" presetClass="entr" presetSubtype="4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2" presetClass="entr" presetSubtype="4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0"/>
                            </p:stCondLst>
                            <p:childTnLst>
                              <p:par>
                                <p:cTn id="76" presetID="2" presetClass="entr" presetSubtype="4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" grpId="2" animBg="1" advAuto="0"/>
      <p:bldP spid="873" grpId="4" animBg="1" advAuto="0"/>
      <p:bldP spid="876" grpId="6" animBg="1" advAuto="0"/>
      <p:bldP spid="879" grpId="8" animBg="1" advAuto="0"/>
      <p:bldP spid="882" grpId="1" animBg="1" advAuto="0"/>
      <p:bldP spid="885" grpId="3" animBg="1" advAuto="0"/>
      <p:bldP spid="888" grpId="5" animBg="1" advAuto="0"/>
      <p:bldP spid="891" grpId="7" animBg="1" advAuto="0"/>
      <p:bldP spid="892" grpId="10" animBg="1" advAuto="0"/>
      <p:bldP spid="893" grpId="9" animBg="1" advAuto="0"/>
      <p:bldP spid="894" grpId="12" animBg="1" advAuto="0"/>
      <p:bldP spid="895" grpId="11" animBg="1" advAuto="0"/>
      <p:bldP spid="896" grpId="14" animBg="1" advAuto="0"/>
      <p:bldP spid="897" grpId="13" animBg="1" advAuto="0"/>
      <p:bldP spid="898" grpId="16" animBg="1" advAuto="0"/>
      <p:bldP spid="899" grpId="1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组合 4"/>
          <p:cNvGrpSpPr/>
          <p:nvPr/>
        </p:nvGrpSpPr>
        <p:grpSpPr>
          <a:xfrm>
            <a:off x="-905304" y="0"/>
            <a:ext cx="13097306" cy="6858003"/>
            <a:chOff x="239986" y="195588"/>
            <a:chExt cx="13097303" cy="6858002"/>
          </a:xfrm>
        </p:grpSpPr>
        <p:sp>
          <p:nvSpPr>
            <p:cNvPr id="225" name="等腰三角形 5"/>
            <p:cNvSpPr/>
            <p:nvPr/>
          </p:nvSpPr>
          <p:spPr>
            <a:xfrm rot="16200000" flipH="1">
              <a:off x="8563984" y="4187559"/>
              <a:ext cx="2768224" cy="2383808"/>
            </a:xfrm>
            <a:prstGeom prst="triangle">
              <a:avLst/>
            </a:pr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26" name="等腰三角形 6"/>
            <p:cNvSpPr/>
            <p:nvPr/>
          </p:nvSpPr>
          <p:spPr>
            <a:xfrm rot="16200000" flipH="1">
              <a:off x="7612051" y="1038338"/>
              <a:ext cx="6277975" cy="5172504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27" name="等腰三角形 7"/>
            <p:cNvSpPr/>
            <p:nvPr/>
          </p:nvSpPr>
          <p:spPr>
            <a:xfrm rot="16200000" flipH="1">
              <a:off x="9442557" y="624924"/>
              <a:ext cx="2273493" cy="1994848"/>
            </a:xfrm>
            <a:prstGeom prst="triangle">
              <a:avLst/>
            </a:prstGeom>
            <a:solidFill>
              <a:srgbClr val="DD797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28" name="等腰三角形 8"/>
            <p:cNvSpPr/>
            <p:nvPr/>
          </p:nvSpPr>
          <p:spPr>
            <a:xfrm rot="16200000" flipH="1">
              <a:off x="8814191" y="254731"/>
              <a:ext cx="1105472" cy="987186"/>
            </a:xfrm>
            <a:prstGeom prst="triangle">
              <a:avLst/>
            </a:prstGeom>
            <a:solidFill>
              <a:srgbClr val="E5AF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29" name="等腰三角形 9"/>
            <p:cNvSpPr/>
            <p:nvPr/>
          </p:nvSpPr>
          <p:spPr>
            <a:xfrm rot="16200000" flipH="1">
              <a:off x="11178670" y="5438606"/>
              <a:ext cx="1105471" cy="987185"/>
            </a:xfrm>
            <a:prstGeom prst="triangle">
              <a:avLst/>
            </a:prstGeom>
            <a:solidFill>
              <a:srgbClr val="E5AF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30" name="等腰三角形 10"/>
            <p:cNvSpPr/>
            <p:nvPr/>
          </p:nvSpPr>
          <p:spPr>
            <a:xfrm flipH="1">
              <a:off x="239986" y="3444322"/>
              <a:ext cx="3102591" cy="3319255"/>
            </a:xfrm>
            <a:prstGeom prst="triangl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31" name="等腰三角形 11"/>
            <p:cNvSpPr/>
            <p:nvPr/>
          </p:nvSpPr>
          <p:spPr>
            <a:xfrm flipH="1">
              <a:off x="2844433" y="5839505"/>
              <a:ext cx="1321561" cy="1214087"/>
            </a:xfrm>
            <a:prstGeom prst="triangle">
              <a:avLst/>
            </a:prstGeom>
            <a:noFill/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32" name="等腰三角形 12"/>
            <p:cNvSpPr/>
            <p:nvPr/>
          </p:nvSpPr>
          <p:spPr>
            <a:xfrm flipH="1">
              <a:off x="2162045" y="4196085"/>
              <a:ext cx="1924338" cy="1643420"/>
            </a:xfrm>
            <a:prstGeom prst="triangle">
              <a:avLst/>
            </a:prstGeom>
            <a:noFill/>
            <a:ln w="12700" cap="flat">
              <a:solidFill>
                <a:srgbClr val="DD797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234" name="标题层"/>
          <p:cNvSpPr txBox="1"/>
          <p:nvPr/>
        </p:nvSpPr>
        <p:spPr>
          <a:xfrm>
            <a:off x="1932870" y="2657195"/>
            <a:ext cx="4171079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832" tIns="60832" rIns="60832" bIns="60832">
            <a:spAutoFit/>
          </a:bodyPr>
          <a:lstStyle>
            <a:lvl1pPr>
              <a:lnSpc>
                <a:spcPct val="130000"/>
              </a:lnSpc>
              <a:defRPr sz="4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功能概述</a:t>
            </a:r>
          </a:p>
        </p:txBody>
      </p:sp>
      <p:sp>
        <p:nvSpPr>
          <p:cNvPr id="235" name="标题层"/>
          <p:cNvSpPr txBox="1"/>
          <p:nvPr/>
        </p:nvSpPr>
        <p:spPr>
          <a:xfrm>
            <a:off x="1932870" y="1857231"/>
            <a:ext cx="4171079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832" tIns="60832" rIns="60832" bIns="60832">
            <a:spAutoFit/>
          </a:bodyPr>
          <a:lstStyle>
            <a:lvl1pPr>
              <a:defRPr sz="4000" spc="6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PART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2" animBg="1" advAuto="0"/>
      <p:bldP spid="235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组合 1"/>
          <p:cNvGrpSpPr/>
          <p:nvPr/>
        </p:nvGrpSpPr>
        <p:grpSpPr>
          <a:xfrm>
            <a:off x="2134205" y="1200491"/>
            <a:ext cx="4584954" cy="1910741"/>
            <a:chOff x="-1" y="0"/>
            <a:chExt cx="4584953" cy="1910740"/>
          </a:xfrm>
        </p:grpSpPr>
        <p:sp>
          <p:nvSpPr>
            <p:cNvPr id="237" name="矩形 22"/>
            <p:cNvSpPr/>
            <p:nvPr/>
          </p:nvSpPr>
          <p:spPr>
            <a:xfrm>
              <a:off x="-2" y="1751339"/>
              <a:ext cx="3961798" cy="1594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38" name="矩形 24"/>
            <p:cNvSpPr/>
            <p:nvPr/>
          </p:nvSpPr>
          <p:spPr>
            <a:xfrm rot="16200000">
              <a:off x="3630707" y="331087"/>
              <a:ext cx="821577" cy="1594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39" name="任意多边形: 形状 26"/>
            <p:cNvSpPr/>
            <p:nvPr/>
          </p:nvSpPr>
          <p:spPr>
            <a:xfrm>
              <a:off x="3961794" y="664424"/>
              <a:ext cx="623159" cy="1246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4835"/>
                    <a:pt x="21600" y="10800"/>
                  </a:cubicBezTo>
                  <a:cubicBezTo>
                    <a:pt x="21600" y="16765"/>
                    <a:pt x="11929" y="21600"/>
                    <a:pt x="0" y="21600"/>
                  </a:cubicBezTo>
                  <a:lnTo>
                    <a:pt x="0" y="18840"/>
                  </a:lnTo>
                  <a:cubicBezTo>
                    <a:pt x="8881" y="18840"/>
                    <a:pt x="16080" y="15240"/>
                    <a:pt x="16080" y="10800"/>
                  </a:cubicBezTo>
                  <a:cubicBezTo>
                    <a:pt x="16080" y="6360"/>
                    <a:pt x="8881" y="2760"/>
                    <a:pt x="0" y="27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40" name="椭圆 4"/>
            <p:cNvSpPr/>
            <p:nvPr/>
          </p:nvSpPr>
          <p:spPr>
            <a:xfrm>
              <a:off x="3562518" y="888306"/>
              <a:ext cx="798555" cy="79855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41" name="任意多边形: 形状 10"/>
            <p:cNvSpPr/>
            <p:nvPr/>
          </p:nvSpPr>
          <p:spPr>
            <a:xfrm>
              <a:off x="3731621" y="1059847"/>
              <a:ext cx="460348" cy="459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96" y="5400"/>
                  </a:moveTo>
                  <a:cubicBezTo>
                    <a:pt x="19224" y="3726"/>
                    <a:pt x="17874" y="2430"/>
                    <a:pt x="16254" y="1458"/>
                  </a:cubicBezTo>
                  <a:cubicBezTo>
                    <a:pt x="14580" y="486"/>
                    <a:pt x="12798" y="0"/>
                    <a:pt x="10800" y="0"/>
                  </a:cubicBezTo>
                  <a:cubicBezTo>
                    <a:pt x="8856" y="0"/>
                    <a:pt x="7020" y="486"/>
                    <a:pt x="5400" y="1458"/>
                  </a:cubicBezTo>
                  <a:cubicBezTo>
                    <a:pt x="3726" y="2430"/>
                    <a:pt x="2430" y="3726"/>
                    <a:pt x="1458" y="5400"/>
                  </a:cubicBezTo>
                  <a:cubicBezTo>
                    <a:pt x="486" y="7020"/>
                    <a:pt x="0" y="8856"/>
                    <a:pt x="0" y="10800"/>
                  </a:cubicBezTo>
                  <a:cubicBezTo>
                    <a:pt x="0" y="12798"/>
                    <a:pt x="486" y="14580"/>
                    <a:pt x="1458" y="16254"/>
                  </a:cubicBezTo>
                  <a:cubicBezTo>
                    <a:pt x="2430" y="17874"/>
                    <a:pt x="3726" y="19224"/>
                    <a:pt x="5400" y="20196"/>
                  </a:cubicBezTo>
                  <a:cubicBezTo>
                    <a:pt x="7020" y="21114"/>
                    <a:pt x="8856" y="21600"/>
                    <a:pt x="10800" y="21600"/>
                  </a:cubicBezTo>
                  <a:cubicBezTo>
                    <a:pt x="12798" y="21600"/>
                    <a:pt x="14580" y="21114"/>
                    <a:pt x="16254" y="20196"/>
                  </a:cubicBezTo>
                  <a:cubicBezTo>
                    <a:pt x="17874" y="19224"/>
                    <a:pt x="19224" y="17874"/>
                    <a:pt x="20196" y="16254"/>
                  </a:cubicBezTo>
                  <a:cubicBezTo>
                    <a:pt x="21168" y="14580"/>
                    <a:pt x="21600" y="12798"/>
                    <a:pt x="21600" y="10800"/>
                  </a:cubicBezTo>
                  <a:cubicBezTo>
                    <a:pt x="21600" y="8856"/>
                    <a:pt x="21168" y="7020"/>
                    <a:pt x="20196" y="5400"/>
                  </a:cubicBezTo>
                  <a:close/>
                  <a:moveTo>
                    <a:pt x="17820" y="9180"/>
                  </a:moveTo>
                  <a:cubicBezTo>
                    <a:pt x="10152" y="16794"/>
                    <a:pt x="10152" y="16794"/>
                    <a:pt x="10152" y="16794"/>
                  </a:cubicBezTo>
                  <a:cubicBezTo>
                    <a:pt x="9990" y="17010"/>
                    <a:pt x="9774" y="17064"/>
                    <a:pt x="9504" y="17064"/>
                  </a:cubicBezTo>
                  <a:cubicBezTo>
                    <a:pt x="9288" y="17064"/>
                    <a:pt x="9072" y="17010"/>
                    <a:pt x="8910" y="16794"/>
                  </a:cubicBezTo>
                  <a:cubicBezTo>
                    <a:pt x="3780" y="11718"/>
                    <a:pt x="3780" y="11718"/>
                    <a:pt x="3780" y="11718"/>
                  </a:cubicBezTo>
                  <a:cubicBezTo>
                    <a:pt x="3618" y="11556"/>
                    <a:pt x="3564" y="11340"/>
                    <a:pt x="3564" y="11070"/>
                  </a:cubicBezTo>
                  <a:cubicBezTo>
                    <a:pt x="3564" y="10800"/>
                    <a:pt x="3618" y="10584"/>
                    <a:pt x="3780" y="10422"/>
                  </a:cubicBezTo>
                  <a:cubicBezTo>
                    <a:pt x="5076" y="9180"/>
                    <a:pt x="5076" y="9180"/>
                    <a:pt x="5076" y="9180"/>
                  </a:cubicBezTo>
                  <a:cubicBezTo>
                    <a:pt x="5238" y="8964"/>
                    <a:pt x="5454" y="8910"/>
                    <a:pt x="5724" y="8910"/>
                  </a:cubicBezTo>
                  <a:cubicBezTo>
                    <a:pt x="5940" y="8910"/>
                    <a:pt x="6156" y="8964"/>
                    <a:pt x="6372" y="9180"/>
                  </a:cubicBezTo>
                  <a:cubicBezTo>
                    <a:pt x="9504" y="12366"/>
                    <a:pt x="9504" y="12366"/>
                    <a:pt x="9504" y="12366"/>
                  </a:cubicBezTo>
                  <a:cubicBezTo>
                    <a:pt x="15282" y="6642"/>
                    <a:pt x="15282" y="6642"/>
                    <a:pt x="15282" y="6642"/>
                  </a:cubicBezTo>
                  <a:cubicBezTo>
                    <a:pt x="15444" y="6426"/>
                    <a:pt x="15660" y="6372"/>
                    <a:pt x="15930" y="6372"/>
                  </a:cubicBezTo>
                  <a:cubicBezTo>
                    <a:pt x="16146" y="6372"/>
                    <a:pt x="16362" y="6426"/>
                    <a:pt x="16524" y="6642"/>
                  </a:cubicBezTo>
                  <a:cubicBezTo>
                    <a:pt x="17820" y="7884"/>
                    <a:pt x="17820" y="7884"/>
                    <a:pt x="17820" y="7884"/>
                  </a:cubicBezTo>
                  <a:cubicBezTo>
                    <a:pt x="17982" y="8046"/>
                    <a:pt x="18090" y="8262"/>
                    <a:pt x="18090" y="8532"/>
                  </a:cubicBezTo>
                  <a:cubicBezTo>
                    <a:pt x="18090" y="8802"/>
                    <a:pt x="17982" y="9018"/>
                    <a:pt x="17820" y="9180"/>
                  </a:cubicBezTo>
                  <a:close/>
                  <a:moveTo>
                    <a:pt x="17820" y="9180"/>
                  </a:moveTo>
                  <a:cubicBezTo>
                    <a:pt x="17820" y="9180"/>
                    <a:pt x="17820" y="9180"/>
                    <a:pt x="17820" y="918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248" name="组合 29"/>
          <p:cNvGrpSpPr/>
          <p:nvPr/>
        </p:nvGrpSpPr>
        <p:grpSpPr>
          <a:xfrm>
            <a:off x="3118461" y="4039260"/>
            <a:ext cx="3600698" cy="1618251"/>
            <a:chOff x="0" y="0"/>
            <a:chExt cx="3600696" cy="1618249"/>
          </a:xfrm>
        </p:grpSpPr>
        <p:sp>
          <p:nvSpPr>
            <p:cNvPr id="243" name="任意多边形: 形状 20"/>
            <p:cNvSpPr/>
            <p:nvPr/>
          </p:nvSpPr>
          <p:spPr>
            <a:xfrm>
              <a:off x="2977536" y="0"/>
              <a:ext cx="623160" cy="124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4835"/>
                    <a:pt x="21600" y="10800"/>
                  </a:cubicBezTo>
                  <a:cubicBezTo>
                    <a:pt x="21600" y="16765"/>
                    <a:pt x="11929" y="21600"/>
                    <a:pt x="0" y="21600"/>
                  </a:cubicBezTo>
                  <a:lnTo>
                    <a:pt x="0" y="18840"/>
                  </a:lnTo>
                  <a:cubicBezTo>
                    <a:pt x="8881" y="18840"/>
                    <a:pt x="16080" y="15240"/>
                    <a:pt x="16080" y="10800"/>
                  </a:cubicBezTo>
                  <a:cubicBezTo>
                    <a:pt x="16080" y="6360"/>
                    <a:pt x="8881" y="2760"/>
                    <a:pt x="0" y="27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44" name="矩形 23"/>
            <p:cNvSpPr/>
            <p:nvPr/>
          </p:nvSpPr>
          <p:spPr>
            <a:xfrm>
              <a:off x="1" y="1086397"/>
              <a:ext cx="2977538" cy="1594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45" name="矩形 25"/>
            <p:cNvSpPr/>
            <p:nvPr/>
          </p:nvSpPr>
          <p:spPr>
            <a:xfrm rot="16200000">
              <a:off x="-186226" y="1272623"/>
              <a:ext cx="531852" cy="1594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46" name="椭圆 6"/>
            <p:cNvSpPr/>
            <p:nvPr/>
          </p:nvSpPr>
          <p:spPr>
            <a:xfrm>
              <a:off x="2578260" y="223881"/>
              <a:ext cx="798555" cy="79855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47" name="任意多边形: 形状 11"/>
            <p:cNvSpPr/>
            <p:nvPr/>
          </p:nvSpPr>
          <p:spPr>
            <a:xfrm>
              <a:off x="2753655" y="393470"/>
              <a:ext cx="458680" cy="457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65" y="0"/>
                  </a:moveTo>
                  <a:cubicBezTo>
                    <a:pt x="4129" y="0"/>
                    <a:pt x="4129" y="0"/>
                    <a:pt x="4129" y="0"/>
                  </a:cubicBezTo>
                  <a:cubicBezTo>
                    <a:pt x="1800" y="0"/>
                    <a:pt x="0" y="1906"/>
                    <a:pt x="0" y="4129"/>
                  </a:cubicBezTo>
                  <a:cubicBezTo>
                    <a:pt x="0" y="8576"/>
                    <a:pt x="0" y="8576"/>
                    <a:pt x="0" y="8576"/>
                  </a:cubicBezTo>
                  <a:cubicBezTo>
                    <a:pt x="0" y="17365"/>
                    <a:pt x="0" y="17365"/>
                    <a:pt x="0" y="17365"/>
                  </a:cubicBezTo>
                  <a:cubicBezTo>
                    <a:pt x="0" y="19694"/>
                    <a:pt x="1800" y="21600"/>
                    <a:pt x="4129" y="21600"/>
                  </a:cubicBezTo>
                  <a:cubicBezTo>
                    <a:pt x="17365" y="21600"/>
                    <a:pt x="17365" y="21600"/>
                    <a:pt x="17365" y="21600"/>
                  </a:cubicBezTo>
                  <a:cubicBezTo>
                    <a:pt x="19694" y="21600"/>
                    <a:pt x="21600" y="19694"/>
                    <a:pt x="21600" y="17365"/>
                  </a:cubicBezTo>
                  <a:cubicBezTo>
                    <a:pt x="21600" y="8576"/>
                    <a:pt x="21600" y="8576"/>
                    <a:pt x="21600" y="8576"/>
                  </a:cubicBezTo>
                  <a:cubicBezTo>
                    <a:pt x="21600" y="4129"/>
                    <a:pt x="21600" y="4129"/>
                    <a:pt x="21600" y="4129"/>
                  </a:cubicBezTo>
                  <a:cubicBezTo>
                    <a:pt x="21600" y="1906"/>
                    <a:pt x="19694" y="0"/>
                    <a:pt x="17365" y="0"/>
                  </a:cubicBezTo>
                  <a:close/>
                  <a:moveTo>
                    <a:pt x="18635" y="2435"/>
                  </a:moveTo>
                  <a:cubicBezTo>
                    <a:pt x="19059" y="2435"/>
                    <a:pt x="19059" y="2435"/>
                    <a:pt x="19059" y="2435"/>
                  </a:cubicBezTo>
                  <a:cubicBezTo>
                    <a:pt x="19059" y="2965"/>
                    <a:pt x="19059" y="2965"/>
                    <a:pt x="19059" y="2965"/>
                  </a:cubicBezTo>
                  <a:cubicBezTo>
                    <a:pt x="19059" y="6141"/>
                    <a:pt x="19059" y="6141"/>
                    <a:pt x="19059" y="6141"/>
                  </a:cubicBezTo>
                  <a:cubicBezTo>
                    <a:pt x="15459" y="6141"/>
                    <a:pt x="15459" y="6141"/>
                    <a:pt x="15459" y="6141"/>
                  </a:cubicBezTo>
                  <a:cubicBezTo>
                    <a:pt x="15459" y="2541"/>
                    <a:pt x="15459" y="2541"/>
                    <a:pt x="15459" y="2541"/>
                  </a:cubicBezTo>
                  <a:lnTo>
                    <a:pt x="18635" y="2435"/>
                  </a:lnTo>
                  <a:close/>
                  <a:moveTo>
                    <a:pt x="7729" y="8576"/>
                  </a:moveTo>
                  <a:cubicBezTo>
                    <a:pt x="8365" y="7624"/>
                    <a:pt x="9529" y="6988"/>
                    <a:pt x="10800" y="6988"/>
                  </a:cubicBezTo>
                  <a:cubicBezTo>
                    <a:pt x="12071" y="6988"/>
                    <a:pt x="13129" y="7624"/>
                    <a:pt x="13871" y="8576"/>
                  </a:cubicBezTo>
                  <a:cubicBezTo>
                    <a:pt x="14294" y="9212"/>
                    <a:pt x="14612" y="9953"/>
                    <a:pt x="14612" y="10800"/>
                  </a:cubicBezTo>
                  <a:cubicBezTo>
                    <a:pt x="14612" y="12918"/>
                    <a:pt x="12812" y="14612"/>
                    <a:pt x="10800" y="14612"/>
                  </a:cubicBezTo>
                  <a:cubicBezTo>
                    <a:pt x="8682" y="14612"/>
                    <a:pt x="6988" y="12918"/>
                    <a:pt x="6988" y="10800"/>
                  </a:cubicBezTo>
                  <a:cubicBezTo>
                    <a:pt x="6988" y="9953"/>
                    <a:pt x="7200" y="9212"/>
                    <a:pt x="7729" y="8576"/>
                  </a:cubicBezTo>
                  <a:close/>
                  <a:moveTo>
                    <a:pt x="19482" y="17365"/>
                  </a:moveTo>
                  <a:cubicBezTo>
                    <a:pt x="19482" y="18529"/>
                    <a:pt x="18529" y="19482"/>
                    <a:pt x="17365" y="19482"/>
                  </a:cubicBezTo>
                  <a:cubicBezTo>
                    <a:pt x="4129" y="19482"/>
                    <a:pt x="4129" y="19482"/>
                    <a:pt x="4129" y="19482"/>
                  </a:cubicBezTo>
                  <a:cubicBezTo>
                    <a:pt x="2965" y="19482"/>
                    <a:pt x="2118" y="18529"/>
                    <a:pt x="2118" y="17365"/>
                  </a:cubicBezTo>
                  <a:cubicBezTo>
                    <a:pt x="2118" y="8576"/>
                    <a:pt x="2118" y="8576"/>
                    <a:pt x="2118" y="8576"/>
                  </a:cubicBezTo>
                  <a:cubicBezTo>
                    <a:pt x="5294" y="8576"/>
                    <a:pt x="5294" y="8576"/>
                    <a:pt x="5294" y="8576"/>
                  </a:cubicBezTo>
                  <a:cubicBezTo>
                    <a:pt x="4976" y="9212"/>
                    <a:pt x="4871" y="10059"/>
                    <a:pt x="4871" y="10800"/>
                  </a:cubicBezTo>
                  <a:cubicBezTo>
                    <a:pt x="4871" y="14082"/>
                    <a:pt x="7518" y="16729"/>
                    <a:pt x="10800" y="16729"/>
                  </a:cubicBezTo>
                  <a:cubicBezTo>
                    <a:pt x="13976" y="16729"/>
                    <a:pt x="16624" y="14082"/>
                    <a:pt x="16624" y="10800"/>
                  </a:cubicBezTo>
                  <a:cubicBezTo>
                    <a:pt x="16624" y="10059"/>
                    <a:pt x="16518" y="9212"/>
                    <a:pt x="16200" y="8576"/>
                  </a:cubicBezTo>
                  <a:cubicBezTo>
                    <a:pt x="19482" y="8576"/>
                    <a:pt x="19482" y="8576"/>
                    <a:pt x="19482" y="8576"/>
                  </a:cubicBezTo>
                  <a:lnTo>
                    <a:pt x="19482" y="1736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253" name="组合 28"/>
          <p:cNvGrpSpPr/>
          <p:nvPr/>
        </p:nvGrpSpPr>
        <p:grpSpPr>
          <a:xfrm>
            <a:off x="5472845" y="2951829"/>
            <a:ext cx="4584951" cy="1246833"/>
            <a:chOff x="0" y="0"/>
            <a:chExt cx="4584950" cy="1246832"/>
          </a:xfrm>
        </p:grpSpPr>
        <p:sp>
          <p:nvSpPr>
            <p:cNvPr id="249" name="任意多边形: 形状 19"/>
            <p:cNvSpPr/>
            <p:nvPr/>
          </p:nvSpPr>
          <p:spPr>
            <a:xfrm>
              <a:off x="0" y="-1"/>
              <a:ext cx="623158" cy="1246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760"/>
                  </a:lnTo>
                  <a:cubicBezTo>
                    <a:pt x="12719" y="2760"/>
                    <a:pt x="5520" y="6360"/>
                    <a:pt x="5520" y="10800"/>
                  </a:cubicBezTo>
                  <a:cubicBezTo>
                    <a:pt x="5520" y="15240"/>
                    <a:pt x="12719" y="18840"/>
                    <a:pt x="21600" y="18840"/>
                  </a:cubicBezTo>
                  <a:lnTo>
                    <a:pt x="21600" y="21600"/>
                  </a:ln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50" name="矩形 21"/>
            <p:cNvSpPr/>
            <p:nvPr/>
          </p:nvSpPr>
          <p:spPr>
            <a:xfrm>
              <a:off x="623156" y="1087429"/>
              <a:ext cx="3961795" cy="15940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51" name="椭圆 5"/>
            <p:cNvSpPr/>
            <p:nvPr/>
          </p:nvSpPr>
          <p:spPr>
            <a:xfrm>
              <a:off x="223880" y="223272"/>
              <a:ext cx="798555" cy="79855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52" name="任意多边形: 形状 12"/>
            <p:cNvSpPr/>
            <p:nvPr/>
          </p:nvSpPr>
          <p:spPr>
            <a:xfrm>
              <a:off x="392983" y="430971"/>
              <a:ext cx="463078" cy="38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41"/>
                  </a:moveTo>
                  <a:lnTo>
                    <a:pt x="21010" y="2904"/>
                  </a:lnTo>
                  <a:lnTo>
                    <a:pt x="20420" y="3086"/>
                  </a:lnTo>
                  <a:lnTo>
                    <a:pt x="19683" y="3267"/>
                  </a:lnTo>
                  <a:lnTo>
                    <a:pt x="19094" y="3449"/>
                  </a:lnTo>
                  <a:lnTo>
                    <a:pt x="20273" y="2178"/>
                  </a:lnTo>
                  <a:lnTo>
                    <a:pt x="20715" y="1271"/>
                  </a:lnTo>
                  <a:lnTo>
                    <a:pt x="21010" y="363"/>
                  </a:lnTo>
                  <a:lnTo>
                    <a:pt x="20420" y="817"/>
                  </a:lnTo>
                  <a:lnTo>
                    <a:pt x="19610" y="1180"/>
                  </a:lnTo>
                  <a:lnTo>
                    <a:pt x="18946" y="1452"/>
                  </a:lnTo>
                  <a:lnTo>
                    <a:pt x="18209" y="1634"/>
                  </a:lnTo>
                  <a:lnTo>
                    <a:pt x="17472" y="998"/>
                  </a:lnTo>
                  <a:lnTo>
                    <a:pt x="16734" y="454"/>
                  </a:lnTo>
                  <a:lnTo>
                    <a:pt x="16366" y="272"/>
                  </a:lnTo>
                  <a:lnTo>
                    <a:pt x="15924" y="91"/>
                  </a:lnTo>
                  <a:lnTo>
                    <a:pt x="15408" y="0"/>
                  </a:lnTo>
                  <a:lnTo>
                    <a:pt x="14523" y="0"/>
                  </a:lnTo>
                  <a:lnTo>
                    <a:pt x="14081" y="91"/>
                  </a:lnTo>
                  <a:lnTo>
                    <a:pt x="13196" y="454"/>
                  </a:lnTo>
                  <a:lnTo>
                    <a:pt x="12459" y="908"/>
                  </a:lnTo>
                  <a:lnTo>
                    <a:pt x="11869" y="1543"/>
                  </a:lnTo>
                  <a:lnTo>
                    <a:pt x="10837" y="3358"/>
                  </a:lnTo>
                  <a:lnTo>
                    <a:pt x="10616" y="4356"/>
                  </a:lnTo>
                  <a:lnTo>
                    <a:pt x="10542" y="4901"/>
                  </a:lnTo>
                  <a:lnTo>
                    <a:pt x="10542" y="6081"/>
                  </a:lnTo>
                  <a:lnTo>
                    <a:pt x="10616" y="6716"/>
                  </a:lnTo>
                  <a:lnTo>
                    <a:pt x="9289" y="6534"/>
                  </a:lnTo>
                  <a:lnTo>
                    <a:pt x="7962" y="6171"/>
                  </a:lnTo>
                  <a:lnTo>
                    <a:pt x="6782" y="5718"/>
                  </a:lnTo>
                  <a:lnTo>
                    <a:pt x="5529" y="4992"/>
                  </a:lnTo>
                  <a:lnTo>
                    <a:pt x="4349" y="4175"/>
                  </a:lnTo>
                  <a:lnTo>
                    <a:pt x="3317" y="3267"/>
                  </a:lnTo>
                  <a:lnTo>
                    <a:pt x="1474" y="998"/>
                  </a:lnTo>
                  <a:lnTo>
                    <a:pt x="1253" y="1543"/>
                  </a:lnTo>
                  <a:lnTo>
                    <a:pt x="1106" y="2360"/>
                  </a:lnTo>
                  <a:lnTo>
                    <a:pt x="958" y="2995"/>
                  </a:lnTo>
                  <a:lnTo>
                    <a:pt x="885" y="3721"/>
                  </a:lnTo>
                  <a:lnTo>
                    <a:pt x="958" y="4356"/>
                  </a:lnTo>
                  <a:lnTo>
                    <a:pt x="1032" y="5173"/>
                  </a:lnTo>
                  <a:lnTo>
                    <a:pt x="1253" y="5718"/>
                  </a:lnTo>
                  <a:lnTo>
                    <a:pt x="1474" y="6353"/>
                  </a:lnTo>
                  <a:lnTo>
                    <a:pt x="1696" y="6897"/>
                  </a:lnTo>
                  <a:lnTo>
                    <a:pt x="2506" y="7896"/>
                  </a:lnTo>
                  <a:lnTo>
                    <a:pt x="2875" y="8259"/>
                  </a:lnTo>
                  <a:lnTo>
                    <a:pt x="2359" y="8259"/>
                  </a:lnTo>
                  <a:lnTo>
                    <a:pt x="1327" y="7896"/>
                  </a:lnTo>
                  <a:lnTo>
                    <a:pt x="885" y="7624"/>
                  </a:lnTo>
                  <a:lnTo>
                    <a:pt x="885" y="7714"/>
                  </a:lnTo>
                  <a:lnTo>
                    <a:pt x="958" y="8622"/>
                  </a:lnTo>
                  <a:lnTo>
                    <a:pt x="1180" y="9529"/>
                  </a:lnTo>
                  <a:lnTo>
                    <a:pt x="1474" y="10437"/>
                  </a:lnTo>
                  <a:lnTo>
                    <a:pt x="1843" y="11163"/>
                  </a:lnTo>
                  <a:lnTo>
                    <a:pt x="2433" y="11798"/>
                  </a:lnTo>
                  <a:lnTo>
                    <a:pt x="3023" y="12343"/>
                  </a:lnTo>
                  <a:lnTo>
                    <a:pt x="3686" y="12706"/>
                  </a:lnTo>
                  <a:lnTo>
                    <a:pt x="4423" y="12978"/>
                  </a:lnTo>
                  <a:lnTo>
                    <a:pt x="3833" y="13160"/>
                  </a:lnTo>
                  <a:lnTo>
                    <a:pt x="3244" y="13250"/>
                  </a:lnTo>
                  <a:lnTo>
                    <a:pt x="2433" y="13160"/>
                  </a:lnTo>
                  <a:lnTo>
                    <a:pt x="3023" y="14612"/>
                  </a:lnTo>
                  <a:lnTo>
                    <a:pt x="3465" y="15247"/>
                  </a:lnTo>
                  <a:lnTo>
                    <a:pt x="3981" y="15882"/>
                  </a:lnTo>
                  <a:lnTo>
                    <a:pt x="4571" y="16245"/>
                  </a:lnTo>
                  <a:lnTo>
                    <a:pt x="5234" y="16608"/>
                  </a:lnTo>
                  <a:lnTo>
                    <a:pt x="5824" y="16790"/>
                  </a:lnTo>
                  <a:lnTo>
                    <a:pt x="6561" y="16881"/>
                  </a:lnTo>
                  <a:lnTo>
                    <a:pt x="5971" y="17425"/>
                  </a:lnTo>
                  <a:lnTo>
                    <a:pt x="5382" y="17879"/>
                  </a:lnTo>
                  <a:lnTo>
                    <a:pt x="4718" y="18242"/>
                  </a:lnTo>
                  <a:lnTo>
                    <a:pt x="3981" y="18696"/>
                  </a:lnTo>
                  <a:lnTo>
                    <a:pt x="3317" y="18877"/>
                  </a:lnTo>
                  <a:lnTo>
                    <a:pt x="1843" y="19240"/>
                  </a:lnTo>
                  <a:lnTo>
                    <a:pt x="1032" y="19240"/>
                  </a:lnTo>
                  <a:lnTo>
                    <a:pt x="0" y="19150"/>
                  </a:lnTo>
                  <a:lnTo>
                    <a:pt x="737" y="19694"/>
                  </a:lnTo>
                  <a:lnTo>
                    <a:pt x="2359" y="20602"/>
                  </a:lnTo>
                  <a:lnTo>
                    <a:pt x="3244" y="20965"/>
                  </a:lnTo>
                  <a:lnTo>
                    <a:pt x="4055" y="21328"/>
                  </a:lnTo>
                  <a:lnTo>
                    <a:pt x="5013" y="21509"/>
                  </a:lnTo>
                  <a:lnTo>
                    <a:pt x="5898" y="21600"/>
                  </a:lnTo>
                  <a:lnTo>
                    <a:pt x="6856" y="21600"/>
                  </a:lnTo>
                  <a:lnTo>
                    <a:pt x="8257" y="21509"/>
                  </a:lnTo>
                  <a:lnTo>
                    <a:pt x="9731" y="21146"/>
                  </a:lnTo>
                  <a:lnTo>
                    <a:pt x="10984" y="20783"/>
                  </a:lnTo>
                  <a:lnTo>
                    <a:pt x="12238" y="20148"/>
                  </a:lnTo>
                  <a:lnTo>
                    <a:pt x="13270" y="19513"/>
                  </a:lnTo>
                  <a:lnTo>
                    <a:pt x="14375" y="18605"/>
                  </a:lnTo>
                  <a:lnTo>
                    <a:pt x="15260" y="17607"/>
                  </a:lnTo>
                  <a:lnTo>
                    <a:pt x="16218" y="16608"/>
                  </a:lnTo>
                  <a:lnTo>
                    <a:pt x="16882" y="15338"/>
                  </a:lnTo>
                  <a:lnTo>
                    <a:pt x="17545" y="14158"/>
                  </a:lnTo>
                  <a:lnTo>
                    <a:pt x="18135" y="12797"/>
                  </a:lnTo>
                  <a:lnTo>
                    <a:pt x="18577" y="11526"/>
                  </a:lnTo>
                  <a:lnTo>
                    <a:pt x="18946" y="10165"/>
                  </a:lnTo>
                  <a:lnTo>
                    <a:pt x="19167" y="8803"/>
                  </a:lnTo>
                  <a:lnTo>
                    <a:pt x="19315" y="7442"/>
                  </a:lnTo>
                  <a:lnTo>
                    <a:pt x="19388" y="6081"/>
                  </a:lnTo>
                  <a:lnTo>
                    <a:pt x="19388" y="5355"/>
                  </a:lnTo>
                  <a:lnTo>
                    <a:pt x="19978" y="4719"/>
                  </a:lnTo>
                  <a:lnTo>
                    <a:pt x="20642" y="4084"/>
                  </a:lnTo>
                  <a:lnTo>
                    <a:pt x="21158" y="3358"/>
                  </a:lnTo>
                  <a:lnTo>
                    <a:pt x="21600" y="254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254" name="Rectangle 29"/>
          <p:cNvSpPr txBox="1"/>
          <p:nvPr/>
        </p:nvSpPr>
        <p:spPr>
          <a:xfrm>
            <a:off x="1219198" y="2070230"/>
            <a:ext cx="4413729" cy="78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lnSpc>
                <a:spcPct val="150000"/>
              </a:lnSpc>
              <a:defRPr sz="1600">
                <a:latin typeface="庞门正道标题体"/>
                <a:ea typeface="庞门正道标题体"/>
                <a:cs typeface="庞门正道标题体"/>
                <a:sym typeface="庞门正道标题体"/>
              </a:defRPr>
            </a:pPr>
            <a:r>
              <a:t>添加任务，设置完成时间，</a:t>
            </a:r>
            <a:r>
              <a:rPr sz="14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设置</a:t>
            </a:r>
            <a:r>
              <a:t>重要级别，设置周期，添加标签，添加</a:t>
            </a:r>
            <a:r>
              <a:rPr sz="14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地点</a:t>
            </a:r>
            <a:r>
              <a:t>，设置是否完成</a:t>
            </a:r>
          </a:p>
        </p:txBody>
      </p:sp>
      <p:sp>
        <p:nvSpPr>
          <p:cNvPr id="255" name="Rectangle 30"/>
          <p:cNvSpPr txBox="1"/>
          <p:nvPr/>
        </p:nvSpPr>
        <p:spPr>
          <a:xfrm>
            <a:off x="4385740" y="1699761"/>
            <a:ext cx="124713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任务的管理</a:t>
            </a:r>
          </a:p>
        </p:txBody>
      </p:sp>
      <p:sp>
        <p:nvSpPr>
          <p:cNvPr id="256" name="Rectangle 29"/>
          <p:cNvSpPr txBox="1"/>
          <p:nvPr/>
        </p:nvSpPr>
        <p:spPr>
          <a:xfrm>
            <a:off x="7071789" y="3052665"/>
            <a:ext cx="2215654" cy="75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50000"/>
              </a:lnSpc>
              <a:defRPr sz="1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每日睡前提醒，每日清晨提醒，具体时间提醒</a:t>
            </a:r>
          </a:p>
        </p:txBody>
      </p:sp>
      <p:sp>
        <p:nvSpPr>
          <p:cNvPr id="257" name="Rectangle 30"/>
          <p:cNvSpPr txBox="1"/>
          <p:nvPr/>
        </p:nvSpPr>
        <p:spPr>
          <a:xfrm>
            <a:off x="8193513" y="2682195"/>
            <a:ext cx="10861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时间提醒 </a:t>
            </a:r>
          </a:p>
        </p:txBody>
      </p:sp>
      <p:sp>
        <p:nvSpPr>
          <p:cNvPr id="258" name="Rectangle 29"/>
          <p:cNvSpPr txBox="1"/>
          <p:nvPr/>
        </p:nvSpPr>
        <p:spPr>
          <a:xfrm>
            <a:off x="3145571" y="4107729"/>
            <a:ext cx="2215654" cy="75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50000"/>
              </a:lnSpc>
              <a:defRPr sz="1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同一账号登陆不同设备上同步任务信息</a:t>
            </a:r>
          </a:p>
        </p:txBody>
      </p:sp>
      <p:sp>
        <p:nvSpPr>
          <p:cNvPr id="259" name="Rectangle 30"/>
          <p:cNvSpPr txBox="1"/>
          <p:nvPr/>
        </p:nvSpPr>
        <p:spPr>
          <a:xfrm>
            <a:off x="3877740" y="3737261"/>
            <a:ext cx="147573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同步任务清单</a:t>
            </a:r>
          </a:p>
        </p:txBody>
      </p:sp>
      <p:sp>
        <p:nvSpPr>
          <p:cNvPr id="260" name="TextBox 8"/>
          <p:cNvSpPr txBox="1"/>
          <p:nvPr/>
        </p:nvSpPr>
        <p:spPr>
          <a:xfrm>
            <a:off x="4182066" y="572447"/>
            <a:ext cx="37441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基础功能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1" animBg="1" advAuto="0"/>
      <p:bldP spid="248" grpId="7" animBg="1" advAuto="0"/>
      <p:bldP spid="253" grpId="4" animBg="1" advAuto="0"/>
      <p:bldP spid="254" grpId="3" animBg="1" advAuto="0"/>
      <p:bldP spid="255" grpId="2" animBg="1" advAuto="0"/>
      <p:bldP spid="256" grpId="6" animBg="1" advAuto="0"/>
      <p:bldP spid="257" grpId="5" animBg="1" advAuto="0"/>
      <p:bldP spid="258" grpId="9" animBg="1" advAuto="0"/>
      <p:bldP spid="259" grpId="8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组合 4"/>
          <p:cNvGrpSpPr/>
          <p:nvPr/>
        </p:nvGrpSpPr>
        <p:grpSpPr>
          <a:xfrm>
            <a:off x="3317173" y="2324177"/>
            <a:ext cx="2644661" cy="2930373"/>
            <a:chOff x="0" y="-1"/>
            <a:chExt cx="2644659" cy="2930372"/>
          </a:xfrm>
        </p:grpSpPr>
        <p:sp>
          <p:nvSpPr>
            <p:cNvPr id="262" name="矩形: 剪去单角 444"/>
            <p:cNvSpPr/>
            <p:nvPr/>
          </p:nvSpPr>
          <p:spPr>
            <a:xfrm>
              <a:off x="-1" y="-1"/>
              <a:ext cx="2644659" cy="293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253" y="0"/>
                  </a:lnTo>
                  <a:lnTo>
                    <a:pt x="21600" y="5728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63" name="矩形 29"/>
            <p:cNvSpPr/>
            <p:nvPr/>
          </p:nvSpPr>
          <p:spPr>
            <a:xfrm>
              <a:off x="0" y="2816213"/>
              <a:ext cx="2644658" cy="11415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grpSp>
          <p:nvGrpSpPr>
            <p:cNvPr id="266" name="任意多边形: 形状 445"/>
            <p:cNvGrpSpPr/>
            <p:nvPr/>
          </p:nvGrpSpPr>
          <p:grpSpPr>
            <a:xfrm>
              <a:off x="1977422" y="-2"/>
              <a:ext cx="667238" cy="667239"/>
              <a:chOff x="0" y="0"/>
              <a:chExt cx="667237" cy="667237"/>
            </a:xfrm>
          </p:grpSpPr>
          <p:sp>
            <p:nvSpPr>
              <p:cNvPr id="264" name="三角形"/>
              <p:cNvSpPr/>
              <p:nvPr/>
            </p:nvSpPr>
            <p:spPr>
              <a:xfrm>
                <a:off x="0" y="-1"/>
                <a:ext cx="667238" cy="6672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r">
                  <a:defRPr>
                    <a:latin typeface="庞门正道标题体"/>
                    <a:ea typeface="庞门正道标题体"/>
                    <a:cs typeface="庞门正道标题体"/>
                    <a:sym typeface="庞门正道标题体"/>
                  </a:defRPr>
                </a:pPr>
                <a:endParaRPr/>
              </a:p>
            </p:txBody>
          </p:sp>
          <p:sp>
            <p:nvSpPr>
              <p:cNvPr id="265" name="2"/>
              <p:cNvSpPr txBox="1"/>
              <p:nvPr/>
            </p:nvSpPr>
            <p:spPr>
              <a:xfrm>
                <a:off x="-1" y="0"/>
                <a:ext cx="667238" cy="667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t">
                <a:normAutofit/>
              </a:bodyPr>
              <a:lstStyle>
                <a:lvl1pPr algn="r">
                  <a:defRPr sz="20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2</a:t>
                </a:r>
              </a:p>
            </p:txBody>
          </p:sp>
        </p:grpSp>
      </p:grpSp>
      <p:grpSp>
        <p:nvGrpSpPr>
          <p:cNvPr id="273" name="组合 56"/>
          <p:cNvGrpSpPr/>
          <p:nvPr/>
        </p:nvGrpSpPr>
        <p:grpSpPr>
          <a:xfrm>
            <a:off x="381609" y="2324177"/>
            <a:ext cx="2644663" cy="2930373"/>
            <a:chOff x="-1" y="0"/>
            <a:chExt cx="2644661" cy="2930372"/>
          </a:xfrm>
        </p:grpSpPr>
        <p:sp>
          <p:nvSpPr>
            <p:cNvPr id="268" name="矩形: 剪去单角 437"/>
            <p:cNvSpPr/>
            <p:nvPr/>
          </p:nvSpPr>
          <p:spPr>
            <a:xfrm>
              <a:off x="-2" y="0"/>
              <a:ext cx="2644659" cy="293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253" y="0"/>
                  </a:lnTo>
                  <a:lnTo>
                    <a:pt x="21600" y="5728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69" name="矩形 25"/>
            <p:cNvSpPr/>
            <p:nvPr/>
          </p:nvSpPr>
          <p:spPr>
            <a:xfrm>
              <a:off x="0" y="2816212"/>
              <a:ext cx="2644658" cy="11416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grpSp>
          <p:nvGrpSpPr>
            <p:cNvPr id="272" name="任意多边形: 形状 438"/>
            <p:cNvGrpSpPr/>
            <p:nvPr/>
          </p:nvGrpSpPr>
          <p:grpSpPr>
            <a:xfrm>
              <a:off x="1977423" y="-1"/>
              <a:ext cx="667238" cy="667239"/>
              <a:chOff x="0" y="0"/>
              <a:chExt cx="667237" cy="667238"/>
            </a:xfrm>
          </p:grpSpPr>
          <p:sp>
            <p:nvSpPr>
              <p:cNvPr id="270" name="三角形"/>
              <p:cNvSpPr/>
              <p:nvPr/>
            </p:nvSpPr>
            <p:spPr>
              <a:xfrm>
                <a:off x="0" y="-1"/>
                <a:ext cx="667238" cy="667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r">
                  <a:defRPr>
                    <a:latin typeface="庞门正道标题体"/>
                    <a:ea typeface="庞门正道标题体"/>
                    <a:cs typeface="庞门正道标题体"/>
                    <a:sym typeface="庞门正道标题体"/>
                  </a:defRPr>
                </a:pPr>
                <a:endParaRPr/>
              </a:p>
            </p:txBody>
          </p:sp>
          <p:sp>
            <p:nvSpPr>
              <p:cNvPr id="271" name="1"/>
              <p:cNvSpPr txBox="1"/>
              <p:nvPr/>
            </p:nvSpPr>
            <p:spPr>
              <a:xfrm>
                <a:off x="-1" y="0"/>
                <a:ext cx="667238" cy="667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t">
                <a:normAutofit/>
              </a:bodyPr>
              <a:lstStyle>
                <a:lvl1pPr algn="r">
                  <a:defRPr sz="20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1</a:t>
                </a:r>
              </a:p>
            </p:txBody>
          </p:sp>
        </p:grpSp>
      </p:grpSp>
      <p:grpSp>
        <p:nvGrpSpPr>
          <p:cNvPr id="279" name="组合 7"/>
          <p:cNvGrpSpPr/>
          <p:nvPr/>
        </p:nvGrpSpPr>
        <p:grpSpPr>
          <a:xfrm>
            <a:off x="6274015" y="2324178"/>
            <a:ext cx="2644662" cy="2930373"/>
            <a:chOff x="-1" y="0"/>
            <a:chExt cx="2644660" cy="2930372"/>
          </a:xfrm>
        </p:grpSpPr>
        <p:sp>
          <p:nvSpPr>
            <p:cNvPr id="274" name="矩形: 剪去单角 455"/>
            <p:cNvSpPr/>
            <p:nvPr/>
          </p:nvSpPr>
          <p:spPr>
            <a:xfrm>
              <a:off x="-2" y="0"/>
              <a:ext cx="2644658" cy="293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253" y="0"/>
                  </a:lnTo>
                  <a:lnTo>
                    <a:pt x="21600" y="5728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275" name="矩形 15"/>
            <p:cNvSpPr/>
            <p:nvPr/>
          </p:nvSpPr>
          <p:spPr>
            <a:xfrm>
              <a:off x="0" y="2816212"/>
              <a:ext cx="2644657" cy="11416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grpSp>
          <p:nvGrpSpPr>
            <p:cNvPr id="278" name="任意多边形: 形状 456"/>
            <p:cNvGrpSpPr/>
            <p:nvPr/>
          </p:nvGrpSpPr>
          <p:grpSpPr>
            <a:xfrm>
              <a:off x="1977421" y="-1"/>
              <a:ext cx="667238" cy="667239"/>
              <a:chOff x="0" y="0"/>
              <a:chExt cx="667237" cy="667237"/>
            </a:xfrm>
          </p:grpSpPr>
          <p:sp>
            <p:nvSpPr>
              <p:cNvPr id="276" name="三角形"/>
              <p:cNvSpPr/>
              <p:nvPr/>
            </p:nvSpPr>
            <p:spPr>
              <a:xfrm>
                <a:off x="0" y="-1"/>
                <a:ext cx="667238" cy="6672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r">
                  <a:defRPr>
                    <a:latin typeface="庞门正道标题体"/>
                    <a:ea typeface="庞门正道标题体"/>
                    <a:cs typeface="庞门正道标题体"/>
                    <a:sym typeface="庞门正道标题体"/>
                  </a:defRPr>
                </a:pPr>
                <a:endParaRPr/>
              </a:p>
            </p:txBody>
          </p:sp>
          <p:sp>
            <p:nvSpPr>
              <p:cNvPr id="277" name="3"/>
              <p:cNvSpPr txBox="1"/>
              <p:nvPr/>
            </p:nvSpPr>
            <p:spPr>
              <a:xfrm>
                <a:off x="-1" y="0"/>
                <a:ext cx="667238" cy="667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t">
                <a:normAutofit/>
              </a:bodyPr>
              <a:lstStyle>
                <a:lvl1pPr algn="r">
                  <a:defRPr sz="20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sp>
        <p:nvSpPr>
          <p:cNvPr id="280" name="TextBox 23"/>
          <p:cNvSpPr txBox="1"/>
          <p:nvPr/>
        </p:nvSpPr>
        <p:spPr>
          <a:xfrm>
            <a:off x="535153" y="3558271"/>
            <a:ext cx="2128762" cy="15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>
                <a:latin typeface="庞门正道标题体"/>
                <a:ea typeface="庞门正道标题体"/>
                <a:cs typeface="庞门正道标题体"/>
                <a:sym typeface="庞门正道标题体"/>
              </a:defRPr>
            </a:lvl1pPr>
          </a:lstStyle>
          <a:p>
            <a:r>
              <a:t>用户可直观查看日程安排，带有tag颜色显示，也可拖动更改时间</a:t>
            </a:r>
          </a:p>
        </p:txBody>
      </p:sp>
      <p:sp>
        <p:nvSpPr>
          <p:cNvPr id="281" name="TextBox 24"/>
          <p:cNvSpPr txBox="1"/>
          <p:nvPr/>
        </p:nvSpPr>
        <p:spPr>
          <a:xfrm>
            <a:off x="533400" y="2981193"/>
            <a:ext cx="1529412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日历界面</a:t>
            </a:r>
          </a:p>
        </p:txBody>
      </p:sp>
      <p:sp>
        <p:nvSpPr>
          <p:cNvPr id="282" name="TextBox 23"/>
          <p:cNvSpPr txBox="1"/>
          <p:nvPr/>
        </p:nvSpPr>
        <p:spPr>
          <a:xfrm>
            <a:off x="3401054" y="3551204"/>
            <a:ext cx="2282401" cy="15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>
                <a:latin typeface="庞门正道标题体"/>
                <a:ea typeface="庞门正道标题体"/>
                <a:cs typeface="庞门正道标题体"/>
                <a:sym typeface="庞门正道标题体"/>
              </a:defRPr>
            </a:lvl1pPr>
          </a:lstStyle>
          <a:p>
            <a:r>
              <a:t>主题颜色设置、声音调节、账户信息、关于、课程信息、学习陪伴功能</a:t>
            </a:r>
          </a:p>
        </p:txBody>
      </p:sp>
      <p:sp>
        <p:nvSpPr>
          <p:cNvPr id="283" name="TextBox 24"/>
          <p:cNvSpPr txBox="1"/>
          <p:nvPr/>
        </p:nvSpPr>
        <p:spPr>
          <a:xfrm>
            <a:off x="3405780" y="2963796"/>
            <a:ext cx="1529413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设置界面</a:t>
            </a:r>
          </a:p>
        </p:txBody>
      </p:sp>
      <p:sp>
        <p:nvSpPr>
          <p:cNvPr id="284" name="TextBox 23"/>
          <p:cNvSpPr txBox="1"/>
          <p:nvPr/>
        </p:nvSpPr>
        <p:spPr>
          <a:xfrm>
            <a:off x="6395190" y="3557661"/>
            <a:ext cx="2128765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庞门正道标题体"/>
                <a:ea typeface="庞门正道标题体"/>
                <a:cs typeface="庞门正道标题体"/>
                <a:sym typeface="庞门正道标题体"/>
              </a:defRPr>
            </a:lvl1pPr>
          </a:lstStyle>
          <a:p>
            <a:r>
              <a:t>在地图上显示用户标记过的任务点，点击任务点显示任务详情</a:t>
            </a:r>
          </a:p>
        </p:txBody>
      </p:sp>
      <p:sp>
        <p:nvSpPr>
          <p:cNvPr id="285" name="TextBox 24"/>
          <p:cNvSpPr txBox="1"/>
          <p:nvPr/>
        </p:nvSpPr>
        <p:spPr>
          <a:xfrm>
            <a:off x="6395677" y="2985553"/>
            <a:ext cx="1529413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地图界面</a:t>
            </a:r>
          </a:p>
        </p:txBody>
      </p:sp>
      <p:sp>
        <p:nvSpPr>
          <p:cNvPr id="286" name="TextBox 8"/>
          <p:cNvSpPr txBox="1"/>
          <p:nvPr/>
        </p:nvSpPr>
        <p:spPr>
          <a:xfrm>
            <a:off x="4182066" y="572447"/>
            <a:ext cx="37441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其他界面描述</a:t>
            </a:r>
          </a:p>
        </p:txBody>
      </p:sp>
      <p:pic>
        <p:nvPicPr>
          <p:cNvPr id="28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622" y="2310955"/>
            <a:ext cx="2676378" cy="2956818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文本框 2"/>
          <p:cNvSpPr txBox="1"/>
          <p:nvPr/>
        </p:nvSpPr>
        <p:spPr>
          <a:xfrm>
            <a:off x="11515748" y="2324178"/>
            <a:ext cx="398242" cy="37083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庞门正道标题体"/>
                <a:ea typeface="庞门正道标题体"/>
                <a:cs typeface="庞门正道标题体"/>
                <a:sym typeface="庞门正道标题体"/>
              </a:defRPr>
            </a:lvl1pPr>
          </a:lstStyle>
          <a:p>
            <a:r>
              <a:t>4</a:t>
            </a:r>
          </a:p>
        </p:txBody>
      </p:sp>
      <p:sp>
        <p:nvSpPr>
          <p:cNvPr id="289" name="TextBox 23"/>
          <p:cNvSpPr txBox="1"/>
          <p:nvPr/>
        </p:nvSpPr>
        <p:spPr>
          <a:xfrm>
            <a:off x="9397333" y="3555682"/>
            <a:ext cx="2128764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>
                <a:latin typeface="庞门正道标题体"/>
                <a:ea typeface="庞门正道标题体"/>
                <a:cs typeface="庞门正道标题体"/>
                <a:sym typeface="庞门正道标题体"/>
              </a:defRPr>
            </a:lvl1pPr>
          </a:lstStyle>
          <a:p>
            <a:r>
              <a:t>显示用户拥有的清单夹以及新建清单夹，用户名及头像</a:t>
            </a:r>
          </a:p>
        </p:txBody>
      </p:sp>
      <p:sp>
        <p:nvSpPr>
          <p:cNvPr id="290" name="TextBox 24"/>
          <p:cNvSpPr txBox="1"/>
          <p:nvPr/>
        </p:nvSpPr>
        <p:spPr>
          <a:xfrm>
            <a:off x="9401867" y="2967333"/>
            <a:ext cx="1529413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侧边栏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2" animBg="1" advAuto="0"/>
      <p:bldP spid="273" grpId="1" animBg="1" advAuto="0"/>
      <p:bldP spid="279" grpId="3" animBg="1" advAuto="0"/>
      <p:bldP spid="280" grpId="6" animBg="1" advAuto="0"/>
      <p:bldP spid="281" grpId="5" animBg="1" advAuto="0"/>
      <p:bldP spid="282" grpId="8" animBg="1" advAuto="0"/>
      <p:bldP spid="283" grpId="7" animBg="1" advAuto="0"/>
      <p:bldP spid="284" grpId="10" animBg="1" advAuto="0"/>
      <p:bldP spid="285" grpId="9" animBg="1" advAuto="0"/>
      <p:bldP spid="287" grpId="4" animBg="1" advAuto="0"/>
      <p:bldP spid="289" grpId="12" animBg="1" advAuto="0"/>
      <p:bldP spid="290" grpId="1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矩形 1"/>
          <p:cNvSpPr/>
          <p:nvPr/>
        </p:nvSpPr>
        <p:spPr>
          <a:xfrm>
            <a:off x="6003640" y="3576332"/>
            <a:ext cx="184722" cy="40010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222B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293" name="任意多边形: 形状 8"/>
          <p:cNvSpPr/>
          <p:nvPr/>
        </p:nvSpPr>
        <p:spPr>
          <a:xfrm>
            <a:off x="333" y="3304691"/>
            <a:ext cx="12176822" cy="819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77" extrusionOk="0">
                <a:moveTo>
                  <a:pt x="0" y="19858"/>
                </a:moveTo>
                <a:cubicBezTo>
                  <a:pt x="2351" y="13871"/>
                  <a:pt x="5338" y="1628"/>
                  <a:pt x="6719" y="7943"/>
                </a:cubicBezTo>
                <a:cubicBezTo>
                  <a:pt x="8101" y="14259"/>
                  <a:pt x="10289" y="21543"/>
                  <a:pt x="12100" y="20219"/>
                </a:cubicBezTo>
                <a:cubicBezTo>
                  <a:pt x="13911" y="18895"/>
                  <a:pt x="15757" y="57"/>
                  <a:pt x="17584" y="0"/>
                </a:cubicBezTo>
                <a:cubicBezTo>
                  <a:pt x="19410" y="-57"/>
                  <a:pt x="20384" y="5266"/>
                  <a:pt x="21600" y="11915"/>
                </a:cubicBez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9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294" name="椭圆 88"/>
          <p:cNvSpPr/>
          <p:nvPr/>
        </p:nvSpPr>
        <p:spPr>
          <a:xfrm>
            <a:off x="1887465" y="3646718"/>
            <a:ext cx="117551" cy="1175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E788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9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295" name="椭圆 89"/>
          <p:cNvSpPr/>
          <p:nvPr/>
        </p:nvSpPr>
        <p:spPr>
          <a:xfrm>
            <a:off x="3947516" y="3646718"/>
            <a:ext cx="117551" cy="1175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E788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9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296" name="椭圆 90"/>
          <p:cNvSpPr/>
          <p:nvPr/>
        </p:nvSpPr>
        <p:spPr>
          <a:xfrm>
            <a:off x="6032115" y="4052751"/>
            <a:ext cx="117551" cy="1175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E788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9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297" name="椭圆 92"/>
          <p:cNvSpPr/>
          <p:nvPr/>
        </p:nvSpPr>
        <p:spPr>
          <a:xfrm>
            <a:off x="8082060" y="3700795"/>
            <a:ext cx="117551" cy="1175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E788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9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298" name="椭圆 93"/>
          <p:cNvSpPr/>
          <p:nvPr/>
        </p:nvSpPr>
        <p:spPr>
          <a:xfrm>
            <a:off x="10166305" y="3251448"/>
            <a:ext cx="117551" cy="1175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E788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9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301" name="组合 94"/>
          <p:cNvGrpSpPr/>
          <p:nvPr/>
        </p:nvGrpSpPr>
        <p:grpSpPr>
          <a:xfrm>
            <a:off x="1472652" y="3966773"/>
            <a:ext cx="1064721" cy="1064721"/>
            <a:chOff x="-1" y="-1"/>
            <a:chExt cx="1064719" cy="1064719"/>
          </a:xfrm>
        </p:grpSpPr>
        <p:sp>
          <p:nvSpPr>
            <p:cNvPr id="299" name="椭圆 95"/>
            <p:cNvSpPr/>
            <p:nvPr/>
          </p:nvSpPr>
          <p:spPr>
            <a:xfrm>
              <a:off x="-2" y="-2"/>
              <a:ext cx="1064721" cy="106472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00" name="Freeform 109"/>
            <p:cNvSpPr/>
            <p:nvPr/>
          </p:nvSpPr>
          <p:spPr>
            <a:xfrm>
              <a:off x="235038" y="217114"/>
              <a:ext cx="593703" cy="59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56" y="0"/>
                  </a:moveTo>
                  <a:cubicBezTo>
                    <a:pt x="5050" y="0"/>
                    <a:pt x="0" y="5016"/>
                    <a:pt x="0" y="11056"/>
                  </a:cubicBezTo>
                  <a:cubicBezTo>
                    <a:pt x="0" y="16584"/>
                    <a:pt x="5050" y="21600"/>
                    <a:pt x="11056" y="21600"/>
                  </a:cubicBezTo>
                  <a:cubicBezTo>
                    <a:pt x="16584" y="21600"/>
                    <a:pt x="21600" y="16584"/>
                    <a:pt x="21600" y="11056"/>
                  </a:cubicBezTo>
                  <a:cubicBezTo>
                    <a:pt x="21600" y="5016"/>
                    <a:pt x="16584" y="0"/>
                    <a:pt x="11056" y="0"/>
                  </a:cubicBezTo>
                  <a:close/>
                  <a:moveTo>
                    <a:pt x="18597" y="5528"/>
                  </a:moveTo>
                  <a:cubicBezTo>
                    <a:pt x="19587" y="7029"/>
                    <a:pt x="20099" y="8565"/>
                    <a:pt x="20099" y="10032"/>
                  </a:cubicBezTo>
                  <a:cubicBezTo>
                    <a:pt x="15082" y="10032"/>
                    <a:pt x="15082" y="10032"/>
                    <a:pt x="15082" y="10032"/>
                  </a:cubicBezTo>
                  <a:cubicBezTo>
                    <a:pt x="15082" y="9043"/>
                    <a:pt x="14571" y="7541"/>
                    <a:pt x="14571" y="6552"/>
                  </a:cubicBezTo>
                  <a:cubicBezTo>
                    <a:pt x="16072" y="6552"/>
                    <a:pt x="17608" y="6040"/>
                    <a:pt x="18597" y="5528"/>
                  </a:cubicBezTo>
                  <a:close/>
                  <a:moveTo>
                    <a:pt x="17608" y="4538"/>
                  </a:moveTo>
                  <a:cubicBezTo>
                    <a:pt x="16584" y="5016"/>
                    <a:pt x="15594" y="5016"/>
                    <a:pt x="14059" y="5016"/>
                  </a:cubicBezTo>
                  <a:cubicBezTo>
                    <a:pt x="14059" y="4027"/>
                    <a:pt x="13581" y="3037"/>
                    <a:pt x="13069" y="2013"/>
                  </a:cubicBezTo>
                  <a:cubicBezTo>
                    <a:pt x="15082" y="2013"/>
                    <a:pt x="16584" y="3037"/>
                    <a:pt x="17608" y="4538"/>
                  </a:cubicBezTo>
                  <a:close/>
                  <a:moveTo>
                    <a:pt x="8053" y="10032"/>
                  </a:moveTo>
                  <a:cubicBezTo>
                    <a:pt x="8053" y="9043"/>
                    <a:pt x="8565" y="8053"/>
                    <a:pt x="8565" y="6552"/>
                  </a:cubicBezTo>
                  <a:cubicBezTo>
                    <a:pt x="9555" y="7029"/>
                    <a:pt x="10066" y="7029"/>
                    <a:pt x="11056" y="7029"/>
                  </a:cubicBezTo>
                  <a:cubicBezTo>
                    <a:pt x="11568" y="7029"/>
                    <a:pt x="12591" y="7029"/>
                    <a:pt x="13069" y="6552"/>
                  </a:cubicBezTo>
                  <a:cubicBezTo>
                    <a:pt x="13581" y="8053"/>
                    <a:pt x="13581" y="9043"/>
                    <a:pt x="13581" y="10032"/>
                  </a:cubicBezTo>
                  <a:lnTo>
                    <a:pt x="8053" y="10032"/>
                  </a:lnTo>
                  <a:close/>
                  <a:moveTo>
                    <a:pt x="13581" y="11568"/>
                  </a:moveTo>
                  <a:cubicBezTo>
                    <a:pt x="13581" y="12557"/>
                    <a:pt x="13581" y="14059"/>
                    <a:pt x="13069" y="15082"/>
                  </a:cubicBezTo>
                  <a:cubicBezTo>
                    <a:pt x="12591" y="15082"/>
                    <a:pt x="11568" y="15082"/>
                    <a:pt x="11056" y="15082"/>
                  </a:cubicBezTo>
                  <a:cubicBezTo>
                    <a:pt x="10066" y="15082"/>
                    <a:pt x="9555" y="15082"/>
                    <a:pt x="8565" y="15082"/>
                  </a:cubicBezTo>
                  <a:cubicBezTo>
                    <a:pt x="8565" y="14059"/>
                    <a:pt x="8053" y="12557"/>
                    <a:pt x="8053" y="11568"/>
                  </a:cubicBezTo>
                  <a:lnTo>
                    <a:pt x="13581" y="11568"/>
                  </a:lnTo>
                  <a:close/>
                  <a:moveTo>
                    <a:pt x="10066" y="1501"/>
                  </a:moveTo>
                  <a:cubicBezTo>
                    <a:pt x="10578" y="1501"/>
                    <a:pt x="10578" y="1501"/>
                    <a:pt x="11056" y="1501"/>
                  </a:cubicBezTo>
                  <a:lnTo>
                    <a:pt x="11568" y="1501"/>
                  </a:lnTo>
                  <a:cubicBezTo>
                    <a:pt x="12080" y="2525"/>
                    <a:pt x="12591" y="4027"/>
                    <a:pt x="13069" y="5528"/>
                  </a:cubicBezTo>
                  <a:cubicBezTo>
                    <a:pt x="12080" y="5528"/>
                    <a:pt x="11568" y="5528"/>
                    <a:pt x="11056" y="5528"/>
                  </a:cubicBezTo>
                  <a:cubicBezTo>
                    <a:pt x="10066" y="5528"/>
                    <a:pt x="9555" y="5528"/>
                    <a:pt x="9043" y="5528"/>
                  </a:cubicBezTo>
                  <a:cubicBezTo>
                    <a:pt x="9043" y="4027"/>
                    <a:pt x="9555" y="2525"/>
                    <a:pt x="10066" y="1501"/>
                  </a:cubicBezTo>
                  <a:close/>
                  <a:moveTo>
                    <a:pt x="8565" y="2013"/>
                  </a:moveTo>
                  <a:cubicBezTo>
                    <a:pt x="8053" y="3037"/>
                    <a:pt x="7541" y="4027"/>
                    <a:pt x="7541" y="5016"/>
                  </a:cubicBezTo>
                  <a:cubicBezTo>
                    <a:pt x="6552" y="5016"/>
                    <a:pt x="5050" y="5016"/>
                    <a:pt x="4027" y="4538"/>
                  </a:cubicBezTo>
                  <a:cubicBezTo>
                    <a:pt x="5050" y="3037"/>
                    <a:pt x="7064" y="2013"/>
                    <a:pt x="8565" y="2013"/>
                  </a:cubicBezTo>
                  <a:close/>
                  <a:moveTo>
                    <a:pt x="3037" y="5528"/>
                  </a:moveTo>
                  <a:cubicBezTo>
                    <a:pt x="4538" y="6040"/>
                    <a:pt x="6040" y="6552"/>
                    <a:pt x="7064" y="6552"/>
                  </a:cubicBezTo>
                  <a:cubicBezTo>
                    <a:pt x="7064" y="7541"/>
                    <a:pt x="7064" y="9043"/>
                    <a:pt x="7064" y="10032"/>
                  </a:cubicBezTo>
                  <a:cubicBezTo>
                    <a:pt x="1501" y="10032"/>
                    <a:pt x="1501" y="10032"/>
                    <a:pt x="1501" y="10032"/>
                  </a:cubicBezTo>
                  <a:cubicBezTo>
                    <a:pt x="1501" y="8565"/>
                    <a:pt x="2013" y="7029"/>
                    <a:pt x="3037" y="5528"/>
                  </a:cubicBezTo>
                  <a:close/>
                  <a:moveTo>
                    <a:pt x="3037" y="16072"/>
                  </a:moveTo>
                  <a:cubicBezTo>
                    <a:pt x="2013" y="14571"/>
                    <a:pt x="1501" y="13069"/>
                    <a:pt x="1501" y="11568"/>
                  </a:cubicBezTo>
                  <a:cubicBezTo>
                    <a:pt x="7064" y="11568"/>
                    <a:pt x="7064" y="11568"/>
                    <a:pt x="7064" y="11568"/>
                  </a:cubicBezTo>
                  <a:cubicBezTo>
                    <a:pt x="7064" y="12557"/>
                    <a:pt x="7064" y="14059"/>
                    <a:pt x="7064" y="15082"/>
                  </a:cubicBezTo>
                  <a:cubicBezTo>
                    <a:pt x="6040" y="15594"/>
                    <a:pt x="4538" y="15594"/>
                    <a:pt x="3037" y="16072"/>
                  </a:cubicBezTo>
                  <a:close/>
                  <a:moveTo>
                    <a:pt x="4027" y="17096"/>
                  </a:moveTo>
                  <a:cubicBezTo>
                    <a:pt x="5050" y="17096"/>
                    <a:pt x="6552" y="16584"/>
                    <a:pt x="7541" y="16584"/>
                  </a:cubicBezTo>
                  <a:cubicBezTo>
                    <a:pt x="7541" y="17573"/>
                    <a:pt x="8053" y="19109"/>
                    <a:pt x="8565" y="20099"/>
                  </a:cubicBezTo>
                  <a:cubicBezTo>
                    <a:pt x="7064" y="19587"/>
                    <a:pt x="5050" y="18597"/>
                    <a:pt x="4027" y="17096"/>
                  </a:cubicBezTo>
                  <a:close/>
                  <a:moveTo>
                    <a:pt x="11568" y="20099"/>
                  </a:moveTo>
                  <a:lnTo>
                    <a:pt x="11056" y="20099"/>
                  </a:lnTo>
                  <a:cubicBezTo>
                    <a:pt x="10578" y="20099"/>
                    <a:pt x="10578" y="20099"/>
                    <a:pt x="10066" y="20099"/>
                  </a:cubicBezTo>
                  <a:cubicBezTo>
                    <a:pt x="9555" y="19109"/>
                    <a:pt x="9043" y="17573"/>
                    <a:pt x="9043" y="16072"/>
                  </a:cubicBezTo>
                  <a:cubicBezTo>
                    <a:pt x="9555" y="16072"/>
                    <a:pt x="10066" y="16072"/>
                    <a:pt x="11056" y="16072"/>
                  </a:cubicBezTo>
                  <a:cubicBezTo>
                    <a:pt x="11568" y="16072"/>
                    <a:pt x="12080" y="16072"/>
                    <a:pt x="13069" y="16072"/>
                  </a:cubicBezTo>
                  <a:cubicBezTo>
                    <a:pt x="12591" y="17573"/>
                    <a:pt x="12080" y="19109"/>
                    <a:pt x="11568" y="20099"/>
                  </a:cubicBezTo>
                  <a:close/>
                  <a:moveTo>
                    <a:pt x="13069" y="20099"/>
                  </a:moveTo>
                  <a:cubicBezTo>
                    <a:pt x="13581" y="19109"/>
                    <a:pt x="14059" y="17573"/>
                    <a:pt x="14059" y="16584"/>
                  </a:cubicBezTo>
                  <a:cubicBezTo>
                    <a:pt x="15594" y="16584"/>
                    <a:pt x="16584" y="17096"/>
                    <a:pt x="17608" y="17096"/>
                  </a:cubicBezTo>
                  <a:cubicBezTo>
                    <a:pt x="16584" y="18597"/>
                    <a:pt x="15082" y="19587"/>
                    <a:pt x="13069" y="20099"/>
                  </a:cubicBezTo>
                  <a:close/>
                  <a:moveTo>
                    <a:pt x="18597" y="16072"/>
                  </a:moveTo>
                  <a:cubicBezTo>
                    <a:pt x="17608" y="15594"/>
                    <a:pt x="16072" y="15594"/>
                    <a:pt x="14571" y="15082"/>
                  </a:cubicBezTo>
                  <a:cubicBezTo>
                    <a:pt x="14571" y="14059"/>
                    <a:pt x="15082" y="12557"/>
                    <a:pt x="15082" y="11568"/>
                  </a:cubicBezTo>
                  <a:cubicBezTo>
                    <a:pt x="20099" y="11568"/>
                    <a:pt x="20099" y="11568"/>
                    <a:pt x="20099" y="11568"/>
                  </a:cubicBezTo>
                  <a:cubicBezTo>
                    <a:pt x="20099" y="13069"/>
                    <a:pt x="19587" y="14571"/>
                    <a:pt x="18597" y="1607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304" name="组合 97"/>
          <p:cNvGrpSpPr/>
          <p:nvPr/>
        </p:nvGrpSpPr>
        <p:grpSpPr>
          <a:xfrm>
            <a:off x="7597429" y="2507331"/>
            <a:ext cx="1064721" cy="1064721"/>
            <a:chOff x="-1" y="-1"/>
            <a:chExt cx="1064719" cy="1064719"/>
          </a:xfrm>
        </p:grpSpPr>
        <p:sp>
          <p:nvSpPr>
            <p:cNvPr id="302" name="椭圆 98"/>
            <p:cNvSpPr/>
            <p:nvPr/>
          </p:nvSpPr>
          <p:spPr>
            <a:xfrm>
              <a:off x="-2" y="-2"/>
              <a:ext cx="1064721" cy="106472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03" name="Freeform 81"/>
            <p:cNvSpPr/>
            <p:nvPr/>
          </p:nvSpPr>
          <p:spPr>
            <a:xfrm>
              <a:off x="243631" y="307637"/>
              <a:ext cx="576522" cy="442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62" y="10135"/>
                  </a:moveTo>
                  <a:cubicBezTo>
                    <a:pt x="10276" y="10135"/>
                    <a:pt x="10276" y="10135"/>
                    <a:pt x="10276" y="10135"/>
                  </a:cubicBezTo>
                  <a:cubicBezTo>
                    <a:pt x="11324" y="6099"/>
                    <a:pt x="11324" y="6099"/>
                    <a:pt x="11324" y="6099"/>
                  </a:cubicBezTo>
                  <a:cubicBezTo>
                    <a:pt x="11324" y="6099"/>
                    <a:pt x="11324" y="5411"/>
                    <a:pt x="10800" y="5411"/>
                  </a:cubicBezTo>
                  <a:cubicBezTo>
                    <a:pt x="10276" y="4724"/>
                    <a:pt x="10276" y="5411"/>
                    <a:pt x="9786" y="5411"/>
                  </a:cubicBezTo>
                  <a:cubicBezTo>
                    <a:pt x="8214" y="10823"/>
                    <a:pt x="8214" y="10823"/>
                    <a:pt x="8214" y="10823"/>
                  </a:cubicBezTo>
                  <a:lnTo>
                    <a:pt x="8214" y="11511"/>
                  </a:lnTo>
                  <a:lnTo>
                    <a:pt x="8738" y="12153"/>
                  </a:lnTo>
                  <a:cubicBezTo>
                    <a:pt x="11849" y="12153"/>
                    <a:pt x="11849" y="12153"/>
                    <a:pt x="11849" y="12153"/>
                  </a:cubicBezTo>
                  <a:cubicBezTo>
                    <a:pt x="10276" y="16189"/>
                    <a:pt x="10276" y="16189"/>
                    <a:pt x="10276" y="16189"/>
                  </a:cubicBezTo>
                  <a:cubicBezTo>
                    <a:pt x="9786" y="16189"/>
                    <a:pt x="10276" y="16922"/>
                    <a:pt x="10276" y="17564"/>
                  </a:cubicBezTo>
                  <a:cubicBezTo>
                    <a:pt x="10800" y="17564"/>
                    <a:pt x="11324" y="17564"/>
                    <a:pt x="11324" y="16922"/>
                  </a:cubicBezTo>
                  <a:cubicBezTo>
                    <a:pt x="11324" y="16922"/>
                    <a:pt x="13351" y="11511"/>
                    <a:pt x="13351" y="10823"/>
                  </a:cubicBezTo>
                  <a:cubicBezTo>
                    <a:pt x="13351" y="10823"/>
                    <a:pt x="13351" y="10135"/>
                    <a:pt x="12862" y="10135"/>
                  </a:cubicBezTo>
                  <a:close/>
                  <a:moveTo>
                    <a:pt x="15414" y="4724"/>
                  </a:moveTo>
                  <a:cubicBezTo>
                    <a:pt x="14400" y="2018"/>
                    <a:pt x="12338" y="0"/>
                    <a:pt x="10276" y="0"/>
                  </a:cubicBezTo>
                  <a:cubicBezTo>
                    <a:pt x="6676" y="0"/>
                    <a:pt x="4124" y="3394"/>
                    <a:pt x="4124" y="7429"/>
                  </a:cubicBezTo>
                  <a:cubicBezTo>
                    <a:pt x="1538" y="8805"/>
                    <a:pt x="0" y="11511"/>
                    <a:pt x="0" y="14859"/>
                  </a:cubicBezTo>
                  <a:cubicBezTo>
                    <a:pt x="0" y="18252"/>
                    <a:pt x="2062" y="21600"/>
                    <a:pt x="5138" y="21600"/>
                  </a:cubicBezTo>
                  <a:lnTo>
                    <a:pt x="14924" y="21600"/>
                  </a:lnTo>
                  <a:cubicBezTo>
                    <a:pt x="18524" y="21600"/>
                    <a:pt x="21600" y="18252"/>
                    <a:pt x="21600" y="13529"/>
                  </a:cubicBezTo>
                  <a:cubicBezTo>
                    <a:pt x="21600" y="8805"/>
                    <a:pt x="19014" y="4724"/>
                    <a:pt x="15414" y="4724"/>
                  </a:cubicBezTo>
                  <a:close/>
                  <a:moveTo>
                    <a:pt x="14924" y="20270"/>
                  </a:moveTo>
                  <a:lnTo>
                    <a:pt x="5138" y="20270"/>
                  </a:lnTo>
                  <a:cubicBezTo>
                    <a:pt x="5138" y="20270"/>
                    <a:pt x="1014" y="19582"/>
                    <a:pt x="1014" y="14859"/>
                  </a:cubicBezTo>
                  <a:cubicBezTo>
                    <a:pt x="1014" y="12153"/>
                    <a:pt x="3076" y="9447"/>
                    <a:pt x="5138" y="9447"/>
                  </a:cubicBezTo>
                  <a:cubicBezTo>
                    <a:pt x="5138" y="5411"/>
                    <a:pt x="7200" y="2018"/>
                    <a:pt x="10276" y="2018"/>
                  </a:cubicBezTo>
                  <a:cubicBezTo>
                    <a:pt x="12338" y="2018"/>
                    <a:pt x="13876" y="4082"/>
                    <a:pt x="14400" y="6787"/>
                  </a:cubicBezTo>
                  <a:cubicBezTo>
                    <a:pt x="18000" y="6099"/>
                    <a:pt x="20062" y="10135"/>
                    <a:pt x="20586" y="12841"/>
                  </a:cubicBezTo>
                  <a:cubicBezTo>
                    <a:pt x="20586" y="16922"/>
                    <a:pt x="17476" y="20270"/>
                    <a:pt x="14924" y="2027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307" name="组合 100"/>
          <p:cNvGrpSpPr/>
          <p:nvPr/>
        </p:nvGrpSpPr>
        <p:grpSpPr>
          <a:xfrm>
            <a:off x="9692718" y="3579163"/>
            <a:ext cx="1064721" cy="1064721"/>
            <a:chOff x="-1" y="-1"/>
            <a:chExt cx="1064719" cy="1064719"/>
          </a:xfrm>
        </p:grpSpPr>
        <p:sp>
          <p:nvSpPr>
            <p:cNvPr id="305" name="椭圆 101"/>
            <p:cNvSpPr/>
            <p:nvPr/>
          </p:nvSpPr>
          <p:spPr>
            <a:xfrm>
              <a:off x="-2" y="-2"/>
              <a:ext cx="1064721" cy="106472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06" name="Freeform 85"/>
            <p:cNvSpPr/>
            <p:nvPr/>
          </p:nvSpPr>
          <p:spPr>
            <a:xfrm>
              <a:off x="271128" y="233465"/>
              <a:ext cx="521530" cy="593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7" y="0"/>
                  </a:moveTo>
                  <a:cubicBezTo>
                    <a:pt x="3433" y="0"/>
                    <a:pt x="3433" y="0"/>
                    <a:pt x="3433" y="0"/>
                  </a:cubicBezTo>
                  <a:cubicBezTo>
                    <a:pt x="1697" y="0"/>
                    <a:pt x="0" y="1022"/>
                    <a:pt x="0" y="2521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697" y="21600"/>
                    <a:pt x="1697" y="21600"/>
                    <a:pt x="1697" y="21600"/>
                  </a:cubicBezTo>
                  <a:cubicBezTo>
                    <a:pt x="4551" y="19590"/>
                    <a:pt x="4551" y="19590"/>
                    <a:pt x="4551" y="19590"/>
                  </a:cubicBezTo>
                  <a:cubicBezTo>
                    <a:pt x="7984" y="21600"/>
                    <a:pt x="7984" y="21600"/>
                    <a:pt x="7984" y="21600"/>
                  </a:cubicBezTo>
                  <a:cubicBezTo>
                    <a:pt x="10800" y="19590"/>
                    <a:pt x="10800" y="19590"/>
                    <a:pt x="10800" y="19590"/>
                  </a:cubicBezTo>
                  <a:cubicBezTo>
                    <a:pt x="13654" y="21600"/>
                    <a:pt x="13654" y="21600"/>
                    <a:pt x="13654" y="21600"/>
                  </a:cubicBezTo>
                  <a:cubicBezTo>
                    <a:pt x="17049" y="19590"/>
                    <a:pt x="17049" y="19590"/>
                    <a:pt x="17049" y="19590"/>
                  </a:cubicBezTo>
                  <a:cubicBezTo>
                    <a:pt x="19903" y="21600"/>
                    <a:pt x="19903" y="21600"/>
                    <a:pt x="19903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521"/>
                    <a:pt x="21600" y="2521"/>
                    <a:pt x="21600" y="2521"/>
                  </a:cubicBezTo>
                  <a:cubicBezTo>
                    <a:pt x="21600" y="1022"/>
                    <a:pt x="19903" y="0"/>
                    <a:pt x="18167" y="0"/>
                  </a:cubicBezTo>
                  <a:close/>
                  <a:moveTo>
                    <a:pt x="19903" y="20067"/>
                  </a:moveTo>
                  <a:cubicBezTo>
                    <a:pt x="17049" y="18057"/>
                    <a:pt x="17049" y="18057"/>
                    <a:pt x="17049" y="18057"/>
                  </a:cubicBezTo>
                  <a:cubicBezTo>
                    <a:pt x="13654" y="20067"/>
                    <a:pt x="13654" y="20067"/>
                    <a:pt x="13654" y="20067"/>
                  </a:cubicBezTo>
                  <a:cubicBezTo>
                    <a:pt x="10800" y="18057"/>
                    <a:pt x="10800" y="18057"/>
                    <a:pt x="10800" y="18057"/>
                  </a:cubicBezTo>
                  <a:cubicBezTo>
                    <a:pt x="7984" y="20067"/>
                    <a:pt x="7984" y="20067"/>
                    <a:pt x="7984" y="20067"/>
                  </a:cubicBezTo>
                  <a:cubicBezTo>
                    <a:pt x="4551" y="18057"/>
                    <a:pt x="4551" y="18057"/>
                    <a:pt x="4551" y="18057"/>
                  </a:cubicBezTo>
                  <a:cubicBezTo>
                    <a:pt x="1697" y="20067"/>
                    <a:pt x="1697" y="20067"/>
                    <a:pt x="1697" y="20067"/>
                  </a:cubicBezTo>
                  <a:cubicBezTo>
                    <a:pt x="1697" y="2521"/>
                    <a:pt x="1697" y="2521"/>
                    <a:pt x="1697" y="2521"/>
                  </a:cubicBezTo>
                  <a:cubicBezTo>
                    <a:pt x="1697" y="2010"/>
                    <a:pt x="2276" y="1533"/>
                    <a:pt x="3433" y="1533"/>
                  </a:cubicBezTo>
                  <a:cubicBezTo>
                    <a:pt x="18167" y="1533"/>
                    <a:pt x="18167" y="1533"/>
                    <a:pt x="18167" y="1533"/>
                  </a:cubicBezTo>
                  <a:cubicBezTo>
                    <a:pt x="19324" y="1533"/>
                    <a:pt x="19903" y="2010"/>
                    <a:pt x="19903" y="2521"/>
                  </a:cubicBezTo>
                  <a:lnTo>
                    <a:pt x="19903" y="20067"/>
                  </a:lnTo>
                  <a:close/>
                  <a:moveTo>
                    <a:pt x="15891" y="12061"/>
                  </a:moveTo>
                  <a:cubicBezTo>
                    <a:pt x="5709" y="12061"/>
                    <a:pt x="5709" y="12061"/>
                    <a:pt x="5709" y="12061"/>
                  </a:cubicBezTo>
                  <a:cubicBezTo>
                    <a:pt x="5130" y="12061"/>
                    <a:pt x="4551" y="12538"/>
                    <a:pt x="4551" y="12538"/>
                  </a:cubicBezTo>
                  <a:cubicBezTo>
                    <a:pt x="4551" y="13049"/>
                    <a:pt x="5130" y="13560"/>
                    <a:pt x="5709" y="13560"/>
                  </a:cubicBezTo>
                  <a:cubicBezTo>
                    <a:pt x="15891" y="13560"/>
                    <a:pt x="15891" y="13560"/>
                    <a:pt x="15891" y="13560"/>
                  </a:cubicBezTo>
                  <a:cubicBezTo>
                    <a:pt x="16470" y="13560"/>
                    <a:pt x="17049" y="13049"/>
                    <a:pt x="17049" y="12538"/>
                  </a:cubicBezTo>
                  <a:cubicBezTo>
                    <a:pt x="17049" y="12538"/>
                    <a:pt x="16470" y="12061"/>
                    <a:pt x="15891" y="12061"/>
                  </a:cubicBezTo>
                  <a:close/>
                  <a:moveTo>
                    <a:pt x="15891" y="8040"/>
                  </a:moveTo>
                  <a:cubicBezTo>
                    <a:pt x="5709" y="8040"/>
                    <a:pt x="5709" y="8040"/>
                    <a:pt x="5709" y="8040"/>
                  </a:cubicBezTo>
                  <a:cubicBezTo>
                    <a:pt x="5130" y="8040"/>
                    <a:pt x="4551" y="8551"/>
                    <a:pt x="4551" y="8551"/>
                  </a:cubicBezTo>
                  <a:cubicBezTo>
                    <a:pt x="4551" y="9062"/>
                    <a:pt x="5130" y="9539"/>
                    <a:pt x="5709" y="9539"/>
                  </a:cubicBezTo>
                  <a:cubicBezTo>
                    <a:pt x="15891" y="9539"/>
                    <a:pt x="15891" y="9539"/>
                    <a:pt x="15891" y="9539"/>
                  </a:cubicBezTo>
                  <a:cubicBezTo>
                    <a:pt x="16470" y="9539"/>
                    <a:pt x="17049" y="9062"/>
                    <a:pt x="17049" y="8551"/>
                  </a:cubicBezTo>
                  <a:cubicBezTo>
                    <a:pt x="17049" y="8551"/>
                    <a:pt x="16470" y="8040"/>
                    <a:pt x="15891" y="8040"/>
                  </a:cubicBezTo>
                  <a:close/>
                  <a:moveTo>
                    <a:pt x="15891" y="4020"/>
                  </a:moveTo>
                  <a:cubicBezTo>
                    <a:pt x="5709" y="4020"/>
                    <a:pt x="5709" y="4020"/>
                    <a:pt x="5709" y="4020"/>
                  </a:cubicBezTo>
                  <a:cubicBezTo>
                    <a:pt x="5130" y="4020"/>
                    <a:pt x="4551" y="4531"/>
                    <a:pt x="4551" y="4531"/>
                  </a:cubicBezTo>
                  <a:cubicBezTo>
                    <a:pt x="4551" y="5042"/>
                    <a:pt x="5130" y="5553"/>
                    <a:pt x="5709" y="5553"/>
                  </a:cubicBezTo>
                  <a:cubicBezTo>
                    <a:pt x="15891" y="5553"/>
                    <a:pt x="15891" y="5553"/>
                    <a:pt x="15891" y="5553"/>
                  </a:cubicBezTo>
                  <a:cubicBezTo>
                    <a:pt x="16470" y="5553"/>
                    <a:pt x="17049" y="5042"/>
                    <a:pt x="17049" y="4531"/>
                  </a:cubicBezTo>
                  <a:cubicBezTo>
                    <a:pt x="17049" y="4531"/>
                    <a:pt x="16470" y="4020"/>
                    <a:pt x="15891" y="402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310" name="组合 107"/>
          <p:cNvGrpSpPr/>
          <p:nvPr/>
        </p:nvGrpSpPr>
        <p:grpSpPr>
          <a:xfrm>
            <a:off x="5582683" y="4382283"/>
            <a:ext cx="1064721" cy="1064721"/>
            <a:chOff x="-1" y="-1"/>
            <a:chExt cx="1064719" cy="1064719"/>
          </a:xfrm>
        </p:grpSpPr>
        <p:sp>
          <p:nvSpPr>
            <p:cNvPr id="308" name="椭圆 108"/>
            <p:cNvSpPr/>
            <p:nvPr/>
          </p:nvSpPr>
          <p:spPr>
            <a:xfrm>
              <a:off x="-2" y="-2"/>
              <a:ext cx="1064721" cy="106472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09" name="Freeform 159"/>
            <p:cNvSpPr/>
            <p:nvPr/>
          </p:nvSpPr>
          <p:spPr>
            <a:xfrm>
              <a:off x="235038" y="253092"/>
              <a:ext cx="593703" cy="576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40" y="6676"/>
                  </a:moveTo>
                  <a:lnTo>
                    <a:pt x="5528" y="7165"/>
                  </a:lnTo>
                  <a:cubicBezTo>
                    <a:pt x="5528" y="14400"/>
                    <a:pt x="5528" y="14400"/>
                    <a:pt x="5528" y="14400"/>
                  </a:cubicBezTo>
                  <a:lnTo>
                    <a:pt x="6040" y="14889"/>
                  </a:lnTo>
                  <a:cubicBezTo>
                    <a:pt x="6552" y="14889"/>
                    <a:pt x="7064" y="14400"/>
                    <a:pt x="7064" y="14400"/>
                  </a:cubicBezTo>
                  <a:cubicBezTo>
                    <a:pt x="7064" y="7165"/>
                    <a:pt x="7064" y="7165"/>
                    <a:pt x="7064" y="7165"/>
                  </a:cubicBezTo>
                  <a:cubicBezTo>
                    <a:pt x="7064" y="7165"/>
                    <a:pt x="6552" y="6676"/>
                    <a:pt x="6040" y="6676"/>
                  </a:cubicBezTo>
                  <a:close/>
                  <a:moveTo>
                    <a:pt x="11568" y="8738"/>
                  </a:moveTo>
                  <a:cubicBezTo>
                    <a:pt x="11056" y="8738"/>
                    <a:pt x="11056" y="9227"/>
                    <a:pt x="11056" y="9227"/>
                  </a:cubicBezTo>
                  <a:cubicBezTo>
                    <a:pt x="11056" y="13351"/>
                    <a:pt x="11056" y="13351"/>
                    <a:pt x="11056" y="13351"/>
                  </a:cubicBezTo>
                  <a:cubicBezTo>
                    <a:pt x="11056" y="13876"/>
                    <a:pt x="11056" y="14400"/>
                    <a:pt x="11568" y="14400"/>
                  </a:cubicBezTo>
                  <a:cubicBezTo>
                    <a:pt x="12080" y="14400"/>
                    <a:pt x="12080" y="13876"/>
                    <a:pt x="12080" y="13351"/>
                  </a:cubicBezTo>
                  <a:cubicBezTo>
                    <a:pt x="12080" y="9227"/>
                    <a:pt x="12080" y="9227"/>
                    <a:pt x="12080" y="9227"/>
                  </a:cubicBezTo>
                  <a:cubicBezTo>
                    <a:pt x="12080" y="9227"/>
                    <a:pt x="12080" y="8738"/>
                    <a:pt x="11568" y="8738"/>
                  </a:cubicBezTo>
                  <a:close/>
                  <a:moveTo>
                    <a:pt x="16072" y="0"/>
                  </a:moveTo>
                  <a:cubicBezTo>
                    <a:pt x="11056" y="4089"/>
                    <a:pt x="11056" y="4089"/>
                    <a:pt x="11056" y="4089"/>
                  </a:cubicBezTo>
                  <a:cubicBezTo>
                    <a:pt x="5528" y="2027"/>
                    <a:pt x="5528" y="2027"/>
                    <a:pt x="5528" y="2027"/>
                  </a:cubicBezTo>
                  <a:cubicBezTo>
                    <a:pt x="0" y="5138"/>
                    <a:pt x="0" y="5138"/>
                    <a:pt x="0" y="5138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5528" y="18524"/>
                    <a:pt x="5528" y="18524"/>
                    <a:pt x="5528" y="18524"/>
                  </a:cubicBezTo>
                  <a:cubicBezTo>
                    <a:pt x="11056" y="20551"/>
                    <a:pt x="11056" y="20551"/>
                    <a:pt x="11056" y="20551"/>
                  </a:cubicBezTo>
                  <a:cubicBezTo>
                    <a:pt x="16072" y="16462"/>
                    <a:pt x="16072" y="16462"/>
                    <a:pt x="16072" y="16462"/>
                  </a:cubicBezTo>
                  <a:cubicBezTo>
                    <a:pt x="21600" y="20551"/>
                    <a:pt x="21600" y="20551"/>
                    <a:pt x="21600" y="20551"/>
                  </a:cubicBezTo>
                  <a:cubicBezTo>
                    <a:pt x="21600" y="4089"/>
                    <a:pt x="21600" y="4089"/>
                    <a:pt x="21600" y="4089"/>
                  </a:cubicBezTo>
                  <a:lnTo>
                    <a:pt x="16072" y="0"/>
                  </a:lnTo>
                  <a:close/>
                  <a:moveTo>
                    <a:pt x="20099" y="18000"/>
                  </a:moveTo>
                  <a:cubicBezTo>
                    <a:pt x="16072" y="14889"/>
                    <a:pt x="16072" y="14889"/>
                    <a:pt x="16072" y="14889"/>
                  </a:cubicBezTo>
                  <a:cubicBezTo>
                    <a:pt x="11056" y="19014"/>
                    <a:pt x="11056" y="19014"/>
                    <a:pt x="11056" y="19014"/>
                  </a:cubicBezTo>
                  <a:cubicBezTo>
                    <a:pt x="5528" y="16951"/>
                    <a:pt x="5528" y="16951"/>
                    <a:pt x="5528" y="16951"/>
                  </a:cubicBezTo>
                  <a:cubicBezTo>
                    <a:pt x="1501" y="19538"/>
                    <a:pt x="1501" y="19538"/>
                    <a:pt x="1501" y="19538"/>
                  </a:cubicBezTo>
                  <a:cubicBezTo>
                    <a:pt x="1501" y="5662"/>
                    <a:pt x="1501" y="5662"/>
                    <a:pt x="1501" y="5662"/>
                  </a:cubicBezTo>
                  <a:cubicBezTo>
                    <a:pt x="5528" y="3076"/>
                    <a:pt x="5528" y="3076"/>
                    <a:pt x="5528" y="3076"/>
                  </a:cubicBezTo>
                  <a:cubicBezTo>
                    <a:pt x="11056" y="5138"/>
                    <a:pt x="11056" y="5138"/>
                    <a:pt x="11056" y="5138"/>
                  </a:cubicBezTo>
                  <a:cubicBezTo>
                    <a:pt x="16072" y="1014"/>
                    <a:pt x="16072" y="1014"/>
                    <a:pt x="16072" y="1014"/>
                  </a:cubicBezTo>
                  <a:cubicBezTo>
                    <a:pt x="20099" y="4089"/>
                    <a:pt x="20099" y="4089"/>
                    <a:pt x="20099" y="4089"/>
                  </a:cubicBezTo>
                  <a:lnTo>
                    <a:pt x="20099" y="18000"/>
                  </a:lnTo>
                  <a:close/>
                  <a:moveTo>
                    <a:pt x="16072" y="11289"/>
                  </a:moveTo>
                  <a:cubicBezTo>
                    <a:pt x="16072" y="11814"/>
                    <a:pt x="16584" y="12338"/>
                    <a:pt x="17096" y="12338"/>
                  </a:cubicBezTo>
                  <a:cubicBezTo>
                    <a:pt x="17096" y="12338"/>
                    <a:pt x="17608" y="11814"/>
                    <a:pt x="17608" y="11289"/>
                  </a:cubicBezTo>
                  <a:cubicBezTo>
                    <a:pt x="17608" y="6151"/>
                    <a:pt x="17608" y="6151"/>
                    <a:pt x="17608" y="6151"/>
                  </a:cubicBezTo>
                  <a:cubicBezTo>
                    <a:pt x="17608" y="5662"/>
                    <a:pt x="17096" y="5138"/>
                    <a:pt x="17096" y="5138"/>
                  </a:cubicBezTo>
                  <a:cubicBezTo>
                    <a:pt x="16584" y="5138"/>
                    <a:pt x="16072" y="5662"/>
                    <a:pt x="16072" y="6151"/>
                  </a:cubicBezTo>
                  <a:lnTo>
                    <a:pt x="16072" y="1128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313" name="组合 110"/>
          <p:cNvGrpSpPr/>
          <p:nvPr/>
        </p:nvGrpSpPr>
        <p:grpSpPr>
          <a:xfrm>
            <a:off x="3532700" y="2397028"/>
            <a:ext cx="1064721" cy="1064721"/>
            <a:chOff x="-1" y="-1"/>
            <a:chExt cx="1064719" cy="1064719"/>
          </a:xfrm>
        </p:grpSpPr>
        <p:sp>
          <p:nvSpPr>
            <p:cNvPr id="311" name="椭圆 111"/>
            <p:cNvSpPr/>
            <p:nvPr/>
          </p:nvSpPr>
          <p:spPr>
            <a:xfrm>
              <a:off x="-2" y="-2"/>
              <a:ext cx="1064721" cy="106472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12" name="Freeform 160"/>
            <p:cNvSpPr/>
            <p:nvPr/>
          </p:nvSpPr>
          <p:spPr>
            <a:xfrm>
              <a:off x="307677" y="243631"/>
              <a:ext cx="480283" cy="576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72" y="8214"/>
                  </a:moveTo>
                  <a:cubicBezTo>
                    <a:pt x="18502" y="4089"/>
                    <a:pt x="18502" y="4089"/>
                    <a:pt x="18502" y="4089"/>
                  </a:cubicBezTo>
                  <a:cubicBezTo>
                    <a:pt x="18502" y="4089"/>
                    <a:pt x="18502" y="4089"/>
                    <a:pt x="17874" y="4089"/>
                  </a:cubicBezTo>
                  <a:cubicBezTo>
                    <a:pt x="12935" y="4089"/>
                    <a:pt x="12935" y="4089"/>
                    <a:pt x="12935" y="4089"/>
                  </a:cubicBezTo>
                  <a:cubicBezTo>
                    <a:pt x="12935" y="2551"/>
                    <a:pt x="12935" y="2551"/>
                    <a:pt x="12935" y="2551"/>
                  </a:cubicBezTo>
                  <a:cubicBezTo>
                    <a:pt x="12935" y="1014"/>
                    <a:pt x="11721" y="0"/>
                    <a:pt x="9879" y="0"/>
                  </a:cubicBezTo>
                  <a:cubicBezTo>
                    <a:pt x="8037" y="0"/>
                    <a:pt x="8037" y="0"/>
                    <a:pt x="8037" y="0"/>
                  </a:cubicBezTo>
                  <a:cubicBezTo>
                    <a:pt x="6195" y="0"/>
                    <a:pt x="4940" y="1014"/>
                    <a:pt x="4940" y="2551"/>
                  </a:cubicBezTo>
                  <a:cubicBezTo>
                    <a:pt x="4940" y="4089"/>
                    <a:pt x="4940" y="4089"/>
                    <a:pt x="4940" y="4089"/>
                  </a:cubicBezTo>
                  <a:cubicBezTo>
                    <a:pt x="1884" y="4089"/>
                    <a:pt x="1884" y="4089"/>
                    <a:pt x="1884" y="4089"/>
                  </a:cubicBezTo>
                  <a:cubicBezTo>
                    <a:pt x="628" y="4089"/>
                    <a:pt x="0" y="4614"/>
                    <a:pt x="0" y="5138"/>
                  </a:cubicBezTo>
                  <a:cubicBezTo>
                    <a:pt x="0" y="12338"/>
                    <a:pt x="0" y="12338"/>
                    <a:pt x="0" y="12338"/>
                  </a:cubicBezTo>
                  <a:cubicBezTo>
                    <a:pt x="0" y="12827"/>
                    <a:pt x="628" y="13351"/>
                    <a:pt x="1884" y="13351"/>
                  </a:cubicBezTo>
                  <a:cubicBezTo>
                    <a:pt x="4940" y="13351"/>
                    <a:pt x="4940" y="13351"/>
                    <a:pt x="4940" y="13351"/>
                  </a:cubicBezTo>
                  <a:cubicBezTo>
                    <a:pt x="4940" y="19014"/>
                    <a:pt x="4940" y="19014"/>
                    <a:pt x="4940" y="19014"/>
                  </a:cubicBezTo>
                  <a:cubicBezTo>
                    <a:pt x="4940" y="20551"/>
                    <a:pt x="6195" y="21600"/>
                    <a:pt x="8037" y="21600"/>
                  </a:cubicBezTo>
                  <a:cubicBezTo>
                    <a:pt x="9879" y="21600"/>
                    <a:pt x="9879" y="21600"/>
                    <a:pt x="9879" y="21600"/>
                  </a:cubicBezTo>
                  <a:cubicBezTo>
                    <a:pt x="11721" y="21600"/>
                    <a:pt x="12935" y="20551"/>
                    <a:pt x="12935" y="19014"/>
                  </a:cubicBezTo>
                  <a:cubicBezTo>
                    <a:pt x="12935" y="13351"/>
                    <a:pt x="12935" y="13351"/>
                    <a:pt x="12935" y="13351"/>
                  </a:cubicBezTo>
                  <a:cubicBezTo>
                    <a:pt x="17874" y="13351"/>
                    <a:pt x="17874" y="13351"/>
                    <a:pt x="17874" y="13351"/>
                  </a:cubicBezTo>
                  <a:cubicBezTo>
                    <a:pt x="18502" y="13351"/>
                    <a:pt x="18502" y="13351"/>
                    <a:pt x="18502" y="13351"/>
                  </a:cubicBezTo>
                  <a:cubicBezTo>
                    <a:pt x="20972" y="9227"/>
                    <a:pt x="20972" y="9227"/>
                    <a:pt x="20972" y="9227"/>
                  </a:cubicBezTo>
                  <a:cubicBezTo>
                    <a:pt x="21600" y="8738"/>
                    <a:pt x="21600" y="8738"/>
                    <a:pt x="21600" y="8738"/>
                  </a:cubicBezTo>
                  <a:cubicBezTo>
                    <a:pt x="21600" y="8738"/>
                    <a:pt x="21600" y="8214"/>
                    <a:pt x="20972" y="8214"/>
                  </a:cubicBezTo>
                  <a:close/>
                  <a:moveTo>
                    <a:pt x="6781" y="2551"/>
                  </a:moveTo>
                  <a:cubicBezTo>
                    <a:pt x="6781" y="2027"/>
                    <a:pt x="7409" y="1014"/>
                    <a:pt x="8037" y="1014"/>
                  </a:cubicBezTo>
                  <a:cubicBezTo>
                    <a:pt x="9879" y="1014"/>
                    <a:pt x="9879" y="1014"/>
                    <a:pt x="9879" y="1014"/>
                  </a:cubicBezTo>
                  <a:cubicBezTo>
                    <a:pt x="10507" y="1014"/>
                    <a:pt x="11721" y="2027"/>
                    <a:pt x="11721" y="2551"/>
                  </a:cubicBezTo>
                  <a:cubicBezTo>
                    <a:pt x="11721" y="4089"/>
                    <a:pt x="11721" y="4089"/>
                    <a:pt x="11721" y="4089"/>
                  </a:cubicBezTo>
                  <a:cubicBezTo>
                    <a:pt x="6781" y="4089"/>
                    <a:pt x="6781" y="4089"/>
                    <a:pt x="6781" y="4089"/>
                  </a:cubicBezTo>
                  <a:lnTo>
                    <a:pt x="6781" y="2551"/>
                  </a:lnTo>
                  <a:close/>
                  <a:moveTo>
                    <a:pt x="11721" y="19014"/>
                  </a:moveTo>
                  <a:cubicBezTo>
                    <a:pt x="11721" y="19538"/>
                    <a:pt x="10507" y="20551"/>
                    <a:pt x="9879" y="20551"/>
                  </a:cubicBezTo>
                  <a:cubicBezTo>
                    <a:pt x="8037" y="20551"/>
                    <a:pt x="8037" y="20551"/>
                    <a:pt x="8037" y="20551"/>
                  </a:cubicBezTo>
                  <a:cubicBezTo>
                    <a:pt x="7409" y="20551"/>
                    <a:pt x="6781" y="19538"/>
                    <a:pt x="6781" y="19014"/>
                  </a:cubicBezTo>
                  <a:cubicBezTo>
                    <a:pt x="6781" y="13351"/>
                    <a:pt x="6781" y="13351"/>
                    <a:pt x="6781" y="13351"/>
                  </a:cubicBezTo>
                  <a:cubicBezTo>
                    <a:pt x="11721" y="13351"/>
                    <a:pt x="11721" y="13351"/>
                    <a:pt x="11721" y="13351"/>
                  </a:cubicBezTo>
                  <a:lnTo>
                    <a:pt x="11721" y="19014"/>
                  </a:lnTo>
                  <a:close/>
                  <a:moveTo>
                    <a:pt x="17874" y="11814"/>
                  </a:moveTo>
                  <a:cubicBezTo>
                    <a:pt x="17874" y="12338"/>
                    <a:pt x="17288" y="12338"/>
                    <a:pt x="17288" y="12338"/>
                  </a:cubicBezTo>
                  <a:cubicBezTo>
                    <a:pt x="2470" y="12338"/>
                    <a:pt x="2470" y="12338"/>
                    <a:pt x="2470" y="12338"/>
                  </a:cubicBezTo>
                  <a:cubicBezTo>
                    <a:pt x="1884" y="12338"/>
                    <a:pt x="1884" y="11814"/>
                    <a:pt x="1884" y="11289"/>
                  </a:cubicBezTo>
                  <a:cubicBezTo>
                    <a:pt x="1884" y="6151"/>
                    <a:pt x="1884" y="6151"/>
                    <a:pt x="1884" y="6151"/>
                  </a:cubicBezTo>
                  <a:cubicBezTo>
                    <a:pt x="1884" y="5662"/>
                    <a:pt x="1884" y="5138"/>
                    <a:pt x="2470" y="5138"/>
                  </a:cubicBezTo>
                  <a:cubicBezTo>
                    <a:pt x="17288" y="5138"/>
                    <a:pt x="17288" y="5138"/>
                    <a:pt x="17288" y="5138"/>
                  </a:cubicBezTo>
                  <a:cubicBezTo>
                    <a:pt x="17288" y="5138"/>
                    <a:pt x="17874" y="5138"/>
                    <a:pt x="17874" y="5662"/>
                  </a:cubicBezTo>
                  <a:cubicBezTo>
                    <a:pt x="19758" y="8738"/>
                    <a:pt x="19758" y="8738"/>
                    <a:pt x="19758" y="8738"/>
                  </a:cubicBezTo>
                  <a:lnTo>
                    <a:pt x="17874" y="1181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314" name="文本框 113"/>
          <p:cNvSpPr txBox="1"/>
          <p:nvPr/>
        </p:nvSpPr>
        <p:spPr>
          <a:xfrm>
            <a:off x="1432465" y="2928520"/>
            <a:ext cx="1333502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11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添加任务界面的地点选择支持poi搜索</a:t>
            </a:r>
          </a:p>
        </p:txBody>
      </p:sp>
      <p:sp>
        <p:nvSpPr>
          <p:cNvPr id="315" name="文本框 114"/>
          <p:cNvSpPr txBox="1"/>
          <p:nvPr/>
        </p:nvSpPr>
        <p:spPr>
          <a:xfrm>
            <a:off x="3419050" y="3947088"/>
            <a:ext cx="1333503" cy="73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11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为没有设置提醒时间只有ddl的任务作出智能安排</a:t>
            </a:r>
          </a:p>
        </p:txBody>
      </p:sp>
      <p:sp>
        <p:nvSpPr>
          <p:cNvPr id="316" name="文本框 115"/>
          <p:cNvSpPr txBox="1"/>
          <p:nvPr/>
        </p:nvSpPr>
        <p:spPr>
          <a:xfrm>
            <a:off x="5562591" y="3332886"/>
            <a:ext cx="1333502" cy="73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11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长按拖动任务序列，调整顺序；侧滑删除、勾选下沉</a:t>
            </a:r>
          </a:p>
        </p:txBody>
      </p:sp>
      <p:sp>
        <p:nvSpPr>
          <p:cNvPr id="317" name="文本框 117"/>
          <p:cNvSpPr txBox="1"/>
          <p:nvPr/>
        </p:nvSpPr>
        <p:spPr>
          <a:xfrm>
            <a:off x="7477534" y="4102501"/>
            <a:ext cx="1333502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11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支持QQ、Jaccount第三方登录</a:t>
            </a:r>
          </a:p>
        </p:txBody>
      </p:sp>
      <p:sp>
        <p:nvSpPr>
          <p:cNvPr id="318" name="文本框 118"/>
          <p:cNvSpPr txBox="1"/>
          <p:nvPr/>
        </p:nvSpPr>
        <p:spPr>
          <a:xfrm>
            <a:off x="9583766" y="2559816"/>
            <a:ext cx="1336476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11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识别复制文本，主动导入添加任务界面</a:t>
            </a:r>
          </a:p>
        </p:txBody>
      </p:sp>
      <p:grpSp>
        <p:nvGrpSpPr>
          <p:cNvPr id="322" name="组合 32"/>
          <p:cNvGrpSpPr/>
          <p:nvPr/>
        </p:nvGrpSpPr>
        <p:grpSpPr>
          <a:xfrm>
            <a:off x="10402140" y="5341996"/>
            <a:ext cx="1792897" cy="1588471"/>
            <a:chOff x="716" y="97305"/>
            <a:chExt cx="1792896" cy="1588470"/>
          </a:xfrm>
        </p:grpSpPr>
        <p:sp>
          <p:nvSpPr>
            <p:cNvPr id="319" name="等腰三角形 33"/>
            <p:cNvSpPr/>
            <p:nvPr/>
          </p:nvSpPr>
          <p:spPr>
            <a:xfrm rot="16225318" flipH="1">
              <a:off x="161270" y="-52874"/>
              <a:ext cx="1258019" cy="156990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20" name="等腰三角形 34"/>
            <p:cNvSpPr/>
            <p:nvPr/>
          </p:nvSpPr>
          <p:spPr>
            <a:xfrm rot="16225318" flipH="1">
              <a:off x="706775" y="1128627"/>
              <a:ext cx="535858" cy="574226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21" name="等腰三角形 35"/>
            <p:cNvSpPr/>
            <p:nvPr/>
          </p:nvSpPr>
          <p:spPr>
            <a:xfrm rot="16225318" flipH="1">
              <a:off x="1011973" y="187432"/>
              <a:ext cx="780268" cy="777288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326" name="组合 36"/>
          <p:cNvGrpSpPr/>
          <p:nvPr/>
        </p:nvGrpSpPr>
        <p:grpSpPr>
          <a:xfrm>
            <a:off x="155686" y="185417"/>
            <a:ext cx="1792896" cy="1588472"/>
            <a:chOff x="310232" y="97305"/>
            <a:chExt cx="1792894" cy="1588471"/>
          </a:xfrm>
        </p:grpSpPr>
        <p:sp>
          <p:nvSpPr>
            <p:cNvPr id="323" name="等腰三角形 37"/>
            <p:cNvSpPr/>
            <p:nvPr/>
          </p:nvSpPr>
          <p:spPr>
            <a:xfrm rot="5374682">
              <a:off x="684555" y="-52873"/>
              <a:ext cx="1258020" cy="1569903"/>
            </a:xfrm>
            <a:prstGeom prst="triangl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24" name="等腰三角形 38"/>
            <p:cNvSpPr/>
            <p:nvPr/>
          </p:nvSpPr>
          <p:spPr>
            <a:xfrm rot="5374682">
              <a:off x="861212" y="1128628"/>
              <a:ext cx="535858" cy="574226"/>
            </a:xfrm>
            <a:prstGeom prst="triangle">
              <a:avLst/>
            </a:prstGeom>
            <a:noFill/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25" name="等腰三角形 39"/>
            <p:cNvSpPr/>
            <p:nvPr/>
          </p:nvSpPr>
          <p:spPr>
            <a:xfrm rot="5374682">
              <a:off x="311604" y="187433"/>
              <a:ext cx="780269" cy="777288"/>
            </a:xfrm>
            <a:prstGeom prst="triangle">
              <a:avLst/>
            </a:prstGeom>
            <a:noFill/>
            <a:ln w="12700" cap="flat">
              <a:solidFill>
                <a:srgbClr val="DD797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327" name="TextBox 8"/>
          <p:cNvSpPr txBox="1"/>
          <p:nvPr/>
        </p:nvSpPr>
        <p:spPr>
          <a:xfrm>
            <a:off x="4182066" y="572447"/>
            <a:ext cx="37441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其他功能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0"/>
                            </p:stCondLst>
                            <p:childTnLst>
                              <p:par>
                                <p:cTn id="70" presetID="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000"/>
                            </p:stCondLst>
                            <p:childTnLst>
                              <p:par>
                                <p:cTn id="75" presetID="2" presetClass="entr" presetSubtype="8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0"/>
                            </p:stCondLst>
                            <p:childTnLst>
                              <p:par>
                                <p:cTn id="80" presetID="2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000"/>
                            </p:stCondLst>
                            <p:childTnLst>
                              <p:par>
                                <p:cTn id="85" presetID="2" presetClass="entr" presetSubtype="8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1" animBg="1" advAuto="0"/>
      <p:bldP spid="293" grpId="2" animBg="1" advAuto="0"/>
      <p:bldP spid="294" grpId="3" animBg="1" advAuto="0"/>
      <p:bldP spid="295" grpId="4" animBg="1" advAuto="0"/>
      <p:bldP spid="296" grpId="5" animBg="1" advAuto="0"/>
      <p:bldP spid="297" grpId="6" animBg="1" advAuto="0"/>
      <p:bldP spid="298" grpId="7" animBg="1" advAuto="0"/>
      <p:bldP spid="301" grpId="8" animBg="1" advAuto="0"/>
      <p:bldP spid="304" grpId="9" animBg="1" advAuto="0"/>
      <p:bldP spid="307" grpId="10" animBg="1" advAuto="0"/>
      <p:bldP spid="310" grpId="11" animBg="1" advAuto="0"/>
      <p:bldP spid="313" grpId="12" animBg="1" advAuto="0"/>
      <p:bldP spid="314" grpId="13" animBg="1" advAuto="0"/>
      <p:bldP spid="315" grpId="14" animBg="1" advAuto="0"/>
      <p:bldP spid="316" grpId="15" animBg="1" advAuto="0"/>
      <p:bldP spid="317" grpId="16" animBg="1" advAuto="0"/>
      <p:bldP spid="318" grpId="17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组合 4"/>
          <p:cNvGrpSpPr/>
          <p:nvPr/>
        </p:nvGrpSpPr>
        <p:grpSpPr>
          <a:xfrm>
            <a:off x="-905304" y="0"/>
            <a:ext cx="13097306" cy="6858003"/>
            <a:chOff x="239986" y="195588"/>
            <a:chExt cx="13097303" cy="6858002"/>
          </a:xfrm>
        </p:grpSpPr>
        <p:sp>
          <p:nvSpPr>
            <p:cNvPr id="329" name="等腰三角形 5"/>
            <p:cNvSpPr/>
            <p:nvPr/>
          </p:nvSpPr>
          <p:spPr>
            <a:xfrm rot="16200000" flipH="1">
              <a:off x="8563984" y="4187559"/>
              <a:ext cx="2768224" cy="2383808"/>
            </a:xfrm>
            <a:prstGeom prst="triangle">
              <a:avLst/>
            </a:pr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30" name="等腰三角形 6"/>
            <p:cNvSpPr/>
            <p:nvPr/>
          </p:nvSpPr>
          <p:spPr>
            <a:xfrm rot="16200000" flipH="1">
              <a:off x="7612051" y="1038338"/>
              <a:ext cx="6277975" cy="5172504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31" name="等腰三角形 7"/>
            <p:cNvSpPr/>
            <p:nvPr/>
          </p:nvSpPr>
          <p:spPr>
            <a:xfrm rot="16200000" flipH="1">
              <a:off x="9442557" y="624924"/>
              <a:ext cx="2273493" cy="1994848"/>
            </a:xfrm>
            <a:prstGeom prst="triangle">
              <a:avLst/>
            </a:prstGeom>
            <a:solidFill>
              <a:srgbClr val="DD797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32" name="等腰三角形 8"/>
            <p:cNvSpPr/>
            <p:nvPr/>
          </p:nvSpPr>
          <p:spPr>
            <a:xfrm rot="16200000" flipH="1">
              <a:off x="8814191" y="254731"/>
              <a:ext cx="1105472" cy="987186"/>
            </a:xfrm>
            <a:prstGeom prst="triangle">
              <a:avLst/>
            </a:prstGeom>
            <a:solidFill>
              <a:srgbClr val="E5AF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33" name="等腰三角形 9"/>
            <p:cNvSpPr/>
            <p:nvPr/>
          </p:nvSpPr>
          <p:spPr>
            <a:xfrm rot="16200000" flipH="1">
              <a:off x="11178670" y="5438606"/>
              <a:ext cx="1105471" cy="987185"/>
            </a:xfrm>
            <a:prstGeom prst="triangle">
              <a:avLst/>
            </a:prstGeom>
            <a:solidFill>
              <a:srgbClr val="E5AF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34" name="等腰三角形 10"/>
            <p:cNvSpPr/>
            <p:nvPr/>
          </p:nvSpPr>
          <p:spPr>
            <a:xfrm flipH="1">
              <a:off x="239986" y="3444322"/>
              <a:ext cx="3102591" cy="3319255"/>
            </a:xfrm>
            <a:prstGeom prst="triangl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35" name="等腰三角形 11"/>
            <p:cNvSpPr/>
            <p:nvPr/>
          </p:nvSpPr>
          <p:spPr>
            <a:xfrm flipH="1">
              <a:off x="2844433" y="5839505"/>
              <a:ext cx="1321561" cy="1214087"/>
            </a:xfrm>
            <a:prstGeom prst="triangle">
              <a:avLst/>
            </a:prstGeom>
            <a:noFill/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36" name="等腰三角形 12"/>
            <p:cNvSpPr/>
            <p:nvPr/>
          </p:nvSpPr>
          <p:spPr>
            <a:xfrm flipH="1">
              <a:off x="2162045" y="4196085"/>
              <a:ext cx="1924338" cy="1643420"/>
            </a:xfrm>
            <a:prstGeom prst="triangle">
              <a:avLst/>
            </a:prstGeom>
            <a:noFill/>
            <a:ln w="12700" cap="flat">
              <a:solidFill>
                <a:srgbClr val="DD797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338" name="标题层"/>
          <p:cNvSpPr txBox="1"/>
          <p:nvPr/>
        </p:nvSpPr>
        <p:spPr>
          <a:xfrm>
            <a:off x="1932870" y="2657195"/>
            <a:ext cx="5086629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832" tIns="60832" rIns="60832" bIns="60832">
            <a:spAutoFit/>
          </a:bodyPr>
          <a:lstStyle>
            <a:lvl1pPr>
              <a:lnSpc>
                <a:spcPct val="130000"/>
              </a:lnSpc>
              <a:defRPr sz="4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软件架构与亮点特色</a:t>
            </a:r>
          </a:p>
        </p:txBody>
      </p:sp>
      <p:sp>
        <p:nvSpPr>
          <p:cNvPr id="339" name="标题层"/>
          <p:cNvSpPr txBox="1"/>
          <p:nvPr/>
        </p:nvSpPr>
        <p:spPr>
          <a:xfrm>
            <a:off x="1932870" y="1857231"/>
            <a:ext cx="4171079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832" tIns="60832" rIns="60832" bIns="60832">
            <a:spAutoFit/>
          </a:bodyPr>
          <a:lstStyle>
            <a:lvl1pPr>
              <a:defRPr sz="4000" spc="6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PART TWO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2" animBg="1" advAuto="0"/>
      <p:bldP spid="339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8"/>
          <p:cNvSpPr txBox="1"/>
          <p:nvPr/>
        </p:nvSpPr>
        <p:spPr>
          <a:xfrm>
            <a:off x="4182066" y="572447"/>
            <a:ext cx="37441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软件架构</a:t>
            </a:r>
          </a:p>
        </p:txBody>
      </p:sp>
      <p:pic>
        <p:nvPicPr>
          <p:cNvPr id="342" name="artifact.png" descr="artif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25" y="1162343"/>
            <a:ext cx="6519342" cy="4684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1"/>
          <p:cNvSpPr/>
          <p:nvPr/>
        </p:nvSpPr>
        <p:spPr>
          <a:xfrm>
            <a:off x="2167680" y="2182693"/>
            <a:ext cx="359619" cy="4864101"/>
          </a:xfrm>
          <a:prstGeom prst="rect">
            <a:avLst/>
          </a:prstGeom>
          <a:solidFill>
            <a:srgbClr val="BB3E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20000"/>
              </a:lnSpc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347" name="Group 58"/>
          <p:cNvGrpSpPr/>
          <p:nvPr/>
        </p:nvGrpSpPr>
        <p:grpSpPr>
          <a:xfrm>
            <a:off x="2167680" y="1695717"/>
            <a:ext cx="4147385" cy="629324"/>
            <a:chOff x="0" y="0"/>
            <a:chExt cx="4147383" cy="629322"/>
          </a:xfrm>
        </p:grpSpPr>
        <p:sp>
          <p:nvSpPr>
            <p:cNvPr id="345" name="Right Arrow 30"/>
            <p:cNvSpPr/>
            <p:nvPr/>
          </p:nvSpPr>
          <p:spPr>
            <a:xfrm>
              <a:off x="368682" y="-1"/>
              <a:ext cx="3778702" cy="629323"/>
            </a:xfrm>
            <a:prstGeom prst="rightArrow">
              <a:avLst>
                <a:gd name="adj1" fmla="val 54891"/>
                <a:gd name="adj2" fmla="val 5815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2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46" name="Flowchart: Manual Operation 35"/>
            <p:cNvSpPr/>
            <p:nvPr/>
          </p:nvSpPr>
          <p:spPr>
            <a:xfrm rot="10800000">
              <a:off x="-1" y="141876"/>
              <a:ext cx="1152136" cy="345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2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348" name="Rectangle 40"/>
          <p:cNvSpPr/>
          <p:nvPr/>
        </p:nvSpPr>
        <p:spPr>
          <a:xfrm>
            <a:off x="2617197" y="2939012"/>
            <a:ext cx="359617" cy="4038601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20000"/>
              </a:lnSpc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351" name="Group 59"/>
          <p:cNvGrpSpPr/>
          <p:nvPr/>
        </p:nvGrpSpPr>
        <p:grpSpPr>
          <a:xfrm>
            <a:off x="2617198" y="2452041"/>
            <a:ext cx="3431183" cy="629324"/>
            <a:chOff x="0" y="0"/>
            <a:chExt cx="3431181" cy="629322"/>
          </a:xfrm>
        </p:grpSpPr>
        <p:sp>
          <p:nvSpPr>
            <p:cNvPr id="349" name="Right Arrow 42"/>
            <p:cNvSpPr/>
            <p:nvPr/>
          </p:nvSpPr>
          <p:spPr>
            <a:xfrm>
              <a:off x="359610" y="0"/>
              <a:ext cx="3071573" cy="629323"/>
            </a:xfrm>
            <a:prstGeom prst="rightArrow">
              <a:avLst>
                <a:gd name="adj1" fmla="val 54891"/>
                <a:gd name="adj2" fmla="val 58152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2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50" name="Flowchart: Manual Operation 43"/>
            <p:cNvSpPr/>
            <p:nvPr/>
          </p:nvSpPr>
          <p:spPr>
            <a:xfrm rot="10800000">
              <a:off x="0" y="141876"/>
              <a:ext cx="1123789" cy="345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2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352" name="Rectangle 46"/>
          <p:cNvSpPr/>
          <p:nvPr/>
        </p:nvSpPr>
        <p:spPr>
          <a:xfrm>
            <a:off x="3064360" y="3658537"/>
            <a:ext cx="348238" cy="3390901"/>
          </a:xfrm>
          <a:prstGeom prst="rect">
            <a:avLst/>
          </a:prstGeom>
          <a:solidFill>
            <a:srgbClr val="BB3E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20000"/>
              </a:lnSpc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355" name="Group 47"/>
          <p:cNvGrpSpPr/>
          <p:nvPr/>
        </p:nvGrpSpPr>
        <p:grpSpPr>
          <a:xfrm>
            <a:off x="3065681" y="3171564"/>
            <a:ext cx="2734034" cy="629324"/>
            <a:chOff x="0" y="0"/>
            <a:chExt cx="2734032" cy="629322"/>
          </a:xfrm>
        </p:grpSpPr>
        <p:sp>
          <p:nvSpPr>
            <p:cNvPr id="353" name="Right Arrow 48"/>
            <p:cNvSpPr/>
            <p:nvPr/>
          </p:nvSpPr>
          <p:spPr>
            <a:xfrm>
              <a:off x="418094" y="0"/>
              <a:ext cx="2315939" cy="629323"/>
            </a:xfrm>
            <a:prstGeom prst="rightArrow">
              <a:avLst>
                <a:gd name="adj1" fmla="val 54891"/>
                <a:gd name="adj2" fmla="val 5815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2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54" name="Flowchart: Manual Operation 49"/>
            <p:cNvSpPr/>
            <p:nvPr/>
          </p:nvSpPr>
          <p:spPr>
            <a:xfrm rot="10800000">
              <a:off x="-1" y="141877"/>
              <a:ext cx="1306547" cy="345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2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356" name="Rectangle 51"/>
          <p:cNvSpPr/>
          <p:nvPr/>
        </p:nvSpPr>
        <p:spPr>
          <a:xfrm>
            <a:off x="3502921" y="4358353"/>
            <a:ext cx="359615" cy="2895601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20000"/>
              </a:lnSpc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grpSp>
        <p:nvGrpSpPr>
          <p:cNvPr id="359" name="Group 52"/>
          <p:cNvGrpSpPr/>
          <p:nvPr/>
        </p:nvGrpSpPr>
        <p:grpSpPr>
          <a:xfrm>
            <a:off x="3502923" y="3871380"/>
            <a:ext cx="2060409" cy="629324"/>
            <a:chOff x="0" y="0"/>
            <a:chExt cx="2060408" cy="629322"/>
          </a:xfrm>
        </p:grpSpPr>
        <p:sp>
          <p:nvSpPr>
            <p:cNvPr id="357" name="Right Arrow 53"/>
            <p:cNvSpPr/>
            <p:nvPr/>
          </p:nvSpPr>
          <p:spPr>
            <a:xfrm>
              <a:off x="494465" y="0"/>
              <a:ext cx="1565944" cy="629323"/>
            </a:xfrm>
            <a:prstGeom prst="rightArrow">
              <a:avLst>
                <a:gd name="adj1" fmla="val 54891"/>
                <a:gd name="adj2" fmla="val 58152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2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58" name="Flowchart: Manual Operation 54"/>
            <p:cNvSpPr/>
            <p:nvPr/>
          </p:nvSpPr>
          <p:spPr>
            <a:xfrm rot="10800000">
              <a:off x="0" y="141877"/>
              <a:ext cx="1123789" cy="345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2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360" name="Text Placeholder 3"/>
          <p:cNvSpPr txBox="1"/>
          <p:nvPr/>
        </p:nvSpPr>
        <p:spPr>
          <a:xfrm>
            <a:off x="5822844" y="1870680"/>
            <a:ext cx="26591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321">
              <a:spcBef>
                <a:spcPts val="400"/>
              </a:spcBef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01</a:t>
            </a:r>
          </a:p>
        </p:txBody>
      </p:sp>
      <p:sp>
        <p:nvSpPr>
          <p:cNvPr id="361" name="Text Placeholder 3"/>
          <p:cNvSpPr txBox="1"/>
          <p:nvPr/>
        </p:nvSpPr>
        <p:spPr>
          <a:xfrm>
            <a:off x="5546635" y="2623034"/>
            <a:ext cx="26591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321">
              <a:spcBef>
                <a:spcPts val="400"/>
              </a:spcBef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02</a:t>
            </a:r>
          </a:p>
        </p:txBody>
      </p:sp>
      <p:sp>
        <p:nvSpPr>
          <p:cNvPr id="362" name="Text Placeholder 3"/>
          <p:cNvSpPr txBox="1"/>
          <p:nvPr/>
        </p:nvSpPr>
        <p:spPr>
          <a:xfrm>
            <a:off x="5205622" y="3346125"/>
            <a:ext cx="26591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321">
              <a:spcBef>
                <a:spcPts val="400"/>
              </a:spcBef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03</a:t>
            </a:r>
          </a:p>
        </p:txBody>
      </p:sp>
      <p:sp>
        <p:nvSpPr>
          <p:cNvPr id="363" name="Text Placeholder 3"/>
          <p:cNvSpPr txBox="1"/>
          <p:nvPr/>
        </p:nvSpPr>
        <p:spPr>
          <a:xfrm>
            <a:off x="5066017" y="4041165"/>
            <a:ext cx="26592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321">
              <a:spcBef>
                <a:spcPts val="400"/>
              </a:spcBef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04</a:t>
            </a:r>
          </a:p>
        </p:txBody>
      </p:sp>
      <p:grpSp>
        <p:nvGrpSpPr>
          <p:cNvPr id="366" name="Group 68"/>
          <p:cNvGrpSpPr/>
          <p:nvPr/>
        </p:nvGrpSpPr>
        <p:grpSpPr>
          <a:xfrm>
            <a:off x="6716754" y="2532344"/>
            <a:ext cx="501339" cy="486981"/>
            <a:chOff x="0" y="0"/>
            <a:chExt cx="501338" cy="486980"/>
          </a:xfrm>
        </p:grpSpPr>
        <p:sp>
          <p:nvSpPr>
            <p:cNvPr id="364" name="Oval 85"/>
            <p:cNvSpPr/>
            <p:nvPr/>
          </p:nvSpPr>
          <p:spPr>
            <a:xfrm>
              <a:off x="-1" y="-1"/>
              <a:ext cx="501339" cy="48698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2400">
                  <a:solidFill>
                    <a:srgbClr val="7D29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65" name="Freeform 245"/>
            <p:cNvSpPr/>
            <p:nvPr/>
          </p:nvSpPr>
          <p:spPr>
            <a:xfrm>
              <a:off x="135822" y="128644"/>
              <a:ext cx="229691" cy="229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3"/>
                  </a:moveTo>
                  <a:cubicBezTo>
                    <a:pt x="18424" y="19376"/>
                    <a:pt x="18424" y="19376"/>
                    <a:pt x="18424" y="19376"/>
                  </a:cubicBezTo>
                  <a:cubicBezTo>
                    <a:pt x="18424" y="19694"/>
                    <a:pt x="18106" y="19694"/>
                    <a:pt x="18106" y="20012"/>
                  </a:cubicBezTo>
                  <a:cubicBezTo>
                    <a:pt x="17788" y="20012"/>
                    <a:pt x="17788" y="20012"/>
                    <a:pt x="17788" y="20012"/>
                  </a:cubicBezTo>
                  <a:cubicBezTo>
                    <a:pt x="17471" y="20012"/>
                    <a:pt x="17471" y="20012"/>
                    <a:pt x="17471" y="20012"/>
                  </a:cubicBezTo>
                  <a:cubicBezTo>
                    <a:pt x="12071" y="17788"/>
                    <a:pt x="12071" y="17788"/>
                    <a:pt x="12071" y="17788"/>
                  </a:cubicBezTo>
                  <a:cubicBezTo>
                    <a:pt x="8894" y="21282"/>
                    <a:pt x="8894" y="21282"/>
                    <a:pt x="8894" y="21282"/>
                  </a:cubicBezTo>
                  <a:cubicBezTo>
                    <a:pt x="8894" y="21282"/>
                    <a:pt x="8576" y="21600"/>
                    <a:pt x="8259" y="21600"/>
                  </a:cubicBezTo>
                  <a:cubicBezTo>
                    <a:pt x="8259" y="21600"/>
                    <a:pt x="8259" y="21600"/>
                    <a:pt x="8259" y="21600"/>
                  </a:cubicBezTo>
                  <a:cubicBezTo>
                    <a:pt x="7941" y="21282"/>
                    <a:pt x="7624" y="20965"/>
                    <a:pt x="7624" y="20647"/>
                  </a:cubicBezTo>
                  <a:cubicBezTo>
                    <a:pt x="7624" y="16518"/>
                    <a:pt x="7624" y="16518"/>
                    <a:pt x="7624" y="16518"/>
                  </a:cubicBezTo>
                  <a:cubicBezTo>
                    <a:pt x="18106" y="3812"/>
                    <a:pt x="18106" y="3812"/>
                    <a:pt x="18106" y="3812"/>
                  </a:cubicBezTo>
                  <a:cubicBezTo>
                    <a:pt x="5082" y="14929"/>
                    <a:pt x="5082" y="14929"/>
                    <a:pt x="5082" y="14929"/>
                  </a:cubicBezTo>
                  <a:cubicBezTo>
                    <a:pt x="318" y="13024"/>
                    <a:pt x="318" y="13024"/>
                    <a:pt x="318" y="13024"/>
                  </a:cubicBezTo>
                  <a:cubicBezTo>
                    <a:pt x="0" y="12706"/>
                    <a:pt x="0" y="12706"/>
                    <a:pt x="0" y="12388"/>
                  </a:cubicBezTo>
                  <a:cubicBezTo>
                    <a:pt x="0" y="12071"/>
                    <a:pt x="0" y="11753"/>
                    <a:pt x="318" y="11435"/>
                  </a:cubicBezTo>
                  <a:cubicBezTo>
                    <a:pt x="20329" y="0"/>
                    <a:pt x="20329" y="0"/>
                    <a:pt x="20329" y="0"/>
                  </a:cubicBezTo>
                  <a:cubicBezTo>
                    <a:pt x="20647" y="0"/>
                    <a:pt x="20647" y="0"/>
                    <a:pt x="20647" y="0"/>
                  </a:cubicBezTo>
                  <a:cubicBezTo>
                    <a:pt x="20965" y="0"/>
                    <a:pt x="20965" y="0"/>
                    <a:pt x="21282" y="0"/>
                  </a:cubicBezTo>
                  <a:cubicBezTo>
                    <a:pt x="21600" y="318"/>
                    <a:pt x="21600" y="635"/>
                    <a:pt x="21600" y="95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120000"/>
                </a:lnSpc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369" name="Group 69"/>
          <p:cNvGrpSpPr/>
          <p:nvPr/>
        </p:nvGrpSpPr>
        <p:grpSpPr>
          <a:xfrm>
            <a:off x="6723714" y="3248308"/>
            <a:ext cx="501339" cy="486981"/>
            <a:chOff x="0" y="0"/>
            <a:chExt cx="501338" cy="486980"/>
          </a:xfrm>
        </p:grpSpPr>
        <p:sp>
          <p:nvSpPr>
            <p:cNvPr id="367" name="Oval 90"/>
            <p:cNvSpPr/>
            <p:nvPr/>
          </p:nvSpPr>
          <p:spPr>
            <a:xfrm>
              <a:off x="-1" y="-1"/>
              <a:ext cx="501339" cy="48698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2800">
                  <a:solidFill>
                    <a:srgbClr val="7D292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68" name="Freeform 91"/>
            <p:cNvSpPr/>
            <p:nvPr/>
          </p:nvSpPr>
          <p:spPr>
            <a:xfrm>
              <a:off x="147933" y="93402"/>
              <a:ext cx="205468" cy="300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937" y="0"/>
                    <a:pt x="0" y="3388"/>
                    <a:pt x="0" y="7412"/>
                  </a:cubicBezTo>
                  <a:cubicBezTo>
                    <a:pt x="0" y="10165"/>
                    <a:pt x="3703" y="13129"/>
                    <a:pt x="4937" y="15671"/>
                  </a:cubicBezTo>
                  <a:cubicBezTo>
                    <a:pt x="6789" y="19271"/>
                    <a:pt x="6789" y="21600"/>
                    <a:pt x="10800" y="21600"/>
                  </a:cubicBezTo>
                  <a:cubicBezTo>
                    <a:pt x="15120" y="21600"/>
                    <a:pt x="14811" y="19482"/>
                    <a:pt x="16663" y="15671"/>
                  </a:cubicBezTo>
                  <a:cubicBezTo>
                    <a:pt x="17897" y="13129"/>
                    <a:pt x="21600" y="10165"/>
                    <a:pt x="21600" y="7412"/>
                  </a:cubicBezTo>
                  <a:cubicBezTo>
                    <a:pt x="21600" y="3388"/>
                    <a:pt x="16663" y="0"/>
                    <a:pt x="10800" y="0"/>
                  </a:cubicBezTo>
                  <a:close/>
                  <a:moveTo>
                    <a:pt x="13269" y="18424"/>
                  </a:moveTo>
                  <a:cubicBezTo>
                    <a:pt x="8331" y="18847"/>
                    <a:pt x="8331" y="18847"/>
                    <a:pt x="8331" y="18847"/>
                  </a:cubicBezTo>
                  <a:cubicBezTo>
                    <a:pt x="8331" y="18424"/>
                    <a:pt x="8023" y="18000"/>
                    <a:pt x="8023" y="17576"/>
                  </a:cubicBezTo>
                  <a:cubicBezTo>
                    <a:pt x="8023" y="17576"/>
                    <a:pt x="8023" y="17576"/>
                    <a:pt x="8023" y="17576"/>
                  </a:cubicBezTo>
                  <a:cubicBezTo>
                    <a:pt x="13886" y="16941"/>
                    <a:pt x="13886" y="16941"/>
                    <a:pt x="13886" y="16941"/>
                  </a:cubicBezTo>
                  <a:cubicBezTo>
                    <a:pt x="13886" y="17153"/>
                    <a:pt x="13886" y="17365"/>
                    <a:pt x="13577" y="17576"/>
                  </a:cubicBezTo>
                  <a:cubicBezTo>
                    <a:pt x="13577" y="17788"/>
                    <a:pt x="13577" y="18212"/>
                    <a:pt x="13269" y="18424"/>
                  </a:cubicBezTo>
                  <a:close/>
                  <a:moveTo>
                    <a:pt x="7714" y="16729"/>
                  </a:moveTo>
                  <a:cubicBezTo>
                    <a:pt x="7406" y="16518"/>
                    <a:pt x="7097" y="16094"/>
                    <a:pt x="7097" y="15459"/>
                  </a:cubicBezTo>
                  <a:cubicBezTo>
                    <a:pt x="14503" y="15459"/>
                    <a:pt x="14503" y="15459"/>
                    <a:pt x="14503" y="15459"/>
                  </a:cubicBezTo>
                  <a:cubicBezTo>
                    <a:pt x="14503" y="15882"/>
                    <a:pt x="14503" y="16094"/>
                    <a:pt x="14194" y="16306"/>
                  </a:cubicBezTo>
                  <a:lnTo>
                    <a:pt x="7714" y="16729"/>
                  </a:lnTo>
                  <a:close/>
                  <a:moveTo>
                    <a:pt x="10800" y="20329"/>
                  </a:moveTo>
                  <a:cubicBezTo>
                    <a:pt x="9874" y="20329"/>
                    <a:pt x="9257" y="20118"/>
                    <a:pt x="8949" y="19482"/>
                  </a:cubicBezTo>
                  <a:cubicBezTo>
                    <a:pt x="12960" y="19059"/>
                    <a:pt x="12960" y="19059"/>
                    <a:pt x="12960" y="19059"/>
                  </a:cubicBezTo>
                  <a:cubicBezTo>
                    <a:pt x="12343" y="20118"/>
                    <a:pt x="12034" y="20329"/>
                    <a:pt x="10800" y="20329"/>
                  </a:cubicBezTo>
                  <a:close/>
                  <a:moveTo>
                    <a:pt x="15429" y="14188"/>
                  </a:moveTo>
                  <a:cubicBezTo>
                    <a:pt x="6171" y="14188"/>
                    <a:pt x="6171" y="14188"/>
                    <a:pt x="6171" y="14188"/>
                  </a:cubicBezTo>
                  <a:cubicBezTo>
                    <a:pt x="5863" y="13553"/>
                    <a:pt x="5246" y="12706"/>
                    <a:pt x="4629" y="12071"/>
                  </a:cubicBezTo>
                  <a:cubicBezTo>
                    <a:pt x="3394" y="10376"/>
                    <a:pt x="1851" y="8682"/>
                    <a:pt x="1851" y="7412"/>
                  </a:cubicBezTo>
                  <a:cubicBezTo>
                    <a:pt x="1851" y="4024"/>
                    <a:pt x="5863" y="1271"/>
                    <a:pt x="10800" y="1271"/>
                  </a:cubicBezTo>
                  <a:cubicBezTo>
                    <a:pt x="15737" y="1271"/>
                    <a:pt x="19749" y="4024"/>
                    <a:pt x="19749" y="7412"/>
                  </a:cubicBezTo>
                  <a:cubicBezTo>
                    <a:pt x="19749" y="8682"/>
                    <a:pt x="18514" y="10376"/>
                    <a:pt x="16971" y="12071"/>
                  </a:cubicBezTo>
                  <a:cubicBezTo>
                    <a:pt x="16354" y="12706"/>
                    <a:pt x="16046" y="13553"/>
                    <a:pt x="15429" y="14188"/>
                  </a:cubicBezTo>
                  <a:close/>
                  <a:moveTo>
                    <a:pt x="15429" y="14188"/>
                  </a:moveTo>
                  <a:cubicBezTo>
                    <a:pt x="15429" y="14188"/>
                    <a:pt x="15429" y="14188"/>
                    <a:pt x="15429" y="14188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120000"/>
                </a:lnSpc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372" name="Group 67"/>
          <p:cNvGrpSpPr/>
          <p:nvPr/>
        </p:nvGrpSpPr>
        <p:grpSpPr>
          <a:xfrm>
            <a:off x="6716754" y="1827912"/>
            <a:ext cx="501339" cy="486983"/>
            <a:chOff x="0" y="-1"/>
            <a:chExt cx="501338" cy="486981"/>
          </a:xfrm>
        </p:grpSpPr>
        <p:sp>
          <p:nvSpPr>
            <p:cNvPr id="370" name="Oval 111"/>
            <p:cNvSpPr/>
            <p:nvPr/>
          </p:nvSpPr>
          <p:spPr>
            <a:xfrm>
              <a:off x="-1" y="-2"/>
              <a:ext cx="501339" cy="48698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2000">
                  <a:solidFill>
                    <a:srgbClr val="222A35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71" name="Freeform 217"/>
            <p:cNvSpPr/>
            <p:nvPr/>
          </p:nvSpPr>
          <p:spPr>
            <a:xfrm>
              <a:off x="119452" y="145078"/>
              <a:ext cx="262431" cy="196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85" y="0"/>
                    <a:pt x="1385" y="0"/>
                    <a:pt x="1385" y="0"/>
                  </a:cubicBezTo>
                  <a:cubicBezTo>
                    <a:pt x="1385" y="19738"/>
                    <a:pt x="1385" y="19738"/>
                    <a:pt x="1385" y="19738"/>
                  </a:cubicBezTo>
                  <a:cubicBezTo>
                    <a:pt x="21600" y="19738"/>
                    <a:pt x="21600" y="19738"/>
                    <a:pt x="21600" y="19738"/>
                  </a:cubicBezTo>
                  <a:lnTo>
                    <a:pt x="21600" y="21600"/>
                  </a:lnTo>
                  <a:close/>
                  <a:moveTo>
                    <a:pt x="20215" y="8193"/>
                  </a:moveTo>
                  <a:cubicBezTo>
                    <a:pt x="20215" y="8566"/>
                    <a:pt x="19662" y="8938"/>
                    <a:pt x="19662" y="8566"/>
                  </a:cubicBezTo>
                  <a:cubicBezTo>
                    <a:pt x="18277" y="6703"/>
                    <a:pt x="18277" y="6703"/>
                    <a:pt x="18277" y="6703"/>
                  </a:cubicBezTo>
                  <a:cubicBezTo>
                    <a:pt x="11631" y="15641"/>
                    <a:pt x="11631" y="15641"/>
                    <a:pt x="11631" y="15641"/>
                  </a:cubicBezTo>
                  <a:cubicBezTo>
                    <a:pt x="11354" y="16014"/>
                    <a:pt x="11354" y="16014"/>
                    <a:pt x="11077" y="15641"/>
                  </a:cubicBezTo>
                  <a:cubicBezTo>
                    <a:pt x="8585" y="12662"/>
                    <a:pt x="8585" y="12662"/>
                    <a:pt x="8585" y="12662"/>
                  </a:cubicBezTo>
                  <a:cubicBezTo>
                    <a:pt x="4431" y="18248"/>
                    <a:pt x="4431" y="18248"/>
                    <a:pt x="4431" y="18248"/>
                  </a:cubicBezTo>
                  <a:cubicBezTo>
                    <a:pt x="2215" y="15641"/>
                    <a:pt x="2215" y="15641"/>
                    <a:pt x="2215" y="15641"/>
                  </a:cubicBezTo>
                  <a:cubicBezTo>
                    <a:pt x="8308" y="7448"/>
                    <a:pt x="8308" y="7448"/>
                    <a:pt x="8308" y="7448"/>
                  </a:cubicBezTo>
                  <a:cubicBezTo>
                    <a:pt x="8585" y="7076"/>
                    <a:pt x="8862" y="7076"/>
                    <a:pt x="8862" y="7448"/>
                  </a:cubicBezTo>
                  <a:cubicBezTo>
                    <a:pt x="11354" y="10800"/>
                    <a:pt x="11354" y="10800"/>
                    <a:pt x="11354" y="10800"/>
                  </a:cubicBezTo>
                  <a:cubicBezTo>
                    <a:pt x="16338" y="4097"/>
                    <a:pt x="16338" y="4097"/>
                    <a:pt x="16338" y="4097"/>
                  </a:cubicBezTo>
                  <a:cubicBezTo>
                    <a:pt x="14954" y="2234"/>
                    <a:pt x="14954" y="2234"/>
                    <a:pt x="14954" y="2234"/>
                  </a:cubicBezTo>
                  <a:cubicBezTo>
                    <a:pt x="14677" y="2234"/>
                    <a:pt x="14954" y="1490"/>
                    <a:pt x="15231" y="1490"/>
                  </a:cubicBezTo>
                  <a:cubicBezTo>
                    <a:pt x="19662" y="1490"/>
                    <a:pt x="19662" y="1490"/>
                    <a:pt x="19662" y="1490"/>
                  </a:cubicBezTo>
                  <a:cubicBezTo>
                    <a:pt x="19938" y="1490"/>
                    <a:pt x="20215" y="1862"/>
                    <a:pt x="20215" y="2234"/>
                  </a:cubicBezTo>
                  <a:lnTo>
                    <a:pt x="20215" y="819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120000"/>
                </a:lnSpc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grpSp>
        <p:nvGrpSpPr>
          <p:cNvPr id="375" name="Group 75"/>
          <p:cNvGrpSpPr/>
          <p:nvPr/>
        </p:nvGrpSpPr>
        <p:grpSpPr>
          <a:xfrm>
            <a:off x="6723714" y="3957131"/>
            <a:ext cx="501339" cy="486981"/>
            <a:chOff x="0" y="0"/>
            <a:chExt cx="501338" cy="486980"/>
          </a:xfrm>
        </p:grpSpPr>
        <p:sp>
          <p:nvSpPr>
            <p:cNvPr id="373" name="Oval 117"/>
            <p:cNvSpPr/>
            <p:nvPr/>
          </p:nvSpPr>
          <p:spPr>
            <a:xfrm>
              <a:off x="-1" y="-1"/>
              <a:ext cx="501339" cy="4869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2400">
                  <a:solidFill>
                    <a:srgbClr val="222A35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sp>
          <p:nvSpPr>
            <p:cNvPr id="374" name="Freeform 56"/>
            <p:cNvSpPr/>
            <p:nvPr/>
          </p:nvSpPr>
          <p:spPr>
            <a:xfrm>
              <a:off x="130963" y="123785"/>
              <a:ext cx="239409" cy="23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175"/>
                  </a:moveTo>
                  <a:cubicBezTo>
                    <a:pt x="21600" y="14513"/>
                    <a:pt x="21262" y="14850"/>
                    <a:pt x="21262" y="14850"/>
                  </a:cubicBezTo>
                  <a:cubicBezTo>
                    <a:pt x="11137" y="21600"/>
                    <a:pt x="11137" y="21600"/>
                    <a:pt x="11137" y="21600"/>
                  </a:cubicBezTo>
                  <a:cubicBezTo>
                    <a:pt x="11137" y="21600"/>
                    <a:pt x="10800" y="21600"/>
                    <a:pt x="10800" y="21600"/>
                  </a:cubicBezTo>
                  <a:cubicBezTo>
                    <a:pt x="10463" y="21600"/>
                    <a:pt x="10463" y="21600"/>
                    <a:pt x="10125" y="21600"/>
                  </a:cubicBezTo>
                  <a:cubicBezTo>
                    <a:pt x="338" y="14850"/>
                    <a:pt x="338" y="14850"/>
                    <a:pt x="338" y="14850"/>
                  </a:cubicBezTo>
                  <a:cubicBezTo>
                    <a:pt x="0" y="14850"/>
                    <a:pt x="0" y="14513"/>
                    <a:pt x="0" y="14175"/>
                  </a:cubicBezTo>
                  <a:cubicBezTo>
                    <a:pt x="0" y="7762"/>
                    <a:pt x="0" y="7762"/>
                    <a:pt x="0" y="7762"/>
                  </a:cubicBezTo>
                  <a:cubicBezTo>
                    <a:pt x="0" y="7425"/>
                    <a:pt x="0" y="7087"/>
                    <a:pt x="338" y="6750"/>
                  </a:cubicBezTo>
                  <a:cubicBezTo>
                    <a:pt x="10125" y="337"/>
                    <a:pt x="10125" y="337"/>
                    <a:pt x="10125" y="337"/>
                  </a:cubicBezTo>
                  <a:cubicBezTo>
                    <a:pt x="10463" y="337"/>
                    <a:pt x="10463" y="0"/>
                    <a:pt x="10800" y="0"/>
                  </a:cubicBezTo>
                  <a:cubicBezTo>
                    <a:pt x="10800" y="0"/>
                    <a:pt x="11137" y="337"/>
                    <a:pt x="11137" y="337"/>
                  </a:cubicBezTo>
                  <a:cubicBezTo>
                    <a:pt x="21262" y="6750"/>
                    <a:pt x="21262" y="6750"/>
                    <a:pt x="21262" y="6750"/>
                  </a:cubicBezTo>
                  <a:cubicBezTo>
                    <a:pt x="21262" y="7087"/>
                    <a:pt x="21600" y="7425"/>
                    <a:pt x="21600" y="7762"/>
                  </a:cubicBezTo>
                  <a:lnTo>
                    <a:pt x="21600" y="14175"/>
                  </a:lnTo>
                  <a:close/>
                  <a:moveTo>
                    <a:pt x="4050" y="10800"/>
                  </a:moveTo>
                  <a:cubicBezTo>
                    <a:pt x="1688" y="9450"/>
                    <a:pt x="1688" y="9450"/>
                    <a:pt x="1688" y="9450"/>
                  </a:cubicBezTo>
                  <a:cubicBezTo>
                    <a:pt x="1688" y="12488"/>
                    <a:pt x="1688" y="12488"/>
                    <a:pt x="1688" y="12488"/>
                  </a:cubicBezTo>
                  <a:lnTo>
                    <a:pt x="4050" y="10800"/>
                  </a:lnTo>
                  <a:close/>
                  <a:moveTo>
                    <a:pt x="9788" y="7087"/>
                  </a:moveTo>
                  <a:cubicBezTo>
                    <a:pt x="9788" y="2700"/>
                    <a:pt x="9788" y="2700"/>
                    <a:pt x="9788" y="2700"/>
                  </a:cubicBezTo>
                  <a:cubicBezTo>
                    <a:pt x="2363" y="7762"/>
                    <a:pt x="2363" y="7762"/>
                    <a:pt x="2363" y="7762"/>
                  </a:cubicBezTo>
                  <a:cubicBezTo>
                    <a:pt x="5738" y="9787"/>
                    <a:pt x="5738" y="9787"/>
                    <a:pt x="5738" y="9787"/>
                  </a:cubicBezTo>
                  <a:lnTo>
                    <a:pt x="9788" y="7087"/>
                  </a:lnTo>
                  <a:close/>
                  <a:moveTo>
                    <a:pt x="9788" y="18900"/>
                  </a:moveTo>
                  <a:cubicBezTo>
                    <a:pt x="9788" y="14850"/>
                    <a:pt x="9788" y="14850"/>
                    <a:pt x="9788" y="14850"/>
                  </a:cubicBezTo>
                  <a:cubicBezTo>
                    <a:pt x="5738" y="12150"/>
                    <a:pt x="5738" y="12150"/>
                    <a:pt x="5738" y="12150"/>
                  </a:cubicBezTo>
                  <a:cubicBezTo>
                    <a:pt x="2363" y="14175"/>
                    <a:pt x="2363" y="14175"/>
                    <a:pt x="2363" y="14175"/>
                  </a:cubicBezTo>
                  <a:lnTo>
                    <a:pt x="9788" y="18900"/>
                  </a:lnTo>
                  <a:close/>
                  <a:moveTo>
                    <a:pt x="13837" y="10800"/>
                  </a:moveTo>
                  <a:cubicBezTo>
                    <a:pt x="10800" y="8775"/>
                    <a:pt x="10800" y="8775"/>
                    <a:pt x="10800" y="8775"/>
                  </a:cubicBezTo>
                  <a:cubicBezTo>
                    <a:pt x="7425" y="10800"/>
                    <a:pt x="7425" y="10800"/>
                    <a:pt x="7425" y="10800"/>
                  </a:cubicBezTo>
                  <a:cubicBezTo>
                    <a:pt x="10800" y="13163"/>
                    <a:pt x="10800" y="13163"/>
                    <a:pt x="10800" y="13163"/>
                  </a:cubicBezTo>
                  <a:lnTo>
                    <a:pt x="13837" y="10800"/>
                  </a:lnTo>
                  <a:close/>
                  <a:moveTo>
                    <a:pt x="18900" y="7762"/>
                  </a:moveTo>
                  <a:cubicBezTo>
                    <a:pt x="11812" y="2700"/>
                    <a:pt x="11812" y="2700"/>
                    <a:pt x="11812" y="2700"/>
                  </a:cubicBezTo>
                  <a:cubicBezTo>
                    <a:pt x="11812" y="7087"/>
                    <a:pt x="11812" y="7087"/>
                    <a:pt x="11812" y="7087"/>
                  </a:cubicBezTo>
                  <a:cubicBezTo>
                    <a:pt x="15525" y="9787"/>
                    <a:pt x="15525" y="9787"/>
                    <a:pt x="15525" y="9787"/>
                  </a:cubicBezTo>
                  <a:lnTo>
                    <a:pt x="18900" y="7762"/>
                  </a:lnTo>
                  <a:close/>
                  <a:moveTo>
                    <a:pt x="18900" y="14175"/>
                  </a:moveTo>
                  <a:cubicBezTo>
                    <a:pt x="15525" y="12150"/>
                    <a:pt x="15525" y="12150"/>
                    <a:pt x="15525" y="12150"/>
                  </a:cubicBezTo>
                  <a:cubicBezTo>
                    <a:pt x="11812" y="14850"/>
                    <a:pt x="11812" y="14850"/>
                    <a:pt x="11812" y="14850"/>
                  </a:cubicBezTo>
                  <a:cubicBezTo>
                    <a:pt x="11812" y="18900"/>
                    <a:pt x="11812" y="18900"/>
                    <a:pt x="11812" y="18900"/>
                  </a:cubicBezTo>
                  <a:lnTo>
                    <a:pt x="18900" y="14175"/>
                  </a:lnTo>
                  <a:close/>
                  <a:moveTo>
                    <a:pt x="19575" y="12488"/>
                  </a:moveTo>
                  <a:cubicBezTo>
                    <a:pt x="19575" y="9450"/>
                    <a:pt x="19575" y="9450"/>
                    <a:pt x="19575" y="9450"/>
                  </a:cubicBezTo>
                  <a:cubicBezTo>
                    <a:pt x="17212" y="10800"/>
                    <a:pt x="17212" y="10800"/>
                    <a:pt x="17212" y="10800"/>
                  </a:cubicBezTo>
                  <a:lnTo>
                    <a:pt x="19575" y="124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120000"/>
                </a:lnSpc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</p:grpSp>
      <p:sp>
        <p:nvSpPr>
          <p:cNvPr id="376" name="TextBox 27"/>
          <p:cNvSpPr txBox="1"/>
          <p:nvPr/>
        </p:nvSpPr>
        <p:spPr>
          <a:xfrm>
            <a:off x="7309353" y="1757485"/>
            <a:ext cx="1856426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学习陪伴</a:t>
            </a:r>
          </a:p>
        </p:txBody>
      </p:sp>
      <p:sp>
        <p:nvSpPr>
          <p:cNvPr id="377" name="TextBox 28"/>
          <p:cNvSpPr txBox="1"/>
          <p:nvPr/>
        </p:nvSpPr>
        <p:spPr>
          <a:xfrm>
            <a:off x="7309353" y="2052916"/>
            <a:ext cx="3790300" cy="332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6" tIns="45706" rIns="45706" bIns="45706">
            <a:spAutoFit/>
          </a:bodyPr>
          <a:lstStyle>
            <a:lvl1pPr>
              <a:lnSpc>
                <a:spcPct val="120000"/>
              </a:lnSpc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手机锁定，防止学习时分心</a:t>
            </a:r>
          </a:p>
        </p:txBody>
      </p:sp>
      <p:sp>
        <p:nvSpPr>
          <p:cNvPr id="378" name="TextBox 27"/>
          <p:cNvSpPr txBox="1"/>
          <p:nvPr/>
        </p:nvSpPr>
        <p:spPr>
          <a:xfrm>
            <a:off x="7309353" y="2437865"/>
            <a:ext cx="1856426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智能安排日程</a:t>
            </a:r>
          </a:p>
        </p:txBody>
      </p:sp>
      <p:sp>
        <p:nvSpPr>
          <p:cNvPr id="379" name="TextBox 28"/>
          <p:cNvSpPr txBox="1"/>
          <p:nvPr/>
        </p:nvSpPr>
        <p:spPr>
          <a:xfrm>
            <a:off x="7309353" y="2733297"/>
            <a:ext cx="4669288" cy="332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6" tIns="45706" rIns="45706" bIns="45706">
            <a:spAutoFit/>
          </a:bodyPr>
          <a:lstStyle>
            <a:lvl1pPr>
              <a:lnSpc>
                <a:spcPct val="120000"/>
              </a:lnSpc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系统可根据用户记录的任务，生成一份日程表提供给用户</a:t>
            </a:r>
          </a:p>
        </p:txBody>
      </p:sp>
      <p:sp>
        <p:nvSpPr>
          <p:cNvPr id="380" name="TextBox 27"/>
          <p:cNvSpPr txBox="1"/>
          <p:nvPr/>
        </p:nvSpPr>
        <p:spPr>
          <a:xfrm>
            <a:off x="7298631" y="3154722"/>
            <a:ext cx="185642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地点提醒</a:t>
            </a:r>
            <a:r>
              <a:rPr sz="1800">
                <a:solidFill>
                  <a:srgbClr val="000000"/>
                </a:solidFill>
                <a:latin typeface="庞门正道标题体"/>
                <a:ea typeface="庞门正道标题体"/>
                <a:cs typeface="庞门正道标题体"/>
                <a:sym typeface="庞门正道标题体"/>
              </a:rPr>
              <a:t> </a:t>
            </a:r>
          </a:p>
        </p:txBody>
      </p:sp>
      <p:sp>
        <p:nvSpPr>
          <p:cNvPr id="381" name="TextBox 28"/>
          <p:cNvSpPr txBox="1"/>
          <p:nvPr/>
        </p:nvSpPr>
        <p:spPr>
          <a:xfrm>
            <a:off x="7298628" y="3450151"/>
            <a:ext cx="4314251" cy="332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6" tIns="45706" rIns="45706" bIns="45706">
            <a:spAutoFit/>
          </a:bodyPr>
          <a:lstStyle>
            <a:lvl1pPr>
              <a:lnSpc>
                <a:spcPct val="120000"/>
              </a:lnSpc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系统根据用户设置的任务地点智能提醒用户完成任务</a:t>
            </a:r>
          </a:p>
        </p:txBody>
      </p:sp>
      <p:sp>
        <p:nvSpPr>
          <p:cNvPr id="382" name="TextBox 27"/>
          <p:cNvSpPr txBox="1"/>
          <p:nvPr/>
        </p:nvSpPr>
        <p:spPr>
          <a:xfrm>
            <a:off x="7313893" y="3833204"/>
            <a:ext cx="1856426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时间输入识别</a:t>
            </a:r>
          </a:p>
        </p:txBody>
      </p:sp>
      <p:sp>
        <p:nvSpPr>
          <p:cNvPr id="383" name="TextBox 28"/>
          <p:cNvSpPr txBox="1"/>
          <p:nvPr/>
        </p:nvSpPr>
        <p:spPr>
          <a:xfrm>
            <a:off x="7313893" y="4128634"/>
            <a:ext cx="3790300" cy="622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6" tIns="45706" rIns="45706" bIns="45706">
            <a:spAutoFit/>
          </a:bodyPr>
          <a:lstStyle>
            <a:lvl1pPr>
              <a:lnSpc>
                <a:spcPct val="120000"/>
              </a:lnSpc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任务描述里写到时间相关字，弹出时间设置窗口</a:t>
            </a:r>
          </a:p>
        </p:txBody>
      </p:sp>
      <p:sp>
        <p:nvSpPr>
          <p:cNvPr id="384" name="TextBox 8"/>
          <p:cNvSpPr txBox="1"/>
          <p:nvPr/>
        </p:nvSpPr>
        <p:spPr>
          <a:xfrm>
            <a:off x="4182066" y="572447"/>
            <a:ext cx="37441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spc="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特色功能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3" presetClass="entr" presetSubtype="16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3" presetClass="entr" presetSubtype="16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4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8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3" presetClass="entr" presetSubtype="16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23" presetClass="entr" presetSubtype="16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22" presetClass="entr" presetSubtype="8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22" presetClass="entr" presetSubtype="8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1" animBg="1" advAuto="0"/>
      <p:bldP spid="347" grpId="2" animBg="1" advAuto="0"/>
      <p:bldP spid="348" grpId="7" animBg="1" advAuto="0"/>
      <p:bldP spid="351" grpId="8" animBg="1" advAuto="0"/>
      <p:bldP spid="352" grpId="13" animBg="1" advAuto="0"/>
      <p:bldP spid="355" grpId="14" animBg="1" advAuto="0"/>
      <p:bldP spid="356" grpId="19" animBg="1" advAuto="0"/>
      <p:bldP spid="359" grpId="20" animBg="1" advAuto="0"/>
      <p:bldP spid="360" grpId="3" animBg="1" advAuto="0"/>
      <p:bldP spid="361" grpId="9" animBg="1" advAuto="0"/>
      <p:bldP spid="362" grpId="15" animBg="1" advAuto="0"/>
      <p:bldP spid="363" grpId="21" animBg="1" advAuto="0"/>
      <p:bldP spid="366" grpId="10" animBg="1" advAuto="0"/>
      <p:bldP spid="369" grpId="16" animBg="1" advAuto="0"/>
      <p:bldP spid="372" grpId="4" animBg="1" advAuto="0"/>
      <p:bldP spid="375" grpId="22" animBg="1" advAuto="0"/>
      <p:bldP spid="376" grpId="5" animBg="1" advAuto="0"/>
      <p:bldP spid="377" grpId="6" animBg="1" advAuto="0"/>
      <p:bldP spid="378" grpId="11" animBg="1" advAuto="0"/>
      <p:bldP spid="379" grpId="12" animBg="1" advAuto="0"/>
      <p:bldP spid="380" grpId="17" animBg="1" advAuto="0"/>
      <p:bldP spid="381" grpId="18" animBg="1" advAuto="0"/>
      <p:bldP spid="382" grpId="23" animBg="1" advAuto="0"/>
      <p:bldP spid="383" grpId="24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7979"/>
      </a:accent1>
      <a:accent2>
        <a:srgbClr val="44546A"/>
      </a:accent2>
      <a:accent3>
        <a:srgbClr val="764444"/>
      </a:accent3>
      <a:accent4>
        <a:srgbClr val="262F3B"/>
      </a:accent4>
      <a:accent5>
        <a:srgbClr val="5B3434"/>
      </a:accent5>
      <a:accent6>
        <a:srgbClr val="44645E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7979"/>
      </a:accent1>
      <a:accent2>
        <a:srgbClr val="44546A"/>
      </a:accent2>
      <a:accent3>
        <a:srgbClr val="764444"/>
      </a:accent3>
      <a:accent4>
        <a:srgbClr val="262F3B"/>
      </a:accent4>
      <a:accent5>
        <a:srgbClr val="5B3434"/>
      </a:accent5>
      <a:accent6>
        <a:srgbClr val="44645E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506</Words>
  <Application>Microsoft Office PowerPoint</Application>
  <PresentationFormat>宽屏</PresentationFormat>
  <Paragraphs>236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Helvetica Light</vt:lpstr>
      <vt:lpstr>Kontrapunkt Bob Bold</vt:lpstr>
      <vt:lpstr>等线</vt:lpstr>
      <vt:lpstr>庞门正道标题体</vt:lpstr>
      <vt:lpstr>Microsoft YaHei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 </cp:lastModifiedBy>
  <cp:revision>3</cp:revision>
  <dcterms:modified xsi:type="dcterms:W3CDTF">2019-09-06T13:15:22Z</dcterms:modified>
</cp:coreProperties>
</file>