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2" r:id="rId4"/>
    <p:sldId id="257" r:id="rId5"/>
    <p:sldId id="259" r:id="rId6"/>
    <p:sldId id="263" r:id="rId7"/>
    <p:sldId id="261" r:id="rId8"/>
    <p:sldId id="264" r:id="rId9"/>
    <p:sldId id="269" r:id="rId10"/>
    <p:sldId id="265" r:id="rId11"/>
    <p:sldId id="270" r:id="rId12"/>
    <p:sldId id="266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2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AC9D-2A2B-480B-A22B-635224C14661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92C1-F2ED-48E6-9150-17C597B5F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" y="23813"/>
            <a:ext cx="1975313" cy="597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597838" cy="5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9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83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3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9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1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4811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8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05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49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2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7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64F4-73F6-4412-8A97-499A7D2981E4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804683"/>
              </p:ext>
            </p:extLst>
          </p:nvPr>
        </p:nvGraphicFramePr>
        <p:xfrm>
          <a:off x="47329" y="60083"/>
          <a:ext cx="12095666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18"/>
          <p:cNvSpPr txBox="1">
            <a:spLocks/>
          </p:cNvSpPr>
          <p:nvPr userDrawn="1"/>
        </p:nvSpPr>
        <p:spPr>
          <a:xfrm>
            <a:off x="1199457" y="110750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 작성</a:t>
            </a:r>
            <a:endParaRPr lang="ko-KR" altLang="en-US" dirty="0"/>
          </a:p>
        </p:txBody>
      </p:sp>
      <p:sp>
        <p:nvSpPr>
          <p:cNvPr id="9" name="텍스트 개체 틀 18"/>
          <p:cNvSpPr txBox="1">
            <a:spLocks/>
          </p:cNvSpPr>
          <p:nvPr userDrawn="1"/>
        </p:nvSpPr>
        <p:spPr>
          <a:xfrm>
            <a:off x="5231904" y="110750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그룹 타이틀 명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88583"/>
            <a:ext cx="9144000" cy="2387600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F2F2F2"/>
                </a:solidFill>
              </a:rPr>
              <a:t>전국 축제 정보 관람 </a:t>
            </a:r>
            <a:r>
              <a:rPr lang="ko-KR" altLang="en-US" b="1" dirty="0" smtClean="0">
                <a:solidFill>
                  <a:srgbClr val="F2F2F2"/>
                </a:solidFill>
              </a:rPr>
              <a:t>서비스</a:t>
            </a:r>
            <a:r>
              <a:rPr lang="en-US" altLang="ko-KR" dirty="0" smtClean="0">
                <a:solidFill>
                  <a:srgbClr val="F2F2F2"/>
                </a:solidFill>
              </a:rPr>
              <a:t/>
            </a:r>
            <a:br>
              <a:rPr lang="en-US" altLang="ko-KR" dirty="0" smtClean="0">
                <a:solidFill>
                  <a:srgbClr val="F2F2F2"/>
                </a:solidFill>
              </a:rPr>
            </a:br>
            <a:r>
              <a:rPr lang="en-US" altLang="ko-KR" sz="4800" dirty="0" smtClean="0">
                <a:solidFill>
                  <a:srgbClr val="F2F2F2"/>
                </a:solidFill>
              </a:rPr>
              <a:t>[</a:t>
            </a:r>
            <a:r>
              <a:rPr lang="ko-KR" altLang="en-US" sz="4800" dirty="0" smtClean="0">
                <a:solidFill>
                  <a:srgbClr val="F2F2F2"/>
                </a:solidFill>
              </a:rPr>
              <a:t>화면</a:t>
            </a:r>
            <a:r>
              <a:rPr lang="en-US" altLang="ko-KR" sz="4800" dirty="0" smtClean="0">
                <a:solidFill>
                  <a:srgbClr val="F2F2F2"/>
                </a:solidFill>
              </a:rPr>
              <a:t> </a:t>
            </a:r>
            <a:r>
              <a:rPr lang="ko-KR" altLang="en-US" sz="4800" dirty="0" smtClean="0">
                <a:solidFill>
                  <a:srgbClr val="F2F2F2"/>
                </a:solidFill>
              </a:rPr>
              <a:t>설계서</a:t>
            </a:r>
            <a:r>
              <a:rPr lang="en-US" altLang="ko-KR" sz="4800" dirty="0" smtClean="0">
                <a:solidFill>
                  <a:srgbClr val="F2F2F2"/>
                </a:solidFill>
              </a:rPr>
              <a:t>]</a:t>
            </a:r>
            <a:endParaRPr lang="ko-KR" altLang="en-US" sz="4800" dirty="0">
              <a:solidFill>
                <a:srgbClr val="F2F2F2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36450"/>
              </p:ext>
            </p:extLst>
          </p:nvPr>
        </p:nvGraphicFramePr>
        <p:xfrm>
          <a:off x="3442624" y="4501576"/>
          <a:ext cx="5124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3106197218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80571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   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r>
                        <a:rPr lang="en-US" altLang="ko-KR" baseline="0" dirty="0" smtClean="0"/>
                        <a:t> 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2022.10.04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소속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빅데이터 응용 프로그램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성명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이슬비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9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27879" y="519945"/>
            <a:ext cx="6861601" cy="60304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50273" y="1056732"/>
            <a:ext cx="2594895" cy="324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100" dirty="0" smtClean="0"/>
              <a:t>Type_Loc_#001</a:t>
            </a:r>
            <a:endParaRPr lang="ko-KR" altLang="en-US" sz="1100" dirty="0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063239" y="1180866"/>
            <a:ext cx="170807" cy="100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Local Festival Information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Local Festival </a:t>
            </a:r>
            <a:r>
              <a:rPr lang="en-US" altLang="ko-KR" sz="1100" dirty="0" smtClean="0"/>
              <a:t>Information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Page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8" y="150471"/>
            <a:ext cx="13382" cy="6441311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22269"/>
              </p:ext>
            </p:extLst>
          </p:nvPr>
        </p:nvGraphicFramePr>
        <p:xfrm>
          <a:off x="9193189" y="533825"/>
          <a:ext cx="2946423" cy="329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Info_Loc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Like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Cl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Info_Loc_#002</a:t>
                      </a:r>
                      <a:endParaRPr kumimoji="1"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축제 정보 </a:t>
                      </a:r>
                      <a:r>
                        <a:rPr kumimoji="1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상세보기</a:t>
                      </a:r>
                      <a:endParaRPr lang="ko-KR" altLang="en-US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Like_#001</a:t>
                      </a:r>
                      <a:endParaRPr lang="ko-KR" altLang="en-US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축제 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좋아요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’ 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Cl_#001</a:t>
                      </a:r>
                      <a:endParaRPr lang="ko-KR" altLang="en-US" sz="800" dirty="0" smtClean="0"/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Info_Nat_#002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상세보기 창 닫기</a:t>
                      </a: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Web_Loc_#002</a:t>
                      </a:r>
                      <a:endParaRPr lang="ko-KR" altLang="en-US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smtClean="0">
                          <a:solidFill>
                            <a:schemeClr val="tx1"/>
                          </a:solidFill>
                          <a:latin typeface="+mn-ea"/>
                        </a:rPr>
                        <a:t>지역별 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축제 정보 웹 사이트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바로가기</a:t>
                      </a:r>
                      <a:endParaRPr kumimoji="1" lang="ko-KR" altLang="en-US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129999" y="519945"/>
            <a:ext cx="1909290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29152" y="1241827"/>
            <a:ext cx="13109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3160" y="516975"/>
            <a:ext cx="121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Main_Menu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429152" y="288546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Main_Menu_#004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39723" y="1501078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Info_Loc_#001</a:t>
            </a:r>
            <a:endParaRPr lang="ko-KR" altLang="en-US" sz="11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56529" y="1274425"/>
            <a:ext cx="65" cy="2609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1173" y="1503437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69729" y="533825"/>
            <a:ext cx="9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Info_Loc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71173" y="3356565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39723" y="3356565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268438" y="1241827"/>
            <a:ext cx="4573561" cy="4663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314732" y="1278657"/>
            <a:ext cx="1257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Info_Loc_#002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1595120" y="1686560"/>
            <a:ext cx="1879600" cy="2103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0792" y="1689320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Title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850792" y="2133780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Day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0792" y="2594621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Address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3850792" y="3082923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Call </a:t>
            </a:r>
            <a:r>
              <a:rPr lang="en-US" altLang="ko-KR" sz="1100" dirty="0" err="1" smtClean="0"/>
              <a:t>Num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850792" y="3525984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Like_#001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429151" y="178970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Main_Menu_#002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7429152" y="2337587"/>
            <a:ext cx="1310983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Main_Menu_#003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1595120" y="3950476"/>
            <a:ext cx="3836146" cy="13286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Introduction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3444" y="1328095"/>
            <a:ext cx="7712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Cl_#001</a:t>
            </a:r>
            <a:endParaRPr lang="ko-KR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1595120" y="5394598"/>
            <a:ext cx="3836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Web_Loc_#002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666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Local Web Site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Local Web Site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8" y="150471"/>
            <a:ext cx="13382" cy="6441311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25915"/>
              </p:ext>
            </p:extLst>
          </p:nvPr>
        </p:nvGraphicFramePr>
        <p:xfrm>
          <a:off x="9193189" y="533825"/>
          <a:ext cx="2946423" cy="304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/>
                        <a:t>Web_Loc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Web_Loc_#001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각 시도별 대표</a:t>
                      </a:r>
                      <a:r>
                        <a:rPr lang="ko-KR" altLang="en-US" sz="800" baseline="0" dirty="0" smtClean="0"/>
                        <a:t> 로고</a:t>
                      </a: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Web_Loc_#002</a:t>
                      </a:r>
                      <a:endParaRPr lang="ko-KR" altLang="en-US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각 시도별 축제 정보 웹 사이트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바로가기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129999" y="519945"/>
            <a:ext cx="1909290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29152" y="1241827"/>
            <a:ext cx="13109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3160" y="516975"/>
            <a:ext cx="121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Main_Menu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429151" y="178970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Main_Menu_#002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429152" y="233758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Main_Menu_#003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429152" y="2885467"/>
            <a:ext cx="1310983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Main_Menu_#004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7381" y="1503437"/>
            <a:ext cx="3294678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Web_Loc_#002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69729" y="533825"/>
            <a:ext cx="9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Web_Loc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127879" y="519945"/>
            <a:ext cx="6861601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17381" y="2235086"/>
            <a:ext cx="3294678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117381" y="2966735"/>
            <a:ext cx="3294678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117381" y="3698384"/>
            <a:ext cx="3294678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117381" y="4430033"/>
            <a:ext cx="3294678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117381" y="5161682"/>
            <a:ext cx="3294678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164079" y="1503437"/>
            <a:ext cx="812783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Web_Loc_#001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164079" y="2235086"/>
            <a:ext cx="812783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4079" y="2966735"/>
            <a:ext cx="812783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1164079" y="3698384"/>
            <a:ext cx="812783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164079" y="4430033"/>
            <a:ext cx="812783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1164079" y="5161682"/>
            <a:ext cx="812783" cy="466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46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 : https://yslab.kr/148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7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Version History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68521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428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244787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version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Owner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V0.1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이슬비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22/10/05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변경 또는 추가 내용을 기술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520" y="291817"/>
            <a:ext cx="10515600" cy="861791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 개요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72950"/>
              </p:ext>
            </p:extLst>
          </p:nvPr>
        </p:nvGraphicFramePr>
        <p:xfrm>
          <a:off x="350520" y="1153608"/>
          <a:ext cx="10515600" cy="53820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24325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224325">
                  <a:extLst>
                    <a:ext uri="{9D8B030D-6E8A-4147-A177-3AD203B41FA5}">
                      <a16:colId xmlns:a16="http://schemas.microsoft.com/office/drawing/2014/main" val="2065224516"/>
                    </a:ext>
                  </a:extLst>
                </a:gridCol>
                <a:gridCol w="8066950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목적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15-65</a:t>
                      </a:r>
                      <a:r>
                        <a:rPr lang="ko-KR" altLang="en-US" sz="1600" dirty="0" smtClean="0"/>
                        <a:t>세 사용자들에게 전국의 축제 정보 열람을 용이하게 하기 위한 웹 어플리케이션을 개발함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기대효과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코로나 사태 이후 감소된 지역축제를 활성화함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관광객 또는 지역 방문자 대상 해당 지역 축제 정보</a:t>
                      </a:r>
                      <a:r>
                        <a:rPr lang="ko-KR" altLang="en-US" sz="1600" baseline="0" dirty="0" smtClean="0"/>
                        <a:t> 제공을 통한 지역 경제 활성화 주도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사용자들이 한 번의 검색으로 전국의 축제 정보를 한 눈에 파악할 수 있을 것으로 예상됨</a:t>
                      </a:r>
                      <a:endParaRPr lang="en-US" altLang="ko-KR" sz="160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기술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도구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Front-End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HTML, React,</a:t>
                      </a:r>
                      <a:r>
                        <a:rPr lang="en-US" altLang="ko-KR" sz="1600" baseline="0" dirty="0" smtClean="0"/>
                        <a:t> tailwind CSS, JS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Next.js,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TypeScript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Database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MongoDB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Visual</a:t>
                      </a:r>
                      <a:r>
                        <a:rPr lang="en-US" altLang="ko-KR" sz="1600" baseline="0" dirty="0" smtClean="0"/>
                        <a:t> Studio Code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Etc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62465"/>
            <a:ext cx="10515600" cy="49953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List of Screens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84869"/>
              </p:ext>
            </p:extLst>
          </p:nvPr>
        </p:nvGraphicFramePr>
        <p:xfrm>
          <a:off x="228600" y="950404"/>
          <a:ext cx="10515600" cy="56768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2583349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5891784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그룹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Title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Main Home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MA-1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Main Home</a:t>
                      </a:r>
                      <a:endParaRPr lang="ko-KR" altLang="en-US" sz="12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메인 홈페이지</a:t>
                      </a:r>
                      <a:endParaRPr lang="en-US" altLang="ko-KR" sz="120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가장 인기 있는 축제를 메인 홈페이지 이미지로 활용</a:t>
                      </a:r>
                      <a:endParaRPr lang="en-US" altLang="ko-KR" sz="120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그 외 인기 있는 축제를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가지 선정하여 이미지를</a:t>
                      </a:r>
                      <a:r>
                        <a:rPr lang="ko-KR" altLang="en-US" sz="1200" baseline="0" dirty="0" smtClean="0"/>
                        <a:t> 출력함</a:t>
                      </a:r>
                      <a:endParaRPr lang="en-US" altLang="ko-KR" sz="1200" baseline="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오른쪽에는 고정 </a:t>
                      </a:r>
                      <a:r>
                        <a:rPr lang="ko-KR" altLang="en-US" sz="1200" baseline="0" dirty="0" err="1" smtClean="0"/>
                        <a:t>메뉴바를</a:t>
                      </a:r>
                      <a:r>
                        <a:rPr lang="ko-KR" altLang="en-US" sz="1200" baseline="0" dirty="0" smtClean="0"/>
                        <a:t> 위치시킴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National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Festival Information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IN-1</a:t>
                      </a:r>
                      <a:endParaRPr lang="ko-KR" altLang="en-US" sz="12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National Festival Information Page</a:t>
                      </a:r>
                      <a:endParaRPr lang="ko-KR" altLang="en-US" sz="12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전국 축제</a:t>
                      </a:r>
                      <a:r>
                        <a:rPr lang="ko-KR" altLang="en-US" sz="1200" baseline="0" dirty="0" smtClean="0"/>
                        <a:t> 이미지 및 요약 정보 표출</a:t>
                      </a:r>
                      <a:endParaRPr lang="en-US" altLang="ko-KR" sz="1200" baseline="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이미지 위에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좋아요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버튼 위치</a:t>
                      </a:r>
                      <a:r>
                        <a:rPr lang="ko-KR" altLang="en-US" sz="1200" baseline="0" dirty="0" smtClean="0"/>
                        <a:t>시킴</a:t>
                      </a:r>
                      <a:endParaRPr lang="en-US" altLang="ko-KR" sz="120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날짜별</a:t>
                      </a:r>
                      <a:r>
                        <a:rPr lang="ko-KR" altLang="en-US" sz="1200" dirty="0" smtClean="0"/>
                        <a:t> 전국 축제 정보 정렬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오름차순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내림차순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인기순 전국 축제 정보 정렬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오름차순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내림차순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National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Festival Information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IN-2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National Festival Information Page</a:t>
                      </a:r>
                      <a:endParaRPr lang="ko-KR" altLang="en-US" sz="12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축제 이미지 클릭 시 전국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축제 정보 상세보기 </a:t>
                      </a:r>
                      <a:r>
                        <a:rPr lang="ko-KR" altLang="en-US" sz="1200" dirty="0" err="1" smtClean="0"/>
                        <a:t>팝업창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en-US" altLang="ko-KR" sz="1200" baseline="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상세보기 </a:t>
                      </a:r>
                      <a:r>
                        <a:rPr lang="ko-KR" altLang="en-US" sz="1200" dirty="0" err="1" smtClean="0"/>
                        <a:t>팝업창은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축제 상세정보</a:t>
                      </a:r>
                      <a:r>
                        <a:rPr lang="en-US" altLang="ko-KR" sz="1200" dirty="0" smtClean="0"/>
                        <a:t>, ‘</a:t>
                      </a:r>
                      <a:r>
                        <a:rPr lang="ko-KR" altLang="en-US" sz="1200" dirty="0" smtClean="0"/>
                        <a:t>좋아요</a:t>
                      </a:r>
                      <a:r>
                        <a:rPr lang="en-US" altLang="ko-KR" sz="1200" dirty="0" smtClean="0"/>
                        <a:t>‘ </a:t>
                      </a:r>
                      <a:r>
                        <a:rPr lang="ko-KR" altLang="en-US" sz="1200" dirty="0" smtClean="0"/>
                        <a:t>버튼 및 시도별 축제 정보 웹 사이트 </a:t>
                      </a:r>
                      <a:r>
                        <a:rPr lang="ko-KR" altLang="en-US" sz="1200" dirty="0" err="1" smtClean="0"/>
                        <a:t>바로가기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버튼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으로 구성함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Local Festival Information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IL-1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Local Festival Information Page</a:t>
                      </a:r>
                      <a:endParaRPr lang="ko-KR" altLang="en-US" sz="12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지역 축제</a:t>
                      </a:r>
                      <a:r>
                        <a:rPr lang="ko-KR" altLang="en-US" sz="1200" baseline="0" dirty="0" smtClean="0"/>
                        <a:t> 이미지 및 요약 정보 표출</a:t>
                      </a:r>
                      <a:endParaRPr lang="en-US" altLang="ko-KR" sz="1200" baseline="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이미지 위에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좋아요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버튼 위치시킴</a:t>
                      </a:r>
                      <a:endParaRPr lang="en-US" altLang="ko-KR" sz="120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지역 선택 박스</a:t>
                      </a:r>
                      <a:endParaRPr lang="en-US" altLang="ko-KR" sz="120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날짜별</a:t>
                      </a:r>
                      <a:r>
                        <a:rPr lang="ko-KR" altLang="en-US" sz="1200" dirty="0" smtClean="0"/>
                        <a:t> 전국 축제 정보 정렬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오름차순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내림차순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인기순 전국 축제 정보 정렬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오름차순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내림차순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Local Festival Information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IL-2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Local Festival Information Page</a:t>
                      </a:r>
                      <a:endParaRPr lang="ko-KR" altLang="en-US" sz="12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축제 이미지 클릭 시 지역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축제 정보 상세보기 </a:t>
                      </a:r>
                      <a:r>
                        <a:rPr lang="ko-KR" altLang="en-US" sz="1200" dirty="0" err="1" smtClean="0"/>
                        <a:t>팝업창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en-US" altLang="ko-KR" sz="1200" baseline="0" dirty="0" smtClean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상세보기 </a:t>
                      </a:r>
                      <a:r>
                        <a:rPr lang="ko-KR" altLang="en-US" sz="1200" dirty="0" err="1" smtClean="0"/>
                        <a:t>팝업창은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축제 상세정보</a:t>
                      </a:r>
                      <a:r>
                        <a:rPr lang="en-US" altLang="ko-KR" sz="1200" dirty="0" smtClean="0"/>
                        <a:t>, ‘</a:t>
                      </a:r>
                      <a:r>
                        <a:rPr lang="ko-KR" altLang="en-US" sz="1200" dirty="0" smtClean="0"/>
                        <a:t>좋아요</a:t>
                      </a:r>
                      <a:r>
                        <a:rPr lang="en-US" altLang="ko-KR" sz="1200" dirty="0" smtClean="0"/>
                        <a:t>‘ </a:t>
                      </a:r>
                      <a:r>
                        <a:rPr lang="ko-KR" altLang="en-US" sz="1200" dirty="0" smtClean="0"/>
                        <a:t>버튼 및 시도별 축제 정보 웹 사이트 </a:t>
                      </a:r>
                      <a:r>
                        <a:rPr lang="ko-KR" altLang="en-US" sz="1200" dirty="0" err="1" smtClean="0"/>
                        <a:t>바로가기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버튼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으로 구성함</a:t>
                      </a:r>
                      <a:endParaRPr lang="ko-KR" altLang="en-US" sz="120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Local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Web Site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LW-1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Local Web Site</a:t>
                      </a:r>
                      <a:endParaRPr lang="ko-KR" altLang="en-US" sz="12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지역 대표 로고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지역 축제 정보 웹 사이트 </a:t>
                      </a:r>
                      <a:r>
                        <a:rPr lang="ko-KR" altLang="en-US" sz="1200" dirty="0" err="1" smtClean="0"/>
                        <a:t>바로가기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버튼으로 페이지를 구성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29999" y="519945"/>
            <a:ext cx="1909290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Main Home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Main Home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8" y="150471"/>
            <a:ext cx="13382" cy="6441311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01868"/>
              </p:ext>
            </p:extLst>
          </p:nvPr>
        </p:nvGraphicFramePr>
        <p:xfrm>
          <a:off x="9193189" y="533825"/>
          <a:ext cx="2946423" cy="306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/>
                        <a:t>Main_About</a:t>
                      </a:r>
                      <a:endParaRPr lang="en-US" altLang="ko-KR" sz="800" dirty="0" smtClean="0"/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/>
                        <a:t>Main_Menu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Main_About_#001</a:t>
                      </a:r>
                      <a:endParaRPr lang="ko-KR" altLang="en-US" sz="800" dirty="0" smtClean="0"/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Main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Home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에 띄워질 메인 이미지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최근 축제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Main_About_#002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Main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Home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의 메인 이미지에 대한 축제 제목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Main_About_#003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축제 이미지 출력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최근 축제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Main_Menu_#001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메인 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Main_Menu_#002 </a:t>
                      </a:r>
                      <a:r>
                        <a:rPr lang="ko-KR" altLang="en-US" sz="800" dirty="0" smtClean="0"/>
                        <a:t>전국 축제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1956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Main_Menu_#003 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지역별 축제 정보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1956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Main_Menu_#004</a:t>
                      </a:r>
                      <a:endParaRPr lang="ko-KR" altLang="en-US" sz="800" dirty="0" smtClean="0"/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latin typeface="+mn-ea"/>
                          <a:ea typeface="+mn-ea"/>
                        </a:rPr>
                        <a:t>지역 대표 홈페이지 정보</a:t>
                      </a: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0209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9152" y="1241827"/>
            <a:ext cx="1310984" cy="26161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Main_Menu_#001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7083160" y="516975"/>
            <a:ext cx="121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Main_Menu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928060" y="1179101"/>
            <a:ext cx="3212431" cy="2934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Main_About_#001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928060" y="4247811"/>
            <a:ext cx="3212431" cy="320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Main_</a:t>
            </a:r>
            <a:r>
              <a:rPr lang="en-US" altLang="ko-KR" sz="1100" dirty="0"/>
              <a:t>About</a:t>
            </a:r>
            <a:r>
              <a:rPr lang="en-US" altLang="ko-KR" sz="1100" dirty="0" smtClean="0"/>
              <a:t>_#002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429151" y="178970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Main_Menu_#002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429152" y="233758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Main_Menu_#003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105906" y="4945077"/>
            <a:ext cx="1344879" cy="120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Main_</a:t>
            </a:r>
            <a:r>
              <a:rPr lang="en-US" altLang="ko-KR" sz="1100" dirty="0"/>
              <a:t>About</a:t>
            </a:r>
            <a:r>
              <a:rPr lang="en-US" altLang="ko-KR" sz="1100" dirty="0" smtClean="0"/>
              <a:t>_#003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835" y="4945077"/>
            <a:ext cx="1344879" cy="120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617764" y="4945077"/>
            <a:ext cx="1344879" cy="120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429152" y="288546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Main_Menu_#004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127879" y="519945"/>
            <a:ext cx="6861601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7879" y="544009"/>
            <a:ext cx="121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Main_About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60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National Festival Information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National Festival </a:t>
            </a:r>
            <a:r>
              <a:rPr lang="en-US" altLang="ko-KR" sz="1100" dirty="0" smtClean="0"/>
              <a:t>Information Page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8" y="150471"/>
            <a:ext cx="13382" cy="6441311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41889"/>
              </p:ext>
            </p:extLst>
          </p:nvPr>
        </p:nvGraphicFramePr>
        <p:xfrm>
          <a:off x="9193189" y="533825"/>
          <a:ext cx="2946423" cy="329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Info_Nat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Sort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Like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Info_Nat_#001</a:t>
                      </a:r>
                      <a:endParaRPr lang="ko-KR" altLang="en-US" sz="800" dirty="0" smtClean="0"/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전국 </a:t>
                      </a:r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축제정보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 이미지 및 요약 정보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Like_#001</a:t>
                      </a:r>
                      <a:endParaRPr lang="ko-KR" altLang="en-US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축제 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좋아요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’ 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Sort_#001</a:t>
                      </a:r>
                      <a:endParaRPr lang="ko-KR" altLang="en-US" sz="800" dirty="0" smtClean="0"/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날짜별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 정렬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Sort_#002</a:t>
                      </a:r>
                      <a:endParaRPr lang="ko-KR" altLang="en-US" sz="800" dirty="0" smtClean="0"/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인기순 정렬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129999" y="519945"/>
            <a:ext cx="1909290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29152" y="1241827"/>
            <a:ext cx="13109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3160" y="516975"/>
            <a:ext cx="121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Main_Menu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429151" y="1789707"/>
            <a:ext cx="1310983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Main_Menu_#002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429152" y="233758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Main_Menu_#003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429152" y="288546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Main_Menu_#004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39723" y="1501078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Info_Nat_#001</a:t>
            </a:r>
            <a:endParaRPr lang="ko-KR" altLang="en-US" sz="11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56529" y="1274425"/>
            <a:ext cx="65" cy="2609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1173" y="1503437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69729" y="533825"/>
            <a:ext cx="9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Info_Nat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127879" y="519945"/>
            <a:ext cx="6861601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71173" y="3356565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39723" y="3356565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400300" y="2569012"/>
            <a:ext cx="803267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Like_#001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640480" y="1059550"/>
            <a:ext cx="814887" cy="28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100" dirty="0" smtClean="0"/>
              <a:t>Sort_#001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5549317" y="1055641"/>
            <a:ext cx="814887" cy="28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100" dirty="0"/>
              <a:t>Sort_#</a:t>
            </a:r>
            <a:r>
              <a:rPr lang="en-US" altLang="ko-KR" sz="1100" dirty="0" smtClean="0"/>
              <a:t>002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431266" y="2569012"/>
            <a:ext cx="803267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5431266" y="4424499"/>
            <a:ext cx="803267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2400299" y="4424499"/>
            <a:ext cx="803267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09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27879" y="519945"/>
            <a:ext cx="6861601" cy="60304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National Festival Information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National Festival </a:t>
            </a:r>
            <a:r>
              <a:rPr lang="en-US" altLang="ko-KR" sz="1100" dirty="0" smtClean="0"/>
              <a:t>Information Page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8" y="150471"/>
            <a:ext cx="13382" cy="6441311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56688"/>
              </p:ext>
            </p:extLst>
          </p:nvPr>
        </p:nvGraphicFramePr>
        <p:xfrm>
          <a:off x="9193189" y="533825"/>
          <a:ext cx="2946423" cy="329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Info_Nat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Like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Cl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Info_Nat_#002</a:t>
                      </a:r>
                      <a:endParaRPr kumimoji="1"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축제 정보 </a:t>
                      </a:r>
                      <a:r>
                        <a:rPr kumimoji="1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상세보기</a:t>
                      </a:r>
                      <a:endParaRPr lang="ko-KR" altLang="en-US" sz="800" b="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Like_#001</a:t>
                      </a:r>
                      <a:endParaRPr lang="ko-KR" altLang="en-US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축제 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좋아요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’ 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Cl_#001</a:t>
                      </a:r>
                      <a:endParaRPr lang="ko-KR" altLang="en-US" sz="800" dirty="0" smtClean="0"/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Info_Nat_#002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상세보기 창 닫기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Web_Loc_#002</a:t>
                      </a:r>
                      <a:endParaRPr lang="ko-KR" altLang="en-US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각 시도별 축제 정보 웹 사이트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바로가기</a:t>
                      </a:r>
                      <a:endParaRPr kumimoji="1" lang="ko-KR" altLang="en-US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129999" y="519945"/>
            <a:ext cx="1909290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29152" y="1241827"/>
            <a:ext cx="13109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3160" y="516975"/>
            <a:ext cx="121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Main_Menu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429151" y="1789707"/>
            <a:ext cx="1310983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Main_Menu_#002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429152" y="233758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Main_Menu_#003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429152" y="288546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Main_Menu_#004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39723" y="1501078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Info_Nat_#001</a:t>
            </a:r>
            <a:endParaRPr lang="ko-KR" altLang="en-US" sz="11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56529" y="1274425"/>
            <a:ext cx="65" cy="2609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1173" y="1503437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69729" y="533825"/>
            <a:ext cx="9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Info_Nat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71173" y="3356565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39723" y="3356565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268438" y="1241827"/>
            <a:ext cx="4573561" cy="4663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314732" y="1278657"/>
            <a:ext cx="1257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Info_Nat_#</a:t>
            </a:r>
            <a:r>
              <a:rPr lang="en-US" altLang="ko-KR" sz="1100" dirty="0" smtClean="0"/>
              <a:t>002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1595120" y="1686560"/>
            <a:ext cx="1879600" cy="2103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100" dirty="0" err="1" smtClean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0792" y="1689320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Title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850792" y="2133780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Day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0792" y="2594621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Address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1595120" y="3950476"/>
            <a:ext cx="3836146" cy="13286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Introduction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0792" y="3082923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Call </a:t>
            </a:r>
            <a:r>
              <a:rPr lang="en-US" altLang="ko-KR" sz="1100" dirty="0" err="1" smtClean="0"/>
              <a:t>Num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850792" y="3525984"/>
            <a:ext cx="1580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Like_#001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4973444" y="1328095"/>
            <a:ext cx="7712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Cl_#001</a:t>
            </a:r>
            <a:endParaRPr lang="ko-KR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1595120" y="5394598"/>
            <a:ext cx="3836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Web_Loc_#002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25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Local </a:t>
            </a:r>
            <a:r>
              <a:rPr lang="en-US" altLang="ko-KR" sz="1100" dirty="0"/>
              <a:t>Festival Information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Local Festival </a:t>
            </a:r>
            <a:r>
              <a:rPr lang="en-US" altLang="ko-KR" sz="1100" dirty="0" smtClean="0"/>
              <a:t>Information Page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8" y="150471"/>
            <a:ext cx="13382" cy="6441311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12996"/>
              </p:ext>
            </p:extLst>
          </p:nvPr>
        </p:nvGraphicFramePr>
        <p:xfrm>
          <a:off x="9193189" y="533825"/>
          <a:ext cx="2946423" cy="343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/>
                        <a:t>Type_Loc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Info_Nat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Sort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Like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+mn-lt"/>
                          <a:ea typeface="+mn-ea"/>
                        </a:rPr>
                        <a:t>Type_Loc_#001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lt"/>
                          <a:ea typeface="+mn-ea"/>
                        </a:rPr>
                        <a:t>지역 선택 박스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Info_Loc_#001</a:t>
                      </a:r>
                      <a:endParaRPr lang="ko-KR" altLang="en-US" sz="800" dirty="0" smtClean="0"/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지역별 축제 정보 이미지 및 요약 정보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Like_#001</a:t>
                      </a:r>
                      <a:endParaRPr lang="ko-KR" altLang="en-US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축제 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좋아요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’ 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Sort_#001</a:t>
                      </a:r>
                      <a:endParaRPr lang="ko-KR" altLang="en-US" sz="800" dirty="0" smtClean="0"/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날짜별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 정렬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Sort_#002</a:t>
                      </a:r>
                      <a:endParaRPr lang="ko-KR" altLang="en-US" sz="800" dirty="0" smtClean="0"/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인기순 정렬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129999" y="519945"/>
            <a:ext cx="1909290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29152" y="1241827"/>
            <a:ext cx="13109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3160" y="516975"/>
            <a:ext cx="121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Main_Menu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429151" y="178970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Main_Menu_#002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429152" y="2337587"/>
            <a:ext cx="1310983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Main_Menu_#003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429152" y="2885467"/>
            <a:ext cx="13109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Main_Menu_#004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39723" y="1503437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Info_Loc_#001</a:t>
            </a:r>
            <a:endParaRPr lang="ko-KR" altLang="en-US" sz="11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56529" y="1274425"/>
            <a:ext cx="65" cy="2609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1173" y="1503437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69729" y="533825"/>
            <a:ext cx="9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Info_Loc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127879" y="519945"/>
            <a:ext cx="6861601" cy="60304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71173" y="3356565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39723" y="3356565"/>
            <a:ext cx="2594895" cy="146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0480" y="1059550"/>
            <a:ext cx="814887" cy="28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100" dirty="0" smtClean="0"/>
              <a:t>Sort_#001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549317" y="1055641"/>
            <a:ext cx="814887" cy="28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100" dirty="0"/>
              <a:t>Sort_#</a:t>
            </a:r>
            <a:r>
              <a:rPr lang="en-US" altLang="ko-KR" sz="1100" dirty="0" smtClean="0"/>
              <a:t>002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400300" y="2569012"/>
            <a:ext cx="803267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 smtClean="0"/>
              <a:t>Like_#001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50273" y="1056732"/>
            <a:ext cx="2594895" cy="324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100" dirty="0" smtClean="0"/>
              <a:t>Type_Loc_#001</a:t>
            </a:r>
            <a:endParaRPr lang="ko-KR" altLang="en-US" sz="1100" dirty="0"/>
          </a:p>
        </p:txBody>
      </p:sp>
      <p:sp>
        <p:nvSpPr>
          <p:cNvPr id="2" name="이등변 삼각형 1"/>
          <p:cNvSpPr/>
          <p:nvPr/>
        </p:nvSpPr>
        <p:spPr>
          <a:xfrm rot="10800000">
            <a:off x="3063239" y="1180866"/>
            <a:ext cx="170807" cy="100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431266" y="2569012"/>
            <a:ext cx="803267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431266" y="4424499"/>
            <a:ext cx="803267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400299" y="4424499"/>
            <a:ext cx="803267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15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849</Words>
  <Application>Microsoft Office PowerPoint</Application>
  <PresentationFormat>와이드스크린</PresentationFormat>
  <Paragraphs>295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맑은 고딕</vt:lpstr>
      <vt:lpstr>Office 테마</vt:lpstr>
      <vt:lpstr>디자인 사용자 지정</vt:lpstr>
      <vt:lpstr>전국 축제 정보 관람 서비스 [화면 설계서]</vt:lpstr>
      <vt:lpstr>참조 : https://yslab.kr/148</vt:lpstr>
      <vt:lpstr>Version History</vt:lpstr>
      <vt:lpstr>프로젝트 개요</vt:lpstr>
      <vt:lpstr>List of Screens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[UI 설계서]</dc:title>
  <dc:creator>최재성</dc:creator>
  <cp:lastModifiedBy>user</cp:lastModifiedBy>
  <cp:revision>136</cp:revision>
  <dcterms:created xsi:type="dcterms:W3CDTF">2022-10-02T07:30:03Z</dcterms:created>
  <dcterms:modified xsi:type="dcterms:W3CDTF">2022-10-08T10:23:20Z</dcterms:modified>
</cp:coreProperties>
</file>