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4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5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0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6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4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A883-71F8-4489-9049-47800399005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708A-6EEC-4610-BB04-ADC65B8A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1007" y="1935796"/>
            <a:ext cx="6589986" cy="15696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Arduino Mini Project</a:t>
            </a:r>
          </a:p>
          <a:p>
            <a:pPr algn="ctr"/>
            <a:r>
              <a:rPr lang="en-US" altLang="ko-KR" sz="2400" dirty="0" smtClean="0"/>
              <a:t>IOT System_</a:t>
            </a:r>
            <a:r>
              <a:rPr lang="ko-KR" altLang="en-US" sz="2400" dirty="0" err="1" smtClean="0"/>
              <a:t>스마트홈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36318" y="5302542"/>
            <a:ext cx="1308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강석원</a:t>
            </a:r>
            <a:endParaRPr lang="en-US" altLang="ko-KR" dirty="0"/>
          </a:p>
          <a:p>
            <a:pPr algn="r"/>
            <a:r>
              <a:rPr lang="ko-KR" altLang="en-US" dirty="0" smtClean="0"/>
              <a:t>정도현</a:t>
            </a:r>
            <a:endParaRPr lang="en-US" altLang="ko-KR" dirty="0"/>
          </a:p>
          <a:p>
            <a:pPr algn="r"/>
            <a:r>
              <a:rPr lang="ko-KR" altLang="en-US" dirty="0" smtClean="0"/>
              <a:t>이슬비</a:t>
            </a:r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2022.10.21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65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54900" y="719886"/>
          <a:ext cx="5282201" cy="5418228"/>
        </p:xfrm>
        <a:graphic>
          <a:graphicData uri="http://schemas.openxmlformats.org/drawingml/2006/table">
            <a:tbl>
              <a:tblPr/>
              <a:tblGrid>
                <a:gridCol w="660878">
                  <a:extLst>
                    <a:ext uri="{9D8B030D-6E8A-4147-A177-3AD203B41FA5}">
                      <a16:colId xmlns:a16="http://schemas.microsoft.com/office/drawing/2014/main" val="1990485623"/>
                    </a:ext>
                  </a:extLst>
                </a:gridCol>
                <a:gridCol w="1395747">
                  <a:extLst>
                    <a:ext uri="{9D8B030D-6E8A-4147-A177-3AD203B41FA5}">
                      <a16:colId xmlns:a16="http://schemas.microsoft.com/office/drawing/2014/main" val="1099041342"/>
                    </a:ext>
                  </a:extLst>
                </a:gridCol>
                <a:gridCol w="3225576">
                  <a:extLst>
                    <a:ext uri="{9D8B030D-6E8A-4147-A177-3AD203B41FA5}">
                      <a16:colId xmlns:a16="http://schemas.microsoft.com/office/drawing/2014/main" val="709502625"/>
                    </a:ext>
                  </a:extLst>
                </a:gridCol>
              </a:tblGrid>
              <a:tr h="201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요구사항 </a:t>
                      </a:r>
                      <a:r>
                        <a:rPr lang="en-US" sz="900" b="1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ID</a:t>
                      </a:r>
                      <a:endParaRPr lang="en-US" sz="900" b="1" kern="100" spc="-5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요구사항 </a:t>
                      </a:r>
                      <a:endParaRPr lang="ko-KR" altLang="en-US" sz="900" b="1" kern="100" spc="-5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상세 요구사항</a:t>
                      </a:r>
                      <a:endParaRPr lang="ko-KR" altLang="en-US" sz="900" b="1" kern="100" spc="-5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76878"/>
                  </a:ext>
                </a:extLst>
              </a:tr>
              <a:tr h="1056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 - 01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출입 권한 확인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(RFID)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RFID 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센서를 통해 출입 권한을 확인한다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출입 권한이 인증되면 출입문 제어 단계로 넘어간다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출입 권한이 인증되면 출입한 사용자 정보를 서버에 전송한다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출입 권한이 없는 카드가 인식되면 다음 단계로 넘어가지 않는다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44172"/>
                  </a:ext>
                </a:extLst>
              </a:tr>
              <a:tr h="3729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 - 02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출입문 제어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서브 모터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-13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SS-01 </a:t>
                      </a:r>
                      <a:r>
                        <a:rPr lang="ko-KR" altLang="en-US" sz="900" kern="100" spc="-13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 출입 권한이 확인되면 서브 모터를 통해 출입문을 연다</a:t>
                      </a:r>
                      <a:r>
                        <a:rPr lang="en-US" altLang="ko-KR" sz="900" kern="100" spc="-13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88246"/>
                  </a:ext>
                </a:extLst>
              </a:tr>
              <a:tr h="3729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 - 03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현관 조명 제어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움직임 센서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인체 감지 센서를 통해 사람의 움직임을 감지한다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7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사람의 움직임이 감지되면 현관 조명을 켜고</a:t>
                      </a:r>
                      <a:r>
                        <a:rPr lang="en-US" altLang="ko-KR" sz="900" kern="100" spc="-7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, 7</a:t>
                      </a:r>
                      <a:r>
                        <a:rPr lang="ko-KR" altLang="en-US" sz="900" kern="100" spc="-7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초 뒤 조명이 꺼진다</a:t>
                      </a:r>
                      <a:r>
                        <a:rPr lang="en-US" altLang="ko-KR" sz="900" kern="100" spc="-7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49312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 - 04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6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낮</a:t>
                      </a:r>
                      <a:r>
                        <a:rPr lang="en-US" altLang="ko-KR" sz="900" kern="100" spc="-6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900" kern="100" spc="-6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밤 확인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-6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900" kern="100" spc="-6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조도 센서</a:t>
                      </a:r>
                      <a:r>
                        <a:rPr lang="en-US" altLang="ko-KR" sz="900" kern="100" spc="-6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사용자가 집에 들어오면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포토센서를 통해 낮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밤 여부를 확인한다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 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밤일 경우 거실 조명을 켜고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서버에 조명 상태를 전송한다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낮일 경우 거실 조명을 제어하지 않는다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05631"/>
                  </a:ext>
                </a:extLst>
              </a:tr>
              <a:tr h="3729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 - 05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거실 조명 제어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(TACT 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스위치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TACT </a:t>
                      </a: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스위치를 통해 거실 조명을 직접 켜고 끌 수 있다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조명을 켜면 서버에 조명 상태를 전송한다</a:t>
                      </a:r>
                      <a:r>
                        <a:rPr lang="en-US" altLang="ko-KR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8019"/>
                  </a:ext>
                </a:extLst>
              </a:tr>
              <a:tr h="885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-5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 - 06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습도 측정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습도센서를</a:t>
                      </a: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통해 습도를 측정하고 서버에 측정값을 전송한다</a:t>
                      </a:r>
                      <a:r>
                        <a:rPr lang="en-US" altLang="ko-KR" sz="900" kern="100" spc="-5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측정값이 </a:t>
                      </a:r>
                      <a:r>
                        <a:rPr lang="ko-KR" altLang="en-US" sz="900" kern="100" spc="-5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기준값</a:t>
                      </a: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이상으로 올라가면 릴레이 </a:t>
                      </a:r>
                      <a:r>
                        <a:rPr lang="en-US" altLang="ko-KR" sz="900" kern="100" spc="-5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1 </a:t>
                      </a: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채널 모듈로 제습기 콘센트를 제어하여 제습기를 작동시킨다</a:t>
                      </a:r>
                      <a:r>
                        <a:rPr lang="en-US" altLang="ko-KR" sz="900" kern="100" spc="-5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측정값이 정상으로 내려오면 릴레이 </a:t>
                      </a:r>
                      <a:r>
                        <a:rPr lang="en-US" altLang="ko-KR" sz="900" kern="100" spc="-5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1 </a:t>
                      </a: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채널 모듈로 제습기 콘센트를 제어하여 제습기를 중단시킨다</a:t>
                      </a:r>
                      <a:r>
                        <a:rPr lang="en-US" altLang="ko-KR" sz="900" kern="100" spc="-5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6710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-5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SS - 07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미세먼지 측정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13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미세먼지 센서를 통해 미세먼지를 측정하고 서버에 측정값을 전송한다</a:t>
                      </a:r>
                      <a:r>
                        <a:rPr lang="en-US" altLang="ko-KR" sz="900" kern="100" spc="-13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측정값이 </a:t>
                      </a:r>
                      <a:r>
                        <a:rPr lang="ko-KR" altLang="en-US" sz="900" kern="100" spc="-10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기준값</a:t>
                      </a:r>
                      <a:r>
                        <a:rPr lang="ko-KR" altLang="en-US" sz="900" kern="10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이상으로 올라가면 </a:t>
                      </a:r>
                      <a:r>
                        <a:rPr lang="ko-KR" altLang="en-US" sz="900" kern="100" spc="-10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스텝모터를</a:t>
                      </a:r>
                      <a:r>
                        <a:rPr lang="ko-KR" altLang="en-US" sz="900" kern="10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통해 창문을 닫는다</a:t>
                      </a:r>
                      <a:r>
                        <a:rPr lang="en-US" altLang="ko-KR" sz="900" kern="100" spc="-1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14478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-5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측정값이 정상으로 내려오면 </a:t>
                      </a:r>
                      <a:r>
                        <a:rPr lang="ko-KR" altLang="en-US" sz="900" kern="100" spc="-7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스텝모터를</a:t>
                      </a:r>
                      <a:r>
                        <a:rPr lang="ko-KR" altLang="en-US" sz="900" kern="100" spc="-7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통해 창문을 연다</a:t>
                      </a:r>
                      <a:r>
                        <a:rPr lang="en-US" altLang="ko-KR" sz="900" kern="100" spc="-7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904" marR="55904" marT="15456" marB="1545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736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20552" y="6335183"/>
            <a:ext cx="13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2022.10.21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24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4" y="220717"/>
            <a:ext cx="6416566" cy="4812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78" y="2869324"/>
            <a:ext cx="5202622" cy="39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62297" cy="43217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5" y="2739261"/>
            <a:ext cx="5491655" cy="41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9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62" y="1190297"/>
            <a:ext cx="5969876" cy="44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251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HY중고딕</vt:lpstr>
      <vt:lpstr>맑은 고딕</vt:lpstr>
      <vt:lpstr>한양신명조</vt:lpstr>
      <vt:lpstr>Arial</vt:lpstr>
      <vt:lpstr>Arial Narrow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2022-10-21T08:06:04Z</dcterms:created>
  <dcterms:modified xsi:type="dcterms:W3CDTF">2022-10-21T08:13:10Z</dcterms:modified>
</cp:coreProperties>
</file>