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147"/>
    <p:restoredTop sz="97322"/>
  </p:normalViewPr>
  <p:slideViewPr>
    <p:cSldViewPr snapToGrid="0" snapToObjects="1">
      <p:cViewPr varScale="1">
        <p:scale>
          <a:sx n="90" d="100"/>
          <a:sy n="90" d="100"/>
        </p:scale>
        <p:origin x="1950" y="78"/>
      </p:cViewPr>
      <p:guideLst>
        <p:guide orient="horz" pos="2155"/>
        <p:guide pos="287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1A3D5110-9FE0-496F-B26A-071D02F2DE37}" type="datetime1">
              <a:rPr lang="en-US"/>
              <a:pPr lvl="0">
                <a:defRPr lang="ko-KR" altLang="en-US"/>
              </a:pPr>
              <a:t>5/31/2021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6F29BFC4-634C-47D7-AF53-BABE3902A6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1A3D5110-9FE0-496F-B26A-071D02F2DE37}" type="datetime1">
              <a:rPr lang="en-US"/>
              <a:pPr lvl="0">
                <a:defRPr lang="ko-KR" altLang="en-US"/>
              </a:pPr>
              <a:t>5/31/2021</a:t>
            </a:fld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 lang="ko-KR" altLang="en-US"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 lang="ko-KR" altLang="en-US"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 lang="ko-KR" altLang="en-US"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 lang="ko-KR" altLang="en-US"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379E618C-E705-4CD1-A19E-88052652622A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  <a:defRPr lang="ko-KR" altLang="en-US"/>
            </a:pPr>
            <a:endParaRPr lang="ko-KR" altLang="en-US" sz="1200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89999" tIns="46800" rIns="89999" bIns="4680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2400" b="1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endParaRPr lang="ko-KR" altLang="en-US" sz="2400" b="1">
              <a:latin typeface="HY헤드라인M"/>
              <a:ea typeface="HY헤드라인M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latin typeface="Times New Roman"/>
                <a:ea typeface="HY헤드라인M"/>
                <a:cs typeface="+mn-cs"/>
              </a:defRPr>
            </a:lvl1pPr>
          </a:lstStyle>
          <a:p>
            <a:pPr lvl="0">
              <a:defRPr lang="ko-KR" altLang="en-US"/>
            </a:pPr>
            <a:br>
              <a:rPr lang="en-US" altLang="ko-KR"/>
            </a:b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/>
        </p:nvGraphicFramePr>
        <p:xfrm>
          <a:off x="101602" y="107950"/>
          <a:ext cx="8930015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캠핑장 예약 관리 프로그램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ver.1.0.0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>
            <a:normAutofit/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89999" tIns="46800" rIns="89999" bIns="46800" anchor="ctr" anchorCtr="0">
            <a:normAutofit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>
            <a:normAutofit/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07 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>
              <a:defRPr lang="ko-KR" altLang="en-US"/>
            </a:pPr>
            <a:fld id="{D01E96DD-36A3-4CEA-A458-2E238E551108}" type="slidenum">
              <a:rPr lang="ko-KR" altLang="en-US" sz="1200">
                <a:latin typeface="Times New Roman"/>
                <a:ea typeface="+mj-ea"/>
                <a:cs typeface="+mj-cs"/>
              </a:rPr>
              <a:pPr algn="ctr">
                <a:defRPr lang="ko-KR" altLang="en-US"/>
              </a:pPr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>
              <a:defRPr lang="ko-KR" altLang="en-US"/>
            </a:pPr>
            <a:fld id="{798B6E51-586F-46BA-AEAC-6894BAAF723D}" type="slidenum">
              <a:rPr lang="ko-KR" altLang="en-US" sz="1200">
                <a:latin typeface="Times New Roman"/>
                <a:ea typeface="+mj-ea"/>
                <a:cs typeface="+mj-cs"/>
              </a:rPr>
              <a:pPr algn="ctr">
                <a:defRPr lang="ko-KR" altLang="en-US"/>
              </a:pPr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>
            <a:normAutofit/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/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973" y="4372844"/>
            <a:ext cx="1743042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SE_Project_8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5100" t="15370" r="22710" b="13150"/>
          <a:stretch>
            <a:fillRect/>
          </a:stretch>
        </p:blipFill>
        <p:spPr>
          <a:xfrm>
            <a:off x="533399" y="1010806"/>
            <a:ext cx="8077201" cy="5222444"/>
          </a:xfrm>
          <a:prstGeom prst="rect">
            <a:avLst/>
          </a:prstGeom>
        </p:spPr>
      </p:pic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37" y="880416"/>
            <a:ext cx="2238375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게시글 관리/댓글 쓰기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5EF54-7123-4578-B990-61A9EA3C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0" t="5190" r="28230" b="17960"/>
          <a:stretch>
            <a:fillRect/>
          </a:stretch>
        </p:blipFill>
        <p:spPr>
          <a:xfrm>
            <a:off x="1223962" y="895350"/>
            <a:ext cx="6696074" cy="53439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47101-BC3A-4207-BA63-13CCEA37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0" t="5190" r="50910" b="39810"/>
          <a:stretch>
            <a:fillRect/>
          </a:stretch>
        </p:blipFill>
        <p:spPr>
          <a:xfrm>
            <a:off x="1150999" y="842014"/>
            <a:ext cx="6689602" cy="519712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6" name="그림 5" descr="20210531_232252.png">
            <a:extLst>
              <a:ext uri="{FF2B5EF4-FFF2-40B4-BE49-F238E27FC236}">
                <a16:creationId xmlns:a16="http://schemas.microsoft.com/office/drawing/2014/main" id="{91021AE4-1D5A-40B1-AE3E-A8B44117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8" y="1249680"/>
            <a:ext cx="6626963" cy="4709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4" name="그림 3" descr="20210531_231939.png">
            <a:extLst>
              <a:ext uri="{FF2B5EF4-FFF2-40B4-BE49-F238E27FC236}">
                <a16:creationId xmlns:a16="http://schemas.microsoft.com/office/drawing/2014/main" id="{0AA27F08-D2D2-4B25-8B5B-F845E35D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53" y="841612"/>
            <a:ext cx="7060287" cy="52054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D57129-17A6-4D39-A817-8BC0AB7A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1" y="880340"/>
            <a:ext cx="7082797" cy="53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2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50654B-B674-48D3-A33F-27EDE793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849668"/>
            <a:ext cx="76686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88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34B8D-994A-4087-B1BB-D7FB028D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33" y="935195"/>
            <a:ext cx="7568734" cy="54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5618"/>
      </p:ext>
    </p:extLst>
  </p:cSld>
  <p:clrMapOvr>
    <a:masterClrMapping/>
  </p:clrMapOvr>
  <p:transition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236" y="1074372"/>
            <a:ext cx="8449528" cy="47092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974" y="1286616"/>
            <a:ext cx="8512053" cy="46283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2021/05/31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ver1.0.0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458" y="1788824"/>
            <a:ext cx="8467084" cy="364811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9310" t="5520" r="47080" b="53770"/>
          <a:stretch>
            <a:fillRect/>
          </a:stretch>
        </p:blipFill>
        <p:spPr>
          <a:xfrm>
            <a:off x="467091" y="1273781"/>
            <a:ext cx="8209815" cy="431043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830" t="5340" r="33710" b="37750"/>
          <a:stretch>
            <a:fillRect/>
          </a:stretch>
        </p:blipFill>
        <p:spPr>
          <a:xfrm>
            <a:off x="735166" y="884726"/>
            <a:ext cx="7673667" cy="5287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720" t="6050" r="22940" b="46970"/>
          <a:stretch>
            <a:fillRect/>
          </a:stretch>
        </p:blipFill>
        <p:spPr>
          <a:xfrm>
            <a:off x="228967" y="1672881"/>
            <a:ext cx="8686067" cy="35122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020" t="5700" r="34480" b="53660"/>
          <a:stretch>
            <a:fillRect/>
          </a:stretch>
        </p:blipFill>
        <p:spPr>
          <a:xfrm>
            <a:off x="368819" y="1666042"/>
            <a:ext cx="8406360" cy="35259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020" t="5700" r="39560" b="47150"/>
          <a:stretch>
            <a:fillRect/>
          </a:stretch>
        </p:blipFill>
        <p:spPr>
          <a:xfrm>
            <a:off x="512884" y="1250537"/>
            <a:ext cx="8118231" cy="4356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820" t="6050" r="43590" b="50000"/>
          <a:stretch>
            <a:fillRect/>
          </a:stretch>
        </p:blipFill>
        <p:spPr>
          <a:xfrm>
            <a:off x="848091" y="1317188"/>
            <a:ext cx="7447817" cy="4223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10310" t="5520" r="35940" b="19810"/>
          <a:stretch>
            <a:fillRect/>
          </a:stretch>
        </p:blipFill>
        <p:spPr>
          <a:xfrm>
            <a:off x="847725" y="880415"/>
            <a:ext cx="7010400" cy="5477749"/>
          </a:xfrm>
          <a:prstGeom prst="rect">
            <a:avLst/>
          </a:prstGeom>
        </p:spPr>
      </p:pic>
      <p:sp>
        <p:nvSpPr>
          <p:cNvPr id="26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37" y="880416"/>
            <a:ext cx="3257213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전체 클래스 다이어그램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937" y="880416"/>
            <a:ext cx="3257213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메뉴(사용자 전용 메뉴+관리자 전용 메뉴)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880" t="27410" r="56770" b="33150"/>
          <a:stretch>
            <a:fillRect/>
          </a:stretch>
        </p:blipFill>
        <p:spPr>
          <a:xfrm>
            <a:off x="3338801" y="1371599"/>
            <a:ext cx="2286047" cy="44672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660" t="9910" r="32860" b="19540"/>
          <a:stretch>
            <a:fillRect/>
          </a:stretch>
        </p:blipFill>
        <p:spPr>
          <a:xfrm>
            <a:off x="1252537" y="1010806"/>
            <a:ext cx="6638925" cy="48363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1785" h="3629069">
                <a:moveTo>
                  <a:pt x="4943684" y="1819297"/>
                </a:moveTo>
                <a:lnTo>
                  <a:pt x="2943350" y="1838347"/>
                </a:lnTo>
                <a:lnTo>
                  <a:pt x="2914774" y="3581444"/>
                </a:lnTo>
                <a:cubicBezTo>
                  <a:pt x="2914774" y="3584619"/>
                  <a:pt x="2914774" y="3625894"/>
                  <a:pt x="2914774" y="3629069"/>
                </a:cubicBezTo>
                <a:lnTo>
                  <a:pt x="0" y="3590969"/>
                </a:lnTo>
                <a:lnTo>
                  <a:pt x="28576" y="0"/>
                </a:lnTo>
                <a:lnTo>
                  <a:pt x="4981786" y="47625"/>
                </a:lnTo>
                <a:lnTo>
                  <a:pt x="4915108" y="1885973"/>
                </a:lnTo>
                <a:lnTo>
                  <a:pt x="4943684" y="1819297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261937" y="880416"/>
            <a:ext cx="2238375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로그인/회원가입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500" t="13890" r="20000" b="11480"/>
          <a:stretch>
            <a:fillRect/>
          </a:stretch>
        </p:blipFill>
        <p:spPr>
          <a:xfrm>
            <a:off x="490537" y="1010806"/>
            <a:ext cx="8162925" cy="5076633"/>
          </a:xfrm>
          <a:prstGeom prst="rect">
            <a:avLst/>
          </a:prstGeom>
        </p:spPr>
      </p:pic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937" y="880416"/>
            <a:ext cx="2238375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예약하기/예약관리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340" t="11850" r="28960" b="24260"/>
          <a:stretch>
            <a:fillRect/>
          </a:stretch>
        </p:blipFill>
        <p:spPr>
          <a:xfrm>
            <a:off x="1507331" y="1010806"/>
            <a:ext cx="6129337" cy="5040813"/>
          </a:xfrm>
          <a:prstGeom prst="rect">
            <a:avLst/>
          </a:prstGeom>
        </p:spPr>
      </p:pic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937" y="880416"/>
            <a:ext cx="2238375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캠핑장 정보 관리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770" t="24810" r="32290" b="30000"/>
          <a:stretch>
            <a:fillRect/>
          </a:stretch>
        </p:blipFill>
        <p:spPr>
          <a:xfrm>
            <a:off x="919162" y="1730141"/>
            <a:ext cx="7305675" cy="3645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937" y="880416"/>
            <a:ext cx="2238375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사용자 정보 관리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SE_Project_8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937" y="880416"/>
            <a:ext cx="2238375" cy="260780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300" b="1">
                <a:latin typeface="돋움"/>
                <a:ea typeface="돋움"/>
              </a:rPr>
              <a:t>게시판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6880" t="23330" r="21560" b="22040"/>
          <a:stretch>
            <a:fillRect/>
          </a:stretch>
        </p:blipFill>
        <p:spPr>
          <a:xfrm>
            <a:off x="2872460" y="1141196"/>
            <a:ext cx="3500153" cy="4988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177</ep:Words>
  <ep:PresentationFormat>화면 슬라이드 쇼(4:3)</ep:PresentationFormat>
  <ep:Paragraphs>44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07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배두리</cp:lastModifiedBy>
  <dcterms:modified xsi:type="dcterms:W3CDTF">2021-05-31T14:55:52.631</dcterms:modified>
  <cp:revision>524</cp:revision>
  <dc:title>슬라이드 1</dc:title>
</cp:coreProperties>
</file>