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sldIdLst>
    <p:sldId id="259" r:id="rId2"/>
    <p:sldId id="283" r:id="rId3"/>
    <p:sldId id="270" r:id="rId4"/>
    <p:sldId id="285" r:id="rId5"/>
    <p:sldId id="265" r:id="rId6"/>
    <p:sldId id="284" r:id="rId7"/>
    <p:sldId id="266" r:id="rId8"/>
    <p:sldId id="267" r:id="rId9"/>
    <p:sldId id="262" r:id="rId10"/>
    <p:sldId id="276" r:id="rId11"/>
    <p:sldId id="272" r:id="rId12"/>
    <p:sldId id="273" r:id="rId13"/>
    <p:sldId id="260" r:id="rId14"/>
    <p:sldId id="274" r:id="rId15"/>
    <p:sldId id="281" r:id="rId16"/>
    <p:sldId id="282" r:id="rId17"/>
    <p:sldId id="278" r:id="rId18"/>
    <p:sldId id="279" r:id="rId19"/>
    <p:sldId id="280" r:id="rId20"/>
    <p:sldId id="268" r:id="rId21"/>
    <p:sldId id="261" r:id="rId22"/>
    <p:sldId id="269" r:id="rId23"/>
    <p:sldId id="277"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59" autoAdjust="0"/>
    <p:restoredTop sz="94660"/>
  </p:normalViewPr>
  <p:slideViewPr>
    <p:cSldViewPr>
      <p:cViewPr varScale="1">
        <p:scale>
          <a:sx n="83" d="100"/>
          <a:sy n="83" d="100"/>
        </p:scale>
        <p:origin x="246"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sv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sv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F1FAF2-BA80-4C05-99F8-07925434A849}"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68B52333-27AE-4542-B427-AA00DBF8A6B6}">
      <dgm:prSet/>
      <dgm:spPr/>
      <dgm:t>
        <a:bodyPr/>
        <a:lstStyle/>
        <a:p>
          <a:r>
            <a:rPr lang="en-IN"/>
            <a:t>Good customer service</a:t>
          </a:r>
          <a:endParaRPr lang="en-US"/>
        </a:p>
      </dgm:t>
    </dgm:pt>
    <dgm:pt modelId="{D114CBC9-5131-4C92-AD2B-B855FA3FC634}" type="parTrans" cxnId="{A813596A-B50B-42E1-B850-0E3BEFA8C423}">
      <dgm:prSet/>
      <dgm:spPr/>
      <dgm:t>
        <a:bodyPr/>
        <a:lstStyle/>
        <a:p>
          <a:endParaRPr lang="en-US"/>
        </a:p>
      </dgm:t>
    </dgm:pt>
    <dgm:pt modelId="{0F9661F0-288D-40F0-9C6F-219D26758325}" type="sibTrans" cxnId="{A813596A-B50B-42E1-B850-0E3BEFA8C423}">
      <dgm:prSet/>
      <dgm:spPr/>
      <dgm:t>
        <a:bodyPr/>
        <a:lstStyle/>
        <a:p>
          <a:endParaRPr lang="en-US"/>
        </a:p>
      </dgm:t>
    </dgm:pt>
    <dgm:pt modelId="{E99D523F-0987-4DAB-B79A-A6726E64A2FB}">
      <dgm:prSet/>
      <dgm:spPr/>
      <dgm:t>
        <a:bodyPr/>
        <a:lstStyle/>
        <a:p>
          <a:r>
            <a:rPr lang="en-IN"/>
            <a:t>Commission Free</a:t>
          </a:r>
          <a:endParaRPr lang="en-US"/>
        </a:p>
      </dgm:t>
    </dgm:pt>
    <dgm:pt modelId="{28D29638-5CF6-4A92-A1E3-1CCB78008CA9}" type="parTrans" cxnId="{5841DE4A-6906-4618-9CAE-7AFE77C8169F}">
      <dgm:prSet/>
      <dgm:spPr/>
      <dgm:t>
        <a:bodyPr/>
        <a:lstStyle/>
        <a:p>
          <a:endParaRPr lang="en-US"/>
        </a:p>
      </dgm:t>
    </dgm:pt>
    <dgm:pt modelId="{F957897A-77B6-4FE7-972D-AEB9267450F5}" type="sibTrans" cxnId="{5841DE4A-6906-4618-9CAE-7AFE77C8169F}">
      <dgm:prSet/>
      <dgm:spPr/>
      <dgm:t>
        <a:bodyPr/>
        <a:lstStyle/>
        <a:p>
          <a:endParaRPr lang="en-US"/>
        </a:p>
      </dgm:t>
    </dgm:pt>
    <dgm:pt modelId="{119C4924-D1AF-4E11-8E5B-ACD71C3EF4E9}">
      <dgm:prSet/>
      <dgm:spPr/>
      <dgm:t>
        <a:bodyPr/>
        <a:lstStyle/>
        <a:p>
          <a:r>
            <a:rPr lang="en-IN"/>
            <a:t>Open 24/7 for reservation</a:t>
          </a:r>
          <a:endParaRPr lang="en-US"/>
        </a:p>
      </dgm:t>
    </dgm:pt>
    <dgm:pt modelId="{4D1FE0A5-E533-4E83-8BE0-4665B7F1EA16}" type="parTrans" cxnId="{D3F074D3-027F-4297-B7DB-8999D3275813}">
      <dgm:prSet/>
      <dgm:spPr/>
      <dgm:t>
        <a:bodyPr/>
        <a:lstStyle/>
        <a:p>
          <a:endParaRPr lang="en-US"/>
        </a:p>
      </dgm:t>
    </dgm:pt>
    <dgm:pt modelId="{745C6E35-FC53-49EA-8968-8B68F9FC1BED}" type="sibTrans" cxnId="{D3F074D3-027F-4297-B7DB-8999D3275813}">
      <dgm:prSet/>
      <dgm:spPr/>
      <dgm:t>
        <a:bodyPr/>
        <a:lstStyle/>
        <a:p>
          <a:endParaRPr lang="en-US"/>
        </a:p>
      </dgm:t>
    </dgm:pt>
    <dgm:pt modelId="{5AB8F2C8-9C2C-4748-AF64-F9A9F44F7612}">
      <dgm:prSet/>
      <dgm:spPr/>
      <dgm:t>
        <a:bodyPr/>
        <a:lstStyle/>
        <a:p>
          <a:r>
            <a:rPr lang="en-IN"/>
            <a:t>Discount codes</a:t>
          </a:r>
          <a:endParaRPr lang="en-US"/>
        </a:p>
      </dgm:t>
    </dgm:pt>
    <dgm:pt modelId="{1D3117F1-F8CE-4AE3-9D3F-C0104660C549}" type="parTrans" cxnId="{3D1BE5E3-94DA-40D6-8159-A2CC4FC18862}">
      <dgm:prSet/>
      <dgm:spPr/>
      <dgm:t>
        <a:bodyPr/>
        <a:lstStyle/>
        <a:p>
          <a:endParaRPr lang="en-US"/>
        </a:p>
      </dgm:t>
    </dgm:pt>
    <dgm:pt modelId="{7A81E9A1-C41F-4B66-89E9-4FBD530F7203}" type="sibTrans" cxnId="{3D1BE5E3-94DA-40D6-8159-A2CC4FC18862}">
      <dgm:prSet/>
      <dgm:spPr/>
      <dgm:t>
        <a:bodyPr/>
        <a:lstStyle/>
        <a:p>
          <a:endParaRPr lang="en-US"/>
        </a:p>
      </dgm:t>
    </dgm:pt>
    <dgm:pt modelId="{5138B6D8-CF82-42A3-9EEF-AC453100F8E2}">
      <dgm:prSet/>
      <dgm:spPr/>
      <dgm:t>
        <a:bodyPr/>
        <a:lstStyle/>
        <a:p>
          <a:r>
            <a:rPr lang="en-IN"/>
            <a:t>Clear and simple process</a:t>
          </a:r>
          <a:endParaRPr lang="en-US"/>
        </a:p>
      </dgm:t>
    </dgm:pt>
    <dgm:pt modelId="{F473A535-E447-45A4-9C87-C7FF835D8092}" type="parTrans" cxnId="{744D3799-5539-40ED-B571-36C38919F7F0}">
      <dgm:prSet/>
      <dgm:spPr/>
      <dgm:t>
        <a:bodyPr/>
        <a:lstStyle/>
        <a:p>
          <a:endParaRPr lang="en-US"/>
        </a:p>
      </dgm:t>
    </dgm:pt>
    <dgm:pt modelId="{6CC65779-DD3A-47BB-A1C4-210D4F2740EE}" type="sibTrans" cxnId="{744D3799-5539-40ED-B571-36C38919F7F0}">
      <dgm:prSet/>
      <dgm:spPr/>
      <dgm:t>
        <a:bodyPr/>
        <a:lstStyle/>
        <a:p>
          <a:endParaRPr lang="en-US"/>
        </a:p>
      </dgm:t>
    </dgm:pt>
    <dgm:pt modelId="{CC6C1A3C-46CF-4B4E-ADBF-63FEFE79800A}">
      <dgm:prSet/>
      <dgm:spPr/>
      <dgm:t>
        <a:bodyPr/>
        <a:lstStyle/>
        <a:p>
          <a:r>
            <a:rPr lang="en-IN"/>
            <a:t>Seat of your own choice</a:t>
          </a:r>
          <a:endParaRPr lang="en-US"/>
        </a:p>
      </dgm:t>
    </dgm:pt>
    <dgm:pt modelId="{AC880564-290F-487B-96C4-4FDCF7153AC6}" type="parTrans" cxnId="{403BEF4B-8AC0-41F9-8B31-F5C014A4F7F8}">
      <dgm:prSet/>
      <dgm:spPr/>
      <dgm:t>
        <a:bodyPr/>
        <a:lstStyle/>
        <a:p>
          <a:endParaRPr lang="en-US"/>
        </a:p>
      </dgm:t>
    </dgm:pt>
    <dgm:pt modelId="{7FE6306D-6BAF-4616-B8A9-18BC341D958A}" type="sibTrans" cxnId="{403BEF4B-8AC0-41F9-8B31-F5C014A4F7F8}">
      <dgm:prSet/>
      <dgm:spPr/>
      <dgm:t>
        <a:bodyPr/>
        <a:lstStyle/>
        <a:p>
          <a:endParaRPr lang="en-US"/>
        </a:p>
      </dgm:t>
    </dgm:pt>
    <dgm:pt modelId="{19D0A852-C63A-438B-BB0E-2827AD6B0FC4}" type="pres">
      <dgm:prSet presAssocID="{EBF1FAF2-BA80-4C05-99F8-07925434A849}" presName="vert0" presStyleCnt="0">
        <dgm:presLayoutVars>
          <dgm:dir/>
          <dgm:animOne val="branch"/>
          <dgm:animLvl val="lvl"/>
        </dgm:presLayoutVars>
      </dgm:prSet>
      <dgm:spPr/>
    </dgm:pt>
    <dgm:pt modelId="{2CC2C6C8-E19C-4C78-99C3-1952E1C2FF85}" type="pres">
      <dgm:prSet presAssocID="{68B52333-27AE-4542-B427-AA00DBF8A6B6}" presName="thickLine" presStyleLbl="alignNode1" presStyleIdx="0" presStyleCnt="6"/>
      <dgm:spPr/>
    </dgm:pt>
    <dgm:pt modelId="{31B6E238-F931-4AC2-96E2-D192E3CCBFA0}" type="pres">
      <dgm:prSet presAssocID="{68B52333-27AE-4542-B427-AA00DBF8A6B6}" presName="horz1" presStyleCnt="0"/>
      <dgm:spPr/>
    </dgm:pt>
    <dgm:pt modelId="{78EF6277-D4F5-46B0-B83C-16175E33DC81}" type="pres">
      <dgm:prSet presAssocID="{68B52333-27AE-4542-B427-AA00DBF8A6B6}" presName="tx1" presStyleLbl="revTx" presStyleIdx="0" presStyleCnt="6"/>
      <dgm:spPr/>
    </dgm:pt>
    <dgm:pt modelId="{8E46E2A3-2620-48FE-94CB-D0A994747DDD}" type="pres">
      <dgm:prSet presAssocID="{68B52333-27AE-4542-B427-AA00DBF8A6B6}" presName="vert1" presStyleCnt="0"/>
      <dgm:spPr/>
    </dgm:pt>
    <dgm:pt modelId="{84435B46-478C-4C32-9678-590C2CD0FCFD}" type="pres">
      <dgm:prSet presAssocID="{E99D523F-0987-4DAB-B79A-A6726E64A2FB}" presName="thickLine" presStyleLbl="alignNode1" presStyleIdx="1" presStyleCnt="6"/>
      <dgm:spPr/>
    </dgm:pt>
    <dgm:pt modelId="{9DEF2D98-B354-409A-BC6B-AEAFF303E956}" type="pres">
      <dgm:prSet presAssocID="{E99D523F-0987-4DAB-B79A-A6726E64A2FB}" presName="horz1" presStyleCnt="0"/>
      <dgm:spPr/>
    </dgm:pt>
    <dgm:pt modelId="{6F883328-0C27-4355-8BE6-C48B1D65B6DD}" type="pres">
      <dgm:prSet presAssocID="{E99D523F-0987-4DAB-B79A-A6726E64A2FB}" presName="tx1" presStyleLbl="revTx" presStyleIdx="1" presStyleCnt="6"/>
      <dgm:spPr/>
    </dgm:pt>
    <dgm:pt modelId="{96262F17-C2A4-4E6F-B010-60738FE6058E}" type="pres">
      <dgm:prSet presAssocID="{E99D523F-0987-4DAB-B79A-A6726E64A2FB}" presName="vert1" presStyleCnt="0"/>
      <dgm:spPr/>
    </dgm:pt>
    <dgm:pt modelId="{ABF30E24-67A6-4533-831E-E99A526FCCA5}" type="pres">
      <dgm:prSet presAssocID="{119C4924-D1AF-4E11-8E5B-ACD71C3EF4E9}" presName="thickLine" presStyleLbl="alignNode1" presStyleIdx="2" presStyleCnt="6"/>
      <dgm:spPr/>
    </dgm:pt>
    <dgm:pt modelId="{6B8D730D-59DB-4A6B-A513-6915BB8BB008}" type="pres">
      <dgm:prSet presAssocID="{119C4924-D1AF-4E11-8E5B-ACD71C3EF4E9}" presName="horz1" presStyleCnt="0"/>
      <dgm:spPr/>
    </dgm:pt>
    <dgm:pt modelId="{587034F8-238B-4D4E-9EF7-51F4E91F7A4D}" type="pres">
      <dgm:prSet presAssocID="{119C4924-D1AF-4E11-8E5B-ACD71C3EF4E9}" presName="tx1" presStyleLbl="revTx" presStyleIdx="2" presStyleCnt="6"/>
      <dgm:spPr/>
    </dgm:pt>
    <dgm:pt modelId="{C2D5738C-B6C6-4A4D-B4B0-DCF9B11C61B3}" type="pres">
      <dgm:prSet presAssocID="{119C4924-D1AF-4E11-8E5B-ACD71C3EF4E9}" presName="vert1" presStyleCnt="0"/>
      <dgm:spPr/>
    </dgm:pt>
    <dgm:pt modelId="{97EC1019-CD6E-4304-9795-A6AB33074C16}" type="pres">
      <dgm:prSet presAssocID="{5AB8F2C8-9C2C-4748-AF64-F9A9F44F7612}" presName="thickLine" presStyleLbl="alignNode1" presStyleIdx="3" presStyleCnt="6"/>
      <dgm:spPr/>
    </dgm:pt>
    <dgm:pt modelId="{DE6894B9-FB6F-4FC2-AC62-C245CA9564C7}" type="pres">
      <dgm:prSet presAssocID="{5AB8F2C8-9C2C-4748-AF64-F9A9F44F7612}" presName="horz1" presStyleCnt="0"/>
      <dgm:spPr/>
    </dgm:pt>
    <dgm:pt modelId="{D902555E-37DE-49AB-9CF4-E1566174645B}" type="pres">
      <dgm:prSet presAssocID="{5AB8F2C8-9C2C-4748-AF64-F9A9F44F7612}" presName="tx1" presStyleLbl="revTx" presStyleIdx="3" presStyleCnt="6"/>
      <dgm:spPr/>
    </dgm:pt>
    <dgm:pt modelId="{09A471FC-4938-45A7-B8BF-A45F073368B2}" type="pres">
      <dgm:prSet presAssocID="{5AB8F2C8-9C2C-4748-AF64-F9A9F44F7612}" presName="vert1" presStyleCnt="0"/>
      <dgm:spPr/>
    </dgm:pt>
    <dgm:pt modelId="{A47AD9DD-D9B7-4707-83B0-170371EFE955}" type="pres">
      <dgm:prSet presAssocID="{5138B6D8-CF82-42A3-9EEF-AC453100F8E2}" presName="thickLine" presStyleLbl="alignNode1" presStyleIdx="4" presStyleCnt="6"/>
      <dgm:spPr/>
    </dgm:pt>
    <dgm:pt modelId="{048395C8-13BC-4BCD-987B-1B4583936DB4}" type="pres">
      <dgm:prSet presAssocID="{5138B6D8-CF82-42A3-9EEF-AC453100F8E2}" presName="horz1" presStyleCnt="0"/>
      <dgm:spPr/>
    </dgm:pt>
    <dgm:pt modelId="{047E95F1-D2C4-4EF0-8517-B949539D8B34}" type="pres">
      <dgm:prSet presAssocID="{5138B6D8-CF82-42A3-9EEF-AC453100F8E2}" presName="tx1" presStyleLbl="revTx" presStyleIdx="4" presStyleCnt="6"/>
      <dgm:spPr/>
    </dgm:pt>
    <dgm:pt modelId="{025A986E-13A8-4617-8980-CE407E149CF7}" type="pres">
      <dgm:prSet presAssocID="{5138B6D8-CF82-42A3-9EEF-AC453100F8E2}" presName="vert1" presStyleCnt="0"/>
      <dgm:spPr/>
    </dgm:pt>
    <dgm:pt modelId="{C09BD032-5D70-4645-8818-69ECD6E22D41}" type="pres">
      <dgm:prSet presAssocID="{CC6C1A3C-46CF-4B4E-ADBF-63FEFE79800A}" presName="thickLine" presStyleLbl="alignNode1" presStyleIdx="5" presStyleCnt="6"/>
      <dgm:spPr/>
    </dgm:pt>
    <dgm:pt modelId="{63ACD9BC-5167-4336-9CF5-F347B1B02A45}" type="pres">
      <dgm:prSet presAssocID="{CC6C1A3C-46CF-4B4E-ADBF-63FEFE79800A}" presName="horz1" presStyleCnt="0"/>
      <dgm:spPr/>
    </dgm:pt>
    <dgm:pt modelId="{9FAB7FAF-E87D-4FDD-9D9F-1BF5D1909322}" type="pres">
      <dgm:prSet presAssocID="{CC6C1A3C-46CF-4B4E-ADBF-63FEFE79800A}" presName="tx1" presStyleLbl="revTx" presStyleIdx="5" presStyleCnt="6"/>
      <dgm:spPr/>
    </dgm:pt>
    <dgm:pt modelId="{AC5C1EF2-1C1F-4F09-B5ED-C6A81161FB36}" type="pres">
      <dgm:prSet presAssocID="{CC6C1A3C-46CF-4B4E-ADBF-63FEFE79800A}" presName="vert1" presStyleCnt="0"/>
      <dgm:spPr/>
    </dgm:pt>
  </dgm:ptLst>
  <dgm:cxnLst>
    <dgm:cxn modelId="{3F2CE20A-2436-4C32-97E4-1ACC09402F1D}" type="presOf" srcId="{EBF1FAF2-BA80-4C05-99F8-07925434A849}" destId="{19D0A852-C63A-438B-BB0E-2827AD6B0FC4}" srcOrd="0" destOrd="0" presId="urn:microsoft.com/office/officeart/2008/layout/LinedList"/>
    <dgm:cxn modelId="{B08A4C2D-3636-4B6F-B2D1-0F2DB4EE3F40}" type="presOf" srcId="{68B52333-27AE-4542-B427-AA00DBF8A6B6}" destId="{78EF6277-D4F5-46B0-B83C-16175E33DC81}" srcOrd="0" destOrd="0" presId="urn:microsoft.com/office/officeart/2008/layout/LinedList"/>
    <dgm:cxn modelId="{E5613D5F-F986-4ED3-A445-2B1C8082D310}" type="presOf" srcId="{119C4924-D1AF-4E11-8E5B-ACD71C3EF4E9}" destId="{587034F8-238B-4D4E-9EF7-51F4E91F7A4D}" srcOrd="0" destOrd="0" presId="urn:microsoft.com/office/officeart/2008/layout/LinedList"/>
    <dgm:cxn modelId="{A813596A-B50B-42E1-B850-0E3BEFA8C423}" srcId="{EBF1FAF2-BA80-4C05-99F8-07925434A849}" destId="{68B52333-27AE-4542-B427-AA00DBF8A6B6}" srcOrd="0" destOrd="0" parTransId="{D114CBC9-5131-4C92-AD2B-B855FA3FC634}" sibTransId="{0F9661F0-288D-40F0-9C6F-219D26758325}"/>
    <dgm:cxn modelId="{5841DE4A-6906-4618-9CAE-7AFE77C8169F}" srcId="{EBF1FAF2-BA80-4C05-99F8-07925434A849}" destId="{E99D523F-0987-4DAB-B79A-A6726E64A2FB}" srcOrd="1" destOrd="0" parTransId="{28D29638-5CF6-4A92-A1E3-1CCB78008CA9}" sibTransId="{F957897A-77B6-4FE7-972D-AEB9267450F5}"/>
    <dgm:cxn modelId="{403BEF4B-8AC0-41F9-8B31-F5C014A4F7F8}" srcId="{EBF1FAF2-BA80-4C05-99F8-07925434A849}" destId="{CC6C1A3C-46CF-4B4E-ADBF-63FEFE79800A}" srcOrd="5" destOrd="0" parTransId="{AC880564-290F-487B-96C4-4FDCF7153AC6}" sibTransId="{7FE6306D-6BAF-4616-B8A9-18BC341D958A}"/>
    <dgm:cxn modelId="{A6109256-E0EE-4DBB-B937-B7AB5FABBB4A}" type="presOf" srcId="{E99D523F-0987-4DAB-B79A-A6726E64A2FB}" destId="{6F883328-0C27-4355-8BE6-C48B1D65B6DD}" srcOrd="0" destOrd="0" presId="urn:microsoft.com/office/officeart/2008/layout/LinedList"/>
    <dgm:cxn modelId="{744D3799-5539-40ED-B571-36C38919F7F0}" srcId="{EBF1FAF2-BA80-4C05-99F8-07925434A849}" destId="{5138B6D8-CF82-42A3-9EEF-AC453100F8E2}" srcOrd="4" destOrd="0" parTransId="{F473A535-E447-45A4-9C87-C7FF835D8092}" sibTransId="{6CC65779-DD3A-47BB-A1C4-210D4F2740EE}"/>
    <dgm:cxn modelId="{FCDCA5A0-C250-4716-9681-153E9A55AB64}" type="presOf" srcId="{5138B6D8-CF82-42A3-9EEF-AC453100F8E2}" destId="{047E95F1-D2C4-4EF0-8517-B949539D8B34}" srcOrd="0" destOrd="0" presId="urn:microsoft.com/office/officeart/2008/layout/LinedList"/>
    <dgm:cxn modelId="{3E6AD1A9-0D41-42AA-9CD8-7230503F60AF}" type="presOf" srcId="{5AB8F2C8-9C2C-4748-AF64-F9A9F44F7612}" destId="{D902555E-37DE-49AB-9CF4-E1566174645B}" srcOrd="0" destOrd="0" presId="urn:microsoft.com/office/officeart/2008/layout/LinedList"/>
    <dgm:cxn modelId="{74E6B2B2-6400-4C3F-A489-4D9D5AC13429}" type="presOf" srcId="{CC6C1A3C-46CF-4B4E-ADBF-63FEFE79800A}" destId="{9FAB7FAF-E87D-4FDD-9D9F-1BF5D1909322}" srcOrd="0" destOrd="0" presId="urn:microsoft.com/office/officeart/2008/layout/LinedList"/>
    <dgm:cxn modelId="{D3F074D3-027F-4297-B7DB-8999D3275813}" srcId="{EBF1FAF2-BA80-4C05-99F8-07925434A849}" destId="{119C4924-D1AF-4E11-8E5B-ACD71C3EF4E9}" srcOrd="2" destOrd="0" parTransId="{4D1FE0A5-E533-4E83-8BE0-4665B7F1EA16}" sibTransId="{745C6E35-FC53-49EA-8968-8B68F9FC1BED}"/>
    <dgm:cxn modelId="{3D1BE5E3-94DA-40D6-8159-A2CC4FC18862}" srcId="{EBF1FAF2-BA80-4C05-99F8-07925434A849}" destId="{5AB8F2C8-9C2C-4748-AF64-F9A9F44F7612}" srcOrd="3" destOrd="0" parTransId="{1D3117F1-F8CE-4AE3-9D3F-C0104660C549}" sibTransId="{7A81E9A1-C41F-4B66-89E9-4FBD530F7203}"/>
    <dgm:cxn modelId="{E63EF97F-B840-4E4F-B3B2-30AD1C74377F}" type="presParOf" srcId="{19D0A852-C63A-438B-BB0E-2827AD6B0FC4}" destId="{2CC2C6C8-E19C-4C78-99C3-1952E1C2FF85}" srcOrd="0" destOrd="0" presId="urn:microsoft.com/office/officeart/2008/layout/LinedList"/>
    <dgm:cxn modelId="{3E9F9ACB-5B5A-422D-B67F-A477D8A64AC6}" type="presParOf" srcId="{19D0A852-C63A-438B-BB0E-2827AD6B0FC4}" destId="{31B6E238-F931-4AC2-96E2-D192E3CCBFA0}" srcOrd="1" destOrd="0" presId="urn:microsoft.com/office/officeart/2008/layout/LinedList"/>
    <dgm:cxn modelId="{C8128363-EAD5-4D84-9472-F55E85FCB79A}" type="presParOf" srcId="{31B6E238-F931-4AC2-96E2-D192E3CCBFA0}" destId="{78EF6277-D4F5-46B0-B83C-16175E33DC81}" srcOrd="0" destOrd="0" presId="urn:microsoft.com/office/officeart/2008/layout/LinedList"/>
    <dgm:cxn modelId="{012375D1-4525-4A23-A6F4-5E22F9A3FA0A}" type="presParOf" srcId="{31B6E238-F931-4AC2-96E2-D192E3CCBFA0}" destId="{8E46E2A3-2620-48FE-94CB-D0A994747DDD}" srcOrd="1" destOrd="0" presId="urn:microsoft.com/office/officeart/2008/layout/LinedList"/>
    <dgm:cxn modelId="{8E495625-3E92-4F7E-9263-26E75E124E17}" type="presParOf" srcId="{19D0A852-C63A-438B-BB0E-2827AD6B0FC4}" destId="{84435B46-478C-4C32-9678-590C2CD0FCFD}" srcOrd="2" destOrd="0" presId="urn:microsoft.com/office/officeart/2008/layout/LinedList"/>
    <dgm:cxn modelId="{19817857-5FE7-44C5-877F-C7754A012B5C}" type="presParOf" srcId="{19D0A852-C63A-438B-BB0E-2827AD6B0FC4}" destId="{9DEF2D98-B354-409A-BC6B-AEAFF303E956}" srcOrd="3" destOrd="0" presId="urn:microsoft.com/office/officeart/2008/layout/LinedList"/>
    <dgm:cxn modelId="{1ADB586B-1EFE-4FC4-ADB9-39A9C9712A98}" type="presParOf" srcId="{9DEF2D98-B354-409A-BC6B-AEAFF303E956}" destId="{6F883328-0C27-4355-8BE6-C48B1D65B6DD}" srcOrd="0" destOrd="0" presId="urn:microsoft.com/office/officeart/2008/layout/LinedList"/>
    <dgm:cxn modelId="{7F8D181A-2DBD-4417-9EB8-E466727D9F89}" type="presParOf" srcId="{9DEF2D98-B354-409A-BC6B-AEAFF303E956}" destId="{96262F17-C2A4-4E6F-B010-60738FE6058E}" srcOrd="1" destOrd="0" presId="urn:microsoft.com/office/officeart/2008/layout/LinedList"/>
    <dgm:cxn modelId="{08DD0AAE-61E4-4970-9B7C-8BA92F3A76A7}" type="presParOf" srcId="{19D0A852-C63A-438B-BB0E-2827AD6B0FC4}" destId="{ABF30E24-67A6-4533-831E-E99A526FCCA5}" srcOrd="4" destOrd="0" presId="urn:microsoft.com/office/officeart/2008/layout/LinedList"/>
    <dgm:cxn modelId="{82E9867F-7D71-4D16-B576-DFCF96BF0CD4}" type="presParOf" srcId="{19D0A852-C63A-438B-BB0E-2827AD6B0FC4}" destId="{6B8D730D-59DB-4A6B-A513-6915BB8BB008}" srcOrd="5" destOrd="0" presId="urn:microsoft.com/office/officeart/2008/layout/LinedList"/>
    <dgm:cxn modelId="{23B7AD90-D15E-485F-9EF5-D3F23C0A8F65}" type="presParOf" srcId="{6B8D730D-59DB-4A6B-A513-6915BB8BB008}" destId="{587034F8-238B-4D4E-9EF7-51F4E91F7A4D}" srcOrd="0" destOrd="0" presId="urn:microsoft.com/office/officeart/2008/layout/LinedList"/>
    <dgm:cxn modelId="{E8C3E953-C860-47E5-852A-1D26DAF21B2D}" type="presParOf" srcId="{6B8D730D-59DB-4A6B-A513-6915BB8BB008}" destId="{C2D5738C-B6C6-4A4D-B4B0-DCF9B11C61B3}" srcOrd="1" destOrd="0" presId="urn:microsoft.com/office/officeart/2008/layout/LinedList"/>
    <dgm:cxn modelId="{A805DCB5-4721-4278-9A6C-A1099645BF98}" type="presParOf" srcId="{19D0A852-C63A-438B-BB0E-2827AD6B0FC4}" destId="{97EC1019-CD6E-4304-9795-A6AB33074C16}" srcOrd="6" destOrd="0" presId="urn:microsoft.com/office/officeart/2008/layout/LinedList"/>
    <dgm:cxn modelId="{D451F4CD-67E0-4054-A767-F7B09AB38042}" type="presParOf" srcId="{19D0A852-C63A-438B-BB0E-2827AD6B0FC4}" destId="{DE6894B9-FB6F-4FC2-AC62-C245CA9564C7}" srcOrd="7" destOrd="0" presId="urn:microsoft.com/office/officeart/2008/layout/LinedList"/>
    <dgm:cxn modelId="{1622FE5E-D89D-4759-8C5C-FFF11256111A}" type="presParOf" srcId="{DE6894B9-FB6F-4FC2-AC62-C245CA9564C7}" destId="{D902555E-37DE-49AB-9CF4-E1566174645B}" srcOrd="0" destOrd="0" presId="urn:microsoft.com/office/officeart/2008/layout/LinedList"/>
    <dgm:cxn modelId="{884A2941-2B5B-421E-913E-57CCDA83F40F}" type="presParOf" srcId="{DE6894B9-FB6F-4FC2-AC62-C245CA9564C7}" destId="{09A471FC-4938-45A7-B8BF-A45F073368B2}" srcOrd="1" destOrd="0" presId="urn:microsoft.com/office/officeart/2008/layout/LinedList"/>
    <dgm:cxn modelId="{D9478E9B-A009-4F22-B4F5-52E55CA8CF8E}" type="presParOf" srcId="{19D0A852-C63A-438B-BB0E-2827AD6B0FC4}" destId="{A47AD9DD-D9B7-4707-83B0-170371EFE955}" srcOrd="8" destOrd="0" presId="urn:microsoft.com/office/officeart/2008/layout/LinedList"/>
    <dgm:cxn modelId="{0AB2F760-8F5E-4D96-AF58-EE66E6FD4298}" type="presParOf" srcId="{19D0A852-C63A-438B-BB0E-2827AD6B0FC4}" destId="{048395C8-13BC-4BCD-987B-1B4583936DB4}" srcOrd="9" destOrd="0" presId="urn:microsoft.com/office/officeart/2008/layout/LinedList"/>
    <dgm:cxn modelId="{FCD2194B-A571-4AE5-BEB5-D3D1DC0EE640}" type="presParOf" srcId="{048395C8-13BC-4BCD-987B-1B4583936DB4}" destId="{047E95F1-D2C4-4EF0-8517-B949539D8B34}" srcOrd="0" destOrd="0" presId="urn:microsoft.com/office/officeart/2008/layout/LinedList"/>
    <dgm:cxn modelId="{FFF34025-ABF5-474B-992C-583B2BBA2E96}" type="presParOf" srcId="{048395C8-13BC-4BCD-987B-1B4583936DB4}" destId="{025A986E-13A8-4617-8980-CE407E149CF7}" srcOrd="1" destOrd="0" presId="urn:microsoft.com/office/officeart/2008/layout/LinedList"/>
    <dgm:cxn modelId="{9D84130A-C7C2-4F61-8B77-6F1DBC89B0E5}" type="presParOf" srcId="{19D0A852-C63A-438B-BB0E-2827AD6B0FC4}" destId="{C09BD032-5D70-4645-8818-69ECD6E22D41}" srcOrd="10" destOrd="0" presId="urn:microsoft.com/office/officeart/2008/layout/LinedList"/>
    <dgm:cxn modelId="{270E1049-52B3-4F5D-9440-1A0DAC4D99FF}" type="presParOf" srcId="{19D0A852-C63A-438B-BB0E-2827AD6B0FC4}" destId="{63ACD9BC-5167-4336-9CF5-F347B1B02A45}" srcOrd="11" destOrd="0" presId="urn:microsoft.com/office/officeart/2008/layout/LinedList"/>
    <dgm:cxn modelId="{2F4A6BE0-4F55-4EE0-A8B7-B50D1DC45311}" type="presParOf" srcId="{63ACD9BC-5167-4336-9CF5-F347B1B02A45}" destId="{9FAB7FAF-E87D-4FDD-9D9F-1BF5D1909322}" srcOrd="0" destOrd="0" presId="urn:microsoft.com/office/officeart/2008/layout/LinedList"/>
    <dgm:cxn modelId="{43D3850B-F765-46D6-8AF7-F036DC2B0887}" type="presParOf" srcId="{63ACD9BC-5167-4336-9CF5-F347B1B02A45}" destId="{AC5C1EF2-1C1F-4F09-B5ED-C6A81161FB3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3727FC0-EAE0-4B5D-8466-5260A9D36C51}"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A5D166E4-0181-4219-A982-F7AFEBA1ABE9}">
      <dgm:prSet/>
      <dgm:spPr/>
      <dgm:t>
        <a:bodyPr/>
        <a:lstStyle/>
        <a:p>
          <a:pPr>
            <a:lnSpc>
              <a:spcPct val="100000"/>
            </a:lnSpc>
          </a:pPr>
          <a:r>
            <a:rPr lang="en-IN"/>
            <a:t>It simplifies the tasks and reduces the paper work.</a:t>
          </a:r>
          <a:endParaRPr lang="en-US"/>
        </a:p>
      </dgm:t>
    </dgm:pt>
    <dgm:pt modelId="{2A9DB97F-1996-4059-8144-30A2058DC2AE}" type="parTrans" cxnId="{1F03F822-5FE7-4B31-862A-256EDAD8096D}">
      <dgm:prSet/>
      <dgm:spPr/>
      <dgm:t>
        <a:bodyPr/>
        <a:lstStyle/>
        <a:p>
          <a:endParaRPr lang="en-US"/>
        </a:p>
      </dgm:t>
    </dgm:pt>
    <dgm:pt modelId="{11B195C7-C9B2-4DB5-AACB-8D51244F2645}" type="sibTrans" cxnId="{1F03F822-5FE7-4B31-862A-256EDAD8096D}">
      <dgm:prSet/>
      <dgm:spPr/>
      <dgm:t>
        <a:bodyPr/>
        <a:lstStyle/>
        <a:p>
          <a:pPr>
            <a:lnSpc>
              <a:spcPct val="100000"/>
            </a:lnSpc>
          </a:pPr>
          <a:endParaRPr lang="en-US"/>
        </a:p>
      </dgm:t>
    </dgm:pt>
    <dgm:pt modelId="{CF2D3D8A-84C0-4EEB-A692-914FE35A5C32}">
      <dgm:prSet/>
      <dgm:spPr/>
      <dgm:t>
        <a:bodyPr/>
        <a:lstStyle/>
        <a:p>
          <a:pPr>
            <a:lnSpc>
              <a:spcPct val="100000"/>
            </a:lnSpc>
          </a:pPr>
          <a:r>
            <a:rPr lang="en-IN"/>
            <a:t>Accuracy.</a:t>
          </a:r>
          <a:endParaRPr lang="en-US"/>
        </a:p>
      </dgm:t>
    </dgm:pt>
    <dgm:pt modelId="{1EEDA33B-E49F-4741-A4E9-F4B9266D14B6}" type="parTrans" cxnId="{064A6C5D-5E5A-4F13-8DD2-AE82E537B13B}">
      <dgm:prSet/>
      <dgm:spPr/>
      <dgm:t>
        <a:bodyPr/>
        <a:lstStyle/>
        <a:p>
          <a:endParaRPr lang="en-US"/>
        </a:p>
      </dgm:t>
    </dgm:pt>
    <dgm:pt modelId="{9A96968D-996A-4174-8FB8-19F1E1386201}" type="sibTrans" cxnId="{064A6C5D-5E5A-4F13-8DD2-AE82E537B13B}">
      <dgm:prSet/>
      <dgm:spPr/>
      <dgm:t>
        <a:bodyPr/>
        <a:lstStyle/>
        <a:p>
          <a:pPr>
            <a:lnSpc>
              <a:spcPct val="100000"/>
            </a:lnSpc>
          </a:pPr>
          <a:endParaRPr lang="en-US"/>
        </a:p>
      </dgm:t>
    </dgm:pt>
    <dgm:pt modelId="{916EB80B-8D3D-4A86-99E3-146470950D19}">
      <dgm:prSet/>
      <dgm:spPr/>
      <dgm:t>
        <a:bodyPr/>
        <a:lstStyle/>
        <a:p>
          <a:pPr>
            <a:lnSpc>
              <a:spcPct val="100000"/>
            </a:lnSpc>
          </a:pPr>
          <a:r>
            <a:rPr lang="en-IN"/>
            <a:t>Availability.</a:t>
          </a:r>
          <a:endParaRPr lang="en-US"/>
        </a:p>
      </dgm:t>
    </dgm:pt>
    <dgm:pt modelId="{89E04EAA-E7A1-4B08-AE2C-30416FB0120E}" type="parTrans" cxnId="{EDB6B854-B228-4192-8755-B9D8C7099C68}">
      <dgm:prSet/>
      <dgm:spPr/>
      <dgm:t>
        <a:bodyPr/>
        <a:lstStyle/>
        <a:p>
          <a:endParaRPr lang="en-US"/>
        </a:p>
      </dgm:t>
    </dgm:pt>
    <dgm:pt modelId="{905C354D-4D43-4B83-9765-47547C2537BC}" type="sibTrans" cxnId="{EDB6B854-B228-4192-8755-B9D8C7099C68}">
      <dgm:prSet/>
      <dgm:spPr/>
      <dgm:t>
        <a:bodyPr/>
        <a:lstStyle/>
        <a:p>
          <a:pPr>
            <a:lnSpc>
              <a:spcPct val="100000"/>
            </a:lnSpc>
          </a:pPr>
          <a:endParaRPr lang="en-US"/>
        </a:p>
      </dgm:t>
    </dgm:pt>
    <dgm:pt modelId="{AB496834-B371-4DD1-AAA8-20F055178775}">
      <dgm:prSet/>
      <dgm:spPr/>
      <dgm:t>
        <a:bodyPr/>
        <a:lstStyle/>
        <a:p>
          <a:pPr>
            <a:lnSpc>
              <a:spcPct val="100000"/>
            </a:lnSpc>
          </a:pPr>
          <a:r>
            <a:rPr lang="en-IN"/>
            <a:t>User  Friendly.</a:t>
          </a:r>
          <a:endParaRPr lang="en-US"/>
        </a:p>
      </dgm:t>
    </dgm:pt>
    <dgm:pt modelId="{C8267335-D026-4525-9665-6F77555B2C3E}" type="parTrans" cxnId="{73183F89-2316-403E-91E4-DD8E87F13F46}">
      <dgm:prSet/>
      <dgm:spPr/>
      <dgm:t>
        <a:bodyPr/>
        <a:lstStyle/>
        <a:p>
          <a:endParaRPr lang="en-US"/>
        </a:p>
      </dgm:t>
    </dgm:pt>
    <dgm:pt modelId="{669BBB50-6147-4756-AA9E-645C59B7EFA7}" type="sibTrans" cxnId="{73183F89-2316-403E-91E4-DD8E87F13F46}">
      <dgm:prSet/>
      <dgm:spPr/>
      <dgm:t>
        <a:bodyPr/>
        <a:lstStyle/>
        <a:p>
          <a:pPr>
            <a:lnSpc>
              <a:spcPct val="100000"/>
            </a:lnSpc>
          </a:pPr>
          <a:endParaRPr lang="en-US"/>
        </a:p>
      </dgm:t>
    </dgm:pt>
    <dgm:pt modelId="{ECC74336-F95F-4A6B-945A-8FF3019408BE}">
      <dgm:prSet/>
      <dgm:spPr/>
      <dgm:t>
        <a:bodyPr/>
        <a:lstStyle/>
        <a:p>
          <a:pPr>
            <a:lnSpc>
              <a:spcPct val="100000"/>
            </a:lnSpc>
          </a:pPr>
          <a:r>
            <a:rPr lang="en-IN"/>
            <a:t>Efficiency.</a:t>
          </a:r>
          <a:endParaRPr lang="en-US"/>
        </a:p>
      </dgm:t>
    </dgm:pt>
    <dgm:pt modelId="{54C4357F-2C14-4B45-8888-A4AAE80CD80A}" type="parTrans" cxnId="{48E2D5B9-87B1-49D3-8A54-B5F54AA8C8A1}">
      <dgm:prSet/>
      <dgm:spPr/>
      <dgm:t>
        <a:bodyPr/>
        <a:lstStyle/>
        <a:p>
          <a:endParaRPr lang="en-US"/>
        </a:p>
      </dgm:t>
    </dgm:pt>
    <dgm:pt modelId="{2CC44AC2-B058-48F8-809C-202F29E36D93}" type="sibTrans" cxnId="{48E2D5B9-87B1-49D3-8A54-B5F54AA8C8A1}">
      <dgm:prSet/>
      <dgm:spPr/>
      <dgm:t>
        <a:bodyPr/>
        <a:lstStyle/>
        <a:p>
          <a:pPr>
            <a:lnSpc>
              <a:spcPct val="100000"/>
            </a:lnSpc>
          </a:pPr>
          <a:endParaRPr lang="en-US"/>
        </a:p>
      </dgm:t>
    </dgm:pt>
    <dgm:pt modelId="{69923C6B-10C4-4D0C-9E67-686113E47F1E}">
      <dgm:prSet/>
      <dgm:spPr/>
      <dgm:t>
        <a:bodyPr/>
        <a:lstStyle/>
        <a:p>
          <a:pPr>
            <a:lnSpc>
              <a:spcPct val="100000"/>
            </a:lnSpc>
          </a:pPr>
          <a:r>
            <a:rPr lang="en-IN"/>
            <a:t>Reliable.</a:t>
          </a:r>
          <a:endParaRPr lang="en-US"/>
        </a:p>
      </dgm:t>
    </dgm:pt>
    <dgm:pt modelId="{6868B9D8-8CDD-41D5-B641-429BB65BDCF0}" type="parTrans" cxnId="{D41A9157-A49D-4EC1-BD11-9D55A010F5A1}">
      <dgm:prSet/>
      <dgm:spPr/>
      <dgm:t>
        <a:bodyPr/>
        <a:lstStyle/>
        <a:p>
          <a:endParaRPr lang="en-US"/>
        </a:p>
      </dgm:t>
    </dgm:pt>
    <dgm:pt modelId="{C96C99DD-D23B-4B45-9624-44F862BF9592}" type="sibTrans" cxnId="{D41A9157-A49D-4EC1-BD11-9D55A010F5A1}">
      <dgm:prSet/>
      <dgm:spPr/>
      <dgm:t>
        <a:bodyPr/>
        <a:lstStyle/>
        <a:p>
          <a:endParaRPr lang="en-US"/>
        </a:p>
      </dgm:t>
    </dgm:pt>
    <dgm:pt modelId="{B928BFAF-6C15-43C0-8D42-C21A123C3737}" type="pres">
      <dgm:prSet presAssocID="{43727FC0-EAE0-4B5D-8466-5260A9D36C51}" presName="root" presStyleCnt="0">
        <dgm:presLayoutVars>
          <dgm:dir/>
          <dgm:resizeHandles val="exact"/>
        </dgm:presLayoutVars>
      </dgm:prSet>
      <dgm:spPr/>
    </dgm:pt>
    <dgm:pt modelId="{21D75E9D-04E1-4C7D-A264-0674D1249E42}" type="pres">
      <dgm:prSet presAssocID="{43727FC0-EAE0-4B5D-8466-5260A9D36C51}" presName="container" presStyleCnt="0">
        <dgm:presLayoutVars>
          <dgm:dir/>
          <dgm:resizeHandles val="exact"/>
        </dgm:presLayoutVars>
      </dgm:prSet>
      <dgm:spPr/>
    </dgm:pt>
    <dgm:pt modelId="{DC7668F9-1254-4BC4-94AF-4E3D236B521E}" type="pres">
      <dgm:prSet presAssocID="{A5D166E4-0181-4219-A982-F7AFEBA1ABE9}" presName="compNode" presStyleCnt="0"/>
      <dgm:spPr/>
    </dgm:pt>
    <dgm:pt modelId="{544DECF6-7E80-4A46-8727-D0BF6B6DF84F}" type="pres">
      <dgm:prSet presAssocID="{A5D166E4-0181-4219-A982-F7AFEBA1ABE9}" presName="iconBgRect" presStyleLbl="bgShp" presStyleIdx="0" presStyleCnt="6"/>
      <dgm:spPr/>
    </dgm:pt>
    <dgm:pt modelId="{9D4F6654-2F92-4594-AC6A-DD672005F922}" type="pres">
      <dgm:prSet presAssocID="{A5D166E4-0181-4219-A982-F7AFEBA1ABE9}"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ocument"/>
        </a:ext>
      </dgm:extLst>
    </dgm:pt>
    <dgm:pt modelId="{5F5E2FEA-E455-420E-A5B3-02DDF94C5520}" type="pres">
      <dgm:prSet presAssocID="{A5D166E4-0181-4219-A982-F7AFEBA1ABE9}" presName="spaceRect" presStyleCnt="0"/>
      <dgm:spPr/>
    </dgm:pt>
    <dgm:pt modelId="{9414F2B0-2EF1-418A-8DE3-5E06C69C3E46}" type="pres">
      <dgm:prSet presAssocID="{A5D166E4-0181-4219-A982-F7AFEBA1ABE9}" presName="textRect" presStyleLbl="revTx" presStyleIdx="0" presStyleCnt="6">
        <dgm:presLayoutVars>
          <dgm:chMax val="1"/>
          <dgm:chPref val="1"/>
        </dgm:presLayoutVars>
      </dgm:prSet>
      <dgm:spPr/>
    </dgm:pt>
    <dgm:pt modelId="{0424B97D-0F7C-4785-A0BB-37005BB79DB6}" type="pres">
      <dgm:prSet presAssocID="{11B195C7-C9B2-4DB5-AACB-8D51244F2645}" presName="sibTrans" presStyleLbl="sibTrans2D1" presStyleIdx="0" presStyleCnt="0"/>
      <dgm:spPr/>
    </dgm:pt>
    <dgm:pt modelId="{2E980E34-9C9C-4FDC-9342-4ECB18593155}" type="pres">
      <dgm:prSet presAssocID="{CF2D3D8A-84C0-4EEB-A692-914FE35A5C32}" presName="compNode" presStyleCnt="0"/>
      <dgm:spPr/>
    </dgm:pt>
    <dgm:pt modelId="{3A943F60-1739-4C49-8FAE-31B2A6BFB58B}" type="pres">
      <dgm:prSet presAssocID="{CF2D3D8A-84C0-4EEB-A692-914FE35A5C32}" presName="iconBgRect" presStyleLbl="bgShp" presStyleIdx="1" presStyleCnt="6"/>
      <dgm:spPr/>
    </dgm:pt>
    <dgm:pt modelId="{32611957-7173-482B-8277-A86FF360C5FF}" type="pres">
      <dgm:prSet presAssocID="{CF2D3D8A-84C0-4EEB-A692-914FE35A5C32}"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arget"/>
        </a:ext>
      </dgm:extLst>
    </dgm:pt>
    <dgm:pt modelId="{2BC1E6BF-BD51-44C0-A07B-8563FB5CC8B4}" type="pres">
      <dgm:prSet presAssocID="{CF2D3D8A-84C0-4EEB-A692-914FE35A5C32}" presName="spaceRect" presStyleCnt="0"/>
      <dgm:spPr/>
    </dgm:pt>
    <dgm:pt modelId="{A0C2FA8A-1428-47B2-A1F5-57762791CAD0}" type="pres">
      <dgm:prSet presAssocID="{CF2D3D8A-84C0-4EEB-A692-914FE35A5C32}" presName="textRect" presStyleLbl="revTx" presStyleIdx="1" presStyleCnt="6">
        <dgm:presLayoutVars>
          <dgm:chMax val="1"/>
          <dgm:chPref val="1"/>
        </dgm:presLayoutVars>
      </dgm:prSet>
      <dgm:spPr/>
    </dgm:pt>
    <dgm:pt modelId="{3CA38D8D-09B0-49B1-9A54-32B5807374D7}" type="pres">
      <dgm:prSet presAssocID="{9A96968D-996A-4174-8FB8-19F1E1386201}" presName="sibTrans" presStyleLbl="sibTrans2D1" presStyleIdx="0" presStyleCnt="0"/>
      <dgm:spPr/>
    </dgm:pt>
    <dgm:pt modelId="{63F2922E-7EBF-4985-8C97-3321A8E3F726}" type="pres">
      <dgm:prSet presAssocID="{916EB80B-8D3D-4A86-99E3-146470950D19}" presName="compNode" presStyleCnt="0"/>
      <dgm:spPr/>
    </dgm:pt>
    <dgm:pt modelId="{0BB229E1-36D1-463C-A3A8-92A763E1CDAB}" type="pres">
      <dgm:prSet presAssocID="{916EB80B-8D3D-4A86-99E3-146470950D19}" presName="iconBgRect" presStyleLbl="bgShp" presStyleIdx="2" presStyleCnt="6"/>
      <dgm:spPr/>
    </dgm:pt>
    <dgm:pt modelId="{2C9E52B3-BD5E-4C17-9CE8-D6BF39D79FD6}" type="pres">
      <dgm:prSet presAssocID="{916EB80B-8D3D-4A86-99E3-146470950D19}"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lassroom"/>
        </a:ext>
      </dgm:extLst>
    </dgm:pt>
    <dgm:pt modelId="{A732B199-061A-48AD-932C-1CD505EE5860}" type="pres">
      <dgm:prSet presAssocID="{916EB80B-8D3D-4A86-99E3-146470950D19}" presName="spaceRect" presStyleCnt="0"/>
      <dgm:spPr/>
    </dgm:pt>
    <dgm:pt modelId="{954C92D8-F3BA-4615-BF0B-E08F4FEBABC4}" type="pres">
      <dgm:prSet presAssocID="{916EB80B-8D3D-4A86-99E3-146470950D19}" presName="textRect" presStyleLbl="revTx" presStyleIdx="2" presStyleCnt="6">
        <dgm:presLayoutVars>
          <dgm:chMax val="1"/>
          <dgm:chPref val="1"/>
        </dgm:presLayoutVars>
      </dgm:prSet>
      <dgm:spPr/>
    </dgm:pt>
    <dgm:pt modelId="{956554F6-1BA6-4C2A-9811-B10BCA48D337}" type="pres">
      <dgm:prSet presAssocID="{905C354D-4D43-4B83-9765-47547C2537BC}" presName="sibTrans" presStyleLbl="sibTrans2D1" presStyleIdx="0" presStyleCnt="0"/>
      <dgm:spPr/>
    </dgm:pt>
    <dgm:pt modelId="{6ADB6AF4-F50E-4EA1-9C9C-A69C0A72EAB1}" type="pres">
      <dgm:prSet presAssocID="{AB496834-B371-4DD1-AAA8-20F055178775}" presName="compNode" presStyleCnt="0"/>
      <dgm:spPr/>
    </dgm:pt>
    <dgm:pt modelId="{C1E9410A-4EC4-4E0E-89AA-6C34F76537A0}" type="pres">
      <dgm:prSet presAssocID="{AB496834-B371-4DD1-AAA8-20F055178775}" presName="iconBgRect" presStyleLbl="bgShp" presStyleIdx="3" presStyleCnt="6"/>
      <dgm:spPr/>
    </dgm:pt>
    <dgm:pt modelId="{B30E1B62-BCE8-4066-8919-3157C46C7717}" type="pres">
      <dgm:prSet presAssocID="{AB496834-B371-4DD1-AAA8-20F055178775}"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Recycle Sign"/>
        </a:ext>
      </dgm:extLst>
    </dgm:pt>
    <dgm:pt modelId="{280346BD-F3F9-4257-B886-04F1143ACF9F}" type="pres">
      <dgm:prSet presAssocID="{AB496834-B371-4DD1-AAA8-20F055178775}" presName="spaceRect" presStyleCnt="0"/>
      <dgm:spPr/>
    </dgm:pt>
    <dgm:pt modelId="{257C6B08-73A6-4C4C-B8C7-2EEED411B165}" type="pres">
      <dgm:prSet presAssocID="{AB496834-B371-4DD1-AAA8-20F055178775}" presName="textRect" presStyleLbl="revTx" presStyleIdx="3" presStyleCnt="6">
        <dgm:presLayoutVars>
          <dgm:chMax val="1"/>
          <dgm:chPref val="1"/>
        </dgm:presLayoutVars>
      </dgm:prSet>
      <dgm:spPr/>
    </dgm:pt>
    <dgm:pt modelId="{318B8DC1-334A-402B-BB6A-09B066D02854}" type="pres">
      <dgm:prSet presAssocID="{669BBB50-6147-4756-AA9E-645C59B7EFA7}" presName="sibTrans" presStyleLbl="sibTrans2D1" presStyleIdx="0" presStyleCnt="0"/>
      <dgm:spPr/>
    </dgm:pt>
    <dgm:pt modelId="{882AFA88-7BC5-4804-96CE-B79E825BE331}" type="pres">
      <dgm:prSet presAssocID="{ECC74336-F95F-4A6B-945A-8FF3019408BE}" presName="compNode" presStyleCnt="0"/>
      <dgm:spPr/>
    </dgm:pt>
    <dgm:pt modelId="{6FD113D6-B3B8-4043-BE41-D161B86C6978}" type="pres">
      <dgm:prSet presAssocID="{ECC74336-F95F-4A6B-945A-8FF3019408BE}" presName="iconBgRect" presStyleLbl="bgShp" presStyleIdx="4" presStyleCnt="6"/>
      <dgm:spPr/>
    </dgm:pt>
    <dgm:pt modelId="{2504E47B-65EF-4B02-B566-970968C92E7C}" type="pres">
      <dgm:prSet presAssocID="{ECC74336-F95F-4A6B-945A-8FF3019408BE}"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Gauge"/>
        </a:ext>
      </dgm:extLst>
    </dgm:pt>
    <dgm:pt modelId="{A7004CF7-C496-4462-89E0-AEAB34200725}" type="pres">
      <dgm:prSet presAssocID="{ECC74336-F95F-4A6B-945A-8FF3019408BE}" presName="spaceRect" presStyleCnt="0"/>
      <dgm:spPr/>
    </dgm:pt>
    <dgm:pt modelId="{D8EC6C2D-E298-47E3-80F2-6D5F4CEE93FE}" type="pres">
      <dgm:prSet presAssocID="{ECC74336-F95F-4A6B-945A-8FF3019408BE}" presName="textRect" presStyleLbl="revTx" presStyleIdx="4" presStyleCnt="6">
        <dgm:presLayoutVars>
          <dgm:chMax val="1"/>
          <dgm:chPref val="1"/>
        </dgm:presLayoutVars>
      </dgm:prSet>
      <dgm:spPr/>
    </dgm:pt>
    <dgm:pt modelId="{D5B8E05D-340F-4B72-853E-15E2E189D81F}" type="pres">
      <dgm:prSet presAssocID="{2CC44AC2-B058-48F8-809C-202F29E36D93}" presName="sibTrans" presStyleLbl="sibTrans2D1" presStyleIdx="0" presStyleCnt="0"/>
      <dgm:spPr/>
    </dgm:pt>
    <dgm:pt modelId="{54C79398-C028-4BFC-BF79-5FC755A78EAF}" type="pres">
      <dgm:prSet presAssocID="{69923C6B-10C4-4D0C-9E67-686113E47F1E}" presName="compNode" presStyleCnt="0"/>
      <dgm:spPr/>
    </dgm:pt>
    <dgm:pt modelId="{6A935AB8-7176-483A-A90C-F651DD0E1DE8}" type="pres">
      <dgm:prSet presAssocID="{69923C6B-10C4-4D0C-9E67-686113E47F1E}" presName="iconBgRect" presStyleLbl="bgShp" presStyleIdx="5" presStyleCnt="6"/>
      <dgm:spPr/>
    </dgm:pt>
    <dgm:pt modelId="{0CAD775B-AE45-42B3-AF6C-2AAC7E4FD24C}" type="pres">
      <dgm:prSet presAssocID="{69923C6B-10C4-4D0C-9E67-686113E47F1E}"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Ribbon"/>
        </a:ext>
      </dgm:extLst>
    </dgm:pt>
    <dgm:pt modelId="{047BCC1D-BF5D-43C9-B26A-83CB34E22A5B}" type="pres">
      <dgm:prSet presAssocID="{69923C6B-10C4-4D0C-9E67-686113E47F1E}" presName="spaceRect" presStyleCnt="0"/>
      <dgm:spPr/>
    </dgm:pt>
    <dgm:pt modelId="{8A4C4C28-E504-4602-AEBC-3DC9F37052AC}" type="pres">
      <dgm:prSet presAssocID="{69923C6B-10C4-4D0C-9E67-686113E47F1E}" presName="textRect" presStyleLbl="revTx" presStyleIdx="5" presStyleCnt="6">
        <dgm:presLayoutVars>
          <dgm:chMax val="1"/>
          <dgm:chPref val="1"/>
        </dgm:presLayoutVars>
      </dgm:prSet>
      <dgm:spPr/>
    </dgm:pt>
  </dgm:ptLst>
  <dgm:cxnLst>
    <dgm:cxn modelId="{1F03F822-5FE7-4B31-862A-256EDAD8096D}" srcId="{43727FC0-EAE0-4B5D-8466-5260A9D36C51}" destId="{A5D166E4-0181-4219-A982-F7AFEBA1ABE9}" srcOrd="0" destOrd="0" parTransId="{2A9DB97F-1996-4059-8144-30A2058DC2AE}" sibTransId="{11B195C7-C9B2-4DB5-AACB-8D51244F2645}"/>
    <dgm:cxn modelId="{FB42DD29-8CB5-484C-BA05-BD76849B25D1}" type="presOf" srcId="{2CC44AC2-B058-48F8-809C-202F29E36D93}" destId="{D5B8E05D-340F-4B72-853E-15E2E189D81F}" srcOrd="0" destOrd="0" presId="urn:microsoft.com/office/officeart/2018/2/layout/IconCircleList"/>
    <dgm:cxn modelId="{B3935C2A-5E8B-49D3-9057-3EE8C08C911D}" type="presOf" srcId="{AB496834-B371-4DD1-AAA8-20F055178775}" destId="{257C6B08-73A6-4C4C-B8C7-2EEED411B165}" srcOrd="0" destOrd="0" presId="urn:microsoft.com/office/officeart/2018/2/layout/IconCircleList"/>
    <dgm:cxn modelId="{5EE6F32F-D785-473B-A1ED-93509F9D7A29}" type="presOf" srcId="{916EB80B-8D3D-4A86-99E3-146470950D19}" destId="{954C92D8-F3BA-4615-BF0B-E08F4FEBABC4}" srcOrd="0" destOrd="0" presId="urn:microsoft.com/office/officeart/2018/2/layout/IconCircleList"/>
    <dgm:cxn modelId="{064A6C5D-5E5A-4F13-8DD2-AE82E537B13B}" srcId="{43727FC0-EAE0-4B5D-8466-5260A9D36C51}" destId="{CF2D3D8A-84C0-4EEB-A692-914FE35A5C32}" srcOrd="1" destOrd="0" parTransId="{1EEDA33B-E49F-4741-A4E9-F4B9266D14B6}" sibTransId="{9A96968D-996A-4174-8FB8-19F1E1386201}"/>
    <dgm:cxn modelId="{9DD11242-F87D-4076-838E-0816AC138F77}" type="presOf" srcId="{CF2D3D8A-84C0-4EEB-A692-914FE35A5C32}" destId="{A0C2FA8A-1428-47B2-A1F5-57762791CAD0}" srcOrd="0" destOrd="0" presId="urn:microsoft.com/office/officeart/2018/2/layout/IconCircleList"/>
    <dgm:cxn modelId="{77FF7D42-4F79-431E-8F6B-B2252CFF7849}" type="presOf" srcId="{43727FC0-EAE0-4B5D-8466-5260A9D36C51}" destId="{B928BFAF-6C15-43C0-8D42-C21A123C3737}" srcOrd="0" destOrd="0" presId="urn:microsoft.com/office/officeart/2018/2/layout/IconCircleList"/>
    <dgm:cxn modelId="{EDB6B854-B228-4192-8755-B9D8C7099C68}" srcId="{43727FC0-EAE0-4B5D-8466-5260A9D36C51}" destId="{916EB80B-8D3D-4A86-99E3-146470950D19}" srcOrd="2" destOrd="0" parTransId="{89E04EAA-E7A1-4B08-AE2C-30416FB0120E}" sibTransId="{905C354D-4D43-4B83-9765-47547C2537BC}"/>
    <dgm:cxn modelId="{D41A9157-A49D-4EC1-BD11-9D55A010F5A1}" srcId="{43727FC0-EAE0-4B5D-8466-5260A9D36C51}" destId="{69923C6B-10C4-4D0C-9E67-686113E47F1E}" srcOrd="5" destOrd="0" parTransId="{6868B9D8-8CDD-41D5-B641-429BB65BDCF0}" sibTransId="{C96C99DD-D23B-4B45-9624-44F862BF9592}"/>
    <dgm:cxn modelId="{73183F89-2316-403E-91E4-DD8E87F13F46}" srcId="{43727FC0-EAE0-4B5D-8466-5260A9D36C51}" destId="{AB496834-B371-4DD1-AAA8-20F055178775}" srcOrd="3" destOrd="0" parTransId="{C8267335-D026-4525-9665-6F77555B2C3E}" sibTransId="{669BBB50-6147-4756-AA9E-645C59B7EFA7}"/>
    <dgm:cxn modelId="{02D1C893-4A6C-4DC2-8E4C-EC53791BA333}" type="presOf" srcId="{ECC74336-F95F-4A6B-945A-8FF3019408BE}" destId="{D8EC6C2D-E298-47E3-80F2-6D5F4CEE93FE}" srcOrd="0" destOrd="0" presId="urn:microsoft.com/office/officeart/2018/2/layout/IconCircleList"/>
    <dgm:cxn modelId="{34A699B4-A4D9-4428-B2E3-A8C1EE97206D}" type="presOf" srcId="{9A96968D-996A-4174-8FB8-19F1E1386201}" destId="{3CA38D8D-09B0-49B1-9A54-32B5807374D7}" srcOrd="0" destOrd="0" presId="urn:microsoft.com/office/officeart/2018/2/layout/IconCircleList"/>
    <dgm:cxn modelId="{48E2D5B9-87B1-49D3-8A54-B5F54AA8C8A1}" srcId="{43727FC0-EAE0-4B5D-8466-5260A9D36C51}" destId="{ECC74336-F95F-4A6B-945A-8FF3019408BE}" srcOrd="4" destOrd="0" parTransId="{54C4357F-2C14-4B45-8888-A4AAE80CD80A}" sibTransId="{2CC44AC2-B058-48F8-809C-202F29E36D93}"/>
    <dgm:cxn modelId="{8D532AD6-1389-40FB-843D-6AC7B27E06D9}" type="presOf" srcId="{11B195C7-C9B2-4DB5-AACB-8D51244F2645}" destId="{0424B97D-0F7C-4785-A0BB-37005BB79DB6}" srcOrd="0" destOrd="0" presId="urn:microsoft.com/office/officeart/2018/2/layout/IconCircleList"/>
    <dgm:cxn modelId="{3C3E21DE-A418-4081-8353-E629764F4585}" type="presOf" srcId="{669BBB50-6147-4756-AA9E-645C59B7EFA7}" destId="{318B8DC1-334A-402B-BB6A-09B066D02854}" srcOrd="0" destOrd="0" presId="urn:microsoft.com/office/officeart/2018/2/layout/IconCircleList"/>
    <dgm:cxn modelId="{07437AE9-5559-4468-B88C-8C9AE81AA386}" type="presOf" srcId="{A5D166E4-0181-4219-A982-F7AFEBA1ABE9}" destId="{9414F2B0-2EF1-418A-8DE3-5E06C69C3E46}" srcOrd="0" destOrd="0" presId="urn:microsoft.com/office/officeart/2018/2/layout/IconCircleList"/>
    <dgm:cxn modelId="{997242F7-5C64-49C2-B867-A48BFB41D80C}" type="presOf" srcId="{905C354D-4D43-4B83-9765-47547C2537BC}" destId="{956554F6-1BA6-4C2A-9811-B10BCA48D337}" srcOrd="0" destOrd="0" presId="urn:microsoft.com/office/officeart/2018/2/layout/IconCircleList"/>
    <dgm:cxn modelId="{D01735FB-8583-49D4-8F97-4E10DE6B37D9}" type="presOf" srcId="{69923C6B-10C4-4D0C-9E67-686113E47F1E}" destId="{8A4C4C28-E504-4602-AEBC-3DC9F37052AC}" srcOrd="0" destOrd="0" presId="urn:microsoft.com/office/officeart/2018/2/layout/IconCircleList"/>
    <dgm:cxn modelId="{6285FCB9-9466-4AFD-9EC0-1295EAD23BAE}" type="presParOf" srcId="{B928BFAF-6C15-43C0-8D42-C21A123C3737}" destId="{21D75E9D-04E1-4C7D-A264-0674D1249E42}" srcOrd="0" destOrd="0" presId="urn:microsoft.com/office/officeart/2018/2/layout/IconCircleList"/>
    <dgm:cxn modelId="{4F56691F-27CF-4FF0-8436-9ECC392A0F40}" type="presParOf" srcId="{21D75E9D-04E1-4C7D-A264-0674D1249E42}" destId="{DC7668F9-1254-4BC4-94AF-4E3D236B521E}" srcOrd="0" destOrd="0" presId="urn:microsoft.com/office/officeart/2018/2/layout/IconCircleList"/>
    <dgm:cxn modelId="{A72C2587-54FA-4934-AFE9-68162FFCB1A0}" type="presParOf" srcId="{DC7668F9-1254-4BC4-94AF-4E3D236B521E}" destId="{544DECF6-7E80-4A46-8727-D0BF6B6DF84F}" srcOrd="0" destOrd="0" presId="urn:microsoft.com/office/officeart/2018/2/layout/IconCircleList"/>
    <dgm:cxn modelId="{7D4DAD5B-1235-4BE5-B76D-3B137124E432}" type="presParOf" srcId="{DC7668F9-1254-4BC4-94AF-4E3D236B521E}" destId="{9D4F6654-2F92-4594-AC6A-DD672005F922}" srcOrd="1" destOrd="0" presId="urn:microsoft.com/office/officeart/2018/2/layout/IconCircleList"/>
    <dgm:cxn modelId="{4160C3ED-46E9-40D3-86F0-2D28F8011C47}" type="presParOf" srcId="{DC7668F9-1254-4BC4-94AF-4E3D236B521E}" destId="{5F5E2FEA-E455-420E-A5B3-02DDF94C5520}" srcOrd="2" destOrd="0" presId="urn:microsoft.com/office/officeart/2018/2/layout/IconCircleList"/>
    <dgm:cxn modelId="{02F20D9A-DAC7-4CA0-B21B-D01B359C9CC1}" type="presParOf" srcId="{DC7668F9-1254-4BC4-94AF-4E3D236B521E}" destId="{9414F2B0-2EF1-418A-8DE3-5E06C69C3E46}" srcOrd="3" destOrd="0" presId="urn:microsoft.com/office/officeart/2018/2/layout/IconCircleList"/>
    <dgm:cxn modelId="{3A9CB01C-E5E9-4334-990D-E63228A5C6D3}" type="presParOf" srcId="{21D75E9D-04E1-4C7D-A264-0674D1249E42}" destId="{0424B97D-0F7C-4785-A0BB-37005BB79DB6}" srcOrd="1" destOrd="0" presId="urn:microsoft.com/office/officeart/2018/2/layout/IconCircleList"/>
    <dgm:cxn modelId="{B6DBB9B4-0228-45FF-8F52-3B0CD7642DCB}" type="presParOf" srcId="{21D75E9D-04E1-4C7D-A264-0674D1249E42}" destId="{2E980E34-9C9C-4FDC-9342-4ECB18593155}" srcOrd="2" destOrd="0" presId="urn:microsoft.com/office/officeart/2018/2/layout/IconCircleList"/>
    <dgm:cxn modelId="{6F2DDA6A-C77B-49A2-B357-AF60920F976E}" type="presParOf" srcId="{2E980E34-9C9C-4FDC-9342-4ECB18593155}" destId="{3A943F60-1739-4C49-8FAE-31B2A6BFB58B}" srcOrd="0" destOrd="0" presId="urn:microsoft.com/office/officeart/2018/2/layout/IconCircleList"/>
    <dgm:cxn modelId="{482ED687-629F-460A-9193-ACC9294FBC9B}" type="presParOf" srcId="{2E980E34-9C9C-4FDC-9342-4ECB18593155}" destId="{32611957-7173-482B-8277-A86FF360C5FF}" srcOrd="1" destOrd="0" presId="urn:microsoft.com/office/officeart/2018/2/layout/IconCircleList"/>
    <dgm:cxn modelId="{59F1D13D-5116-4AAA-B59D-ABEFEFDEF200}" type="presParOf" srcId="{2E980E34-9C9C-4FDC-9342-4ECB18593155}" destId="{2BC1E6BF-BD51-44C0-A07B-8563FB5CC8B4}" srcOrd="2" destOrd="0" presId="urn:microsoft.com/office/officeart/2018/2/layout/IconCircleList"/>
    <dgm:cxn modelId="{9633403A-58EA-4B4C-9115-3C0B057EB043}" type="presParOf" srcId="{2E980E34-9C9C-4FDC-9342-4ECB18593155}" destId="{A0C2FA8A-1428-47B2-A1F5-57762791CAD0}" srcOrd="3" destOrd="0" presId="urn:microsoft.com/office/officeart/2018/2/layout/IconCircleList"/>
    <dgm:cxn modelId="{45790EDE-D44A-43DC-B646-A10FEA32077F}" type="presParOf" srcId="{21D75E9D-04E1-4C7D-A264-0674D1249E42}" destId="{3CA38D8D-09B0-49B1-9A54-32B5807374D7}" srcOrd="3" destOrd="0" presId="urn:microsoft.com/office/officeart/2018/2/layout/IconCircleList"/>
    <dgm:cxn modelId="{90FBB27A-FEBC-4917-9402-D6B06B8E0331}" type="presParOf" srcId="{21D75E9D-04E1-4C7D-A264-0674D1249E42}" destId="{63F2922E-7EBF-4985-8C97-3321A8E3F726}" srcOrd="4" destOrd="0" presId="urn:microsoft.com/office/officeart/2018/2/layout/IconCircleList"/>
    <dgm:cxn modelId="{7C517A4C-CD04-407E-82DE-B9183C38E490}" type="presParOf" srcId="{63F2922E-7EBF-4985-8C97-3321A8E3F726}" destId="{0BB229E1-36D1-463C-A3A8-92A763E1CDAB}" srcOrd="0" destOrd="0" presId="urn:microsoft.com/office/officeart/2018/2/layout/IconCircleList"/>
    <dgm:cxn modelId="{618A8E6A-4FB2-4082-A62D-4D332CF2048A}" type="presParOf" srcId="{63F2922E-7EBF-4985-8C97-3321A8E3F726}" destId="{2C9E52B3-BD5E-4C17-9CE8-D6BF39D79FD6}" srcOrd="1" destOrd="0" presId="urn:microsoft.com/office/officeart/2018/2/layout/IconCircleList"/>
    <dgm:cxn modelId="{93DB39B6-E915-49C1-9C23-593976FFC8A8}" type="presParOf" srcId="{63F2922E-7EBF-4985-8C97-3321A8E3F726}" destId="{A732B199-061A-48AD-932C-1CD505EE5860}" srcOrd="2" destOrd="0" presId="urn:microsoft.com/office/officeart/2018/2/layout/IconCircleList"/>
    <dgm:cxn modelId="{1C4571D5-8DAF-488C-BC40-34BD8C780B66}" type="presParOf" srcId="{63F2922E-7EBF-4985-8C97-3321A8E3F726}" destId="{954C92D8-F3BA-4615-BF0B-E08F4FEBABC4}" srcOrd="3" destOrd="0" presId="urn:microsoft.com/office/officeart/2018/2/layout/IconCircleList"/>
    <dgm:cxn modelId="{885762A5-44DD-41A4-9CDE-F4ED641F5869}" type="presParOf" srcId="{21D75E9D-04E1-4C7D-A264-0674D1249E42}" destId="{956554F6-1BA6-4C2A-9811-B10BCA48D337}" srcOrd="5" destOrd="0" presId="urn:microsoft.com/office/officeart/2018/2/layout/IconCircleList"/>
    <dgm:cxn modelId="{2C5FDD79-FB9A-44D1-B57A-E01CDFD82DF3}" type="presParOf" srcId="{21D75E9D-04E1-4C7D-A264-0674D1249E42}" destId="{6ADB6AF4-F50E-4EA1-9C9C-A69C0A72EAB1}" srcOrd="6" destOrd="0" presId="urn:microsoft.com/office/officeart/2018/2/layout/IconCircleList"/>
    <dgm:cxn modelId="{A28C7D3A-ED6F-413A-BBA1-A11EE2760102}" type="presParOf" srcId="{6ADB6AF4-F50E-4EA1-9C9C-A69C0A72EAB1}" destId="{C1E9410A-4EC4-4E0E-89AA-6C34F76537A0}" srcOrd="0" destOrd="0" presId="urn:microsoft.com/office/officeart/2018/2/layout/IconCircleList"/>
    <dgm:cxn modelId="{904F08CD-39D0-4751-A3FD-32FAD8E45A1C}" type="presParOf" srcId="{6ADB6AF4-F50E-4EA1-9C9C-A69C0A72EAB1}" destId="{B30E1B62-BCE8-4066-8919-3157C46C7717}" srcOrd="1" destOrd="0" presId="urn:microsoft.com/office/officeart/2018/2/layout/IconCircleList"/>
    <dgm:cxn modelId="{50272D39-9E5F-49DC-9F78-AA2D2D735F16}" type="presParOf" srcId="{6ADB6AF4-F50E-4EA1-9C9C-A69C0A72EAB1}" destId="{280346BD-F3F9-4257-B886-04F1143ACF9F}" srcOrd="2" destOrd="0" presId="urn:microsoft.com/office/officeart/2018/2/layout/IconCircleList"/>
    <dgm:cxn modelId="{39CFEBFE-6D22-4E9C-BE64-81B3B879DD89}" type="presParOf" srcId="{6ADB6AF4-F50E-4EA1-9C9C-A69C0A72EAB1}" destId="{257C6B08-73A6-4C4C-B8C7-2EEED411B165}" srcOrd="3" destOrd="0" presId="urn:microsoft.com/office/officeart/2018/2/layout/IconCircleList"/>
    <dgm:cxn modelId="{FBAE18EE-68EF-4EA1-9989-56246B47EF46}" type="presParOf" srcId="{21D75E9D-04E1-4C7D-A264-0674D1249E42}" destId="{318B8DC1-334A-402B-BB6A-09B066D02854}" srcOrd="7" destOrd="0" presId="urn:microsoft.com/office/officeart/2018/2/layout/IconCircleList"/>
    <dgm:cxn modelId="{F325A447-88E1-406C-8595-36BEC174A1A1}" type="presParOf" srcId="{21D75E9D-04E1-4C7D-A264-0674D1249E42}" destId="{882AFA88-7BC5-4804-96CE-B79E825BE331}" srcOrd="8" destOrd="0" presId="urn:microsoft.com/office/officeart/2018/2/layout/IconCircleList"/>
    <dgm:cxn modelId="{48F3F9AA-8270-4996-B9DF-BDFF3FAB43EC}" type="presParOf" srcId="{882AFA88-7BC5-4804-96CE-B79E825BE331}" destId="{6FD113D6-B3B8-4043-BE41-D161B86C6978}" srcOrd="0" destOrd="0" presId="urn:microsoft.com/office/officeart/2018/2/layout/IconCircleList"/>
    <dgm:cxn modelId="{5483FBC5-5B4A-432C-AE86-7FB2CB55C261}" type="presParOf" srcId="{882AFA88-7BC5-4804-96CE-B79E825BE331}" destId="{2504E47B-65EF-4B02-B566-970968C92E7C}" srcOrd="1" destOrd="0" presId="urn:microsoft.com/office/officeart/2018/2/layout/IconCircleList"/>
    <dgm:cxn modelId="{3E518692-0942-4100-8A1E-4EF7BD6A7F8A}" type="presParOf" srcId="{882AFA88-7BC5-4804-96CE-B79E825BE331}" destId="{A7004CF7-C496-4462-89E0-AEAB34200725}" srcOrd="2" destOrd="0" presId="urn:microsoft.com/office/officeart/2018/2/layout/IconCircleList"/>
    <dgm:cxn modelId="{9EC4B809-2F65-4852-975E-ECB85E4A8BC4}" type="presParOf" srcId="{882AFA88-7BC5-4804-96CE-B79E825BE331}" destId="{D8EC6C2D-E298-47E3-80F2-6D5F4CEE93FE}" srcOrd="3" destOrd="0" presId="urn:microsoft.com/office/officeart/2018/2/layout/IconCircleList"/>
    <dgm:cxn modelId="{A81F8A09-313E-476E-9DBC-01F43A9D17DE}" type="presParOf" srcId="{21D75E9D-04E1-4C7D-A264-0674D1249E42}" destId="{D5B8E05D-340F-4B72-853E-15E2E189D81F}" srcOrd="9" destOrd="0" presId="urn:microsoft.com/office/officeart/2018/2/layout/IconCircleList"/>
    <dgm:cxn modelId="{36D2F7C8-CD5C-4115-BB30-44AC2D26D459}" type="presParOf" srcId="{21D75E9D-04E1-4C7D-A264-0674D1249E42}" destId="{54C79398-C028-4BFC-BF79-5FC755A78EAF}" srcOrd="10" destOrd="0" presId="urn:microsoft.com/office/officeart/2018/2/layout/IconCircleList"/>
    <dgm:cxn modelId="{0F16DD28-7EC2-41DD-8D83-81A7FA7419E9}" type="presParOf" srcId="{54C79398-C028-4BFC-BF79-5FC755A78EAF}" destId="{6A935AB8-7176-483A-A90C-F651DD0E1DE8}" srcOrd="0" destOrd="0" presId="urn:microsoft.com/office/officeart/2018/2/layout/IconCircleList"/>
    <dgm:cxn modelId="{323BE3B4-120A-4E3E-95F8-D85EA4485F2B}" type="presParOf" srcId="{54C79398-C028-4BFC-BF79-5FC755A78EAF}" destId="{0CAD775B-AE45-42B3-AF6C-2AAC7E4FD24C}" srcOrd="1" destOrd="0" presId="urn:microsoft.com/office/officeart/2018/2/layout/IconCircleList"/>
    <dgm:cxn modelId="{5D8DDDA3-7A79-4FC3-BEEB-4012B344958B}" type="presParOf" srcId="{54C79398-C028-4BFC-BF79-5FC755A78EAF}" destId="{047BCC1D-BF5D-43C9-B26A-83CB34E22A5B}" srcOrd="2" destOrd="0" presId="urn:microsoft.com/office/officeart/2018/2/layout/IconCircleList"/>
    <dgm:cxn modelId="{BB659516-B7D3-4651-AA0A-5AE104AAAAFB}" type="presParOf" srcId="{54C79398-C028-4BFC-BF79-5FC755A78EAF}" destId="{8A4C4C28-E504-4602-AEBC-3DC9F37052AC}"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C2C6C8-E19C-4C78-99C3-1952E1C2FF85}">
      <dsp:nvSpPr>
        <dsp:cNvPr id="0" name=""/>
        <dsp:cNvSpPr/>
      </dsp:nvSpPr>
      <dsp:spPr>
        <a:xfrm>
          <a:off x="0" y="2215"/>
          <a:ext cx="792088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EF6277-D4F5-46B0-B83C-16175E33DC81}">
      <dsp:nvSpPr>
        <dsp:cNvPr id="0" name=""/>
        <dsp:cNvSpPr/>
      </dsp:nvSpPr>
      <dsp:spPr>
        <a:xfrm>
          <a:off x="0" y="2215"/>
          <a:ext cx="7920880" cy="755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IN" sz="3500" kern="1200"/>
            <a:t>Good customer service</a:t>
          </a:r>
          <a:endParaRPr lang="en-US" sz="3500" kern="1200"/>
        </a:p>
      </dsp:txBody>
      <dsp:txXfrm>
        <a:off x="0" y="2215"/>
        <a:ext cx="7920880" cy="755345"/>
      </dsp:txXfrm>
    </dsp:sp>
    <dsp:sp modelId="{84435B46-478C-4C32-9678-590C2CD0FCFD}">
      <dsp:nvSpPr>
        <dsp:cNvPr id="0" name=""/>
        <dsp:cNvSpPr/>
      </dsp:nvSpPr>
      <dsp:spPr>
        <a:xfrm>
          <a:off x="0" y="757560"/>
          <a:ext cx="792088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883328-0C27-4355-8BE6-C48B1D65B6DD}">
      <dsp:nvSpPr>
        <dsp:cNvPr id="0" name=""/>
        <dsp:cNvSpPr/>
      </dsp:nvSpPr>
      <dsp:spPr>
        <a:xfrm>
          <a:off x="0" y="757560"/>
          <a:ext cx="7920880" cy="755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IN" sz="3500" kern="1200"/>
            <a:t>Commission Free</a:t>
          </a:r>
          <a:endParaRPr lang="en-US" sz="3500" kern="1200"/>
        </a:p>
      </dsp:txBody>
      <dsp:txXfrm>
        <a:off x="0" y="757560"/>
        <a:ext cx="7920880" cy="755345"/>
      </dsp:txXfrm>
    </dsp:sp>
    <dsp:sp modelId="{ABF30E24-67A6-4533-831E-E99A526FCCA5}">
      <dsp:nvSpPr>
        <dsp:cNvPr id="0" name=""/>
        <dsp:cNvSpPr/>
      </dsp:nvSpPr>
      <dsp:spPr>
        <a:xfrm>
          <a:off x="0" y="1512906"/>
          <a:ext cx="792088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7034F8-238B-4D4E-9EF7-51F4E91F7A4D}">
      <dsp:nvSpPr>
        <dsp:cNvPr id="0" name=""/>
        <dsp:cNvSpPr/>
      </dsp:nvSpPr>
      <dsp:spPr>
        <a:xfrm>
          <a:off x="0" y="1512906"/>
          <a:ext cx="7920880" cy="755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IN" sz="3500" kern="1200"/>
            <a:t>Open 24/7 for reservation</a:t>
          </a:r>
          <a:endParaRPr lang="en-US" sz="3500" kern="1200"/>
        </a:p>
      </dsp:txBody>
      <dsp:txXfrm>
        <a:off x="0" y="1512906"/>
        <a:ext cx="7920880" cy="755345"/>
      </dsp:txXfrm>
    </dsp:sp>
    <dsp:sp modelId="{97EC1019-CD6E-4304-9795-A6AB33074C16}">
      <dsp:nvSpPr>
        <dsp:cNvPr id="0" name=""/>
        <dsp:cNvSpPr/>
      </dsp:nvSpPr>
      <dsp:spPr>
        <a:xfrm>
          <a:off x="0" y="2268252"/>
          <a:ext cx="792088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02555E-37DE-49AB-9CF4-E1566174645B}">
      <dsp:nvSpPr>
        <dsp:cNvPr id="0" name=""/>
        <dsp:cNvSpPr/>
      </dsp:nvSpPr>
      <dsp:spPr>
        <a:xfrm>
          <a:off x="0" y="2268251"/>
          <a:ext cx="7920880" cy="755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IN" sz="3500" kern="1200"/>
            <a:t>Discount codes</a:t>
          </a:r>
          <a:endParaRPr lang="en-US" sz="3500" kern="1200"/>
        </a:p>
      </dsp:txBody>
      <dsp:txXfrm>
        <a:off x="0" y="2268251"/>
        <a:ext cx="7920880" cy="755345"/>
      </dsp:txXfrm>
    </dsp:sp>
    <dsp:sp modelId="{A47AD9DD-D9B7-4707-83B0-170371EFE955}">
      <dsp:nvSpPr>
        <dsp:cNvPr id="0" name=""/>
        <dsp:cNvSpPr/>
      </dsp:nvSpPr>
      <dsp:spPr>
        <a:xfrm>
          <a:off x="0" y="3023597"/>
          <a:ext cx="792088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7E95F1-D2C4-4EF0-8517-B949539D8B34}">
      <dsp:nvSpPr>
        <dsp:cNvPr id="0" name=""/>
        <dsp:cNvSpPr/>
      </dsp:nvSpPr>
      <dsp:spPr>
        <a:xfrm>
          <a:off x="0" y="3023597"/>
          <a:ext cx="7920880" cy="755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IN" sz="3500" kern="1200"/>
            <a:t>Clear and simple process</a:t>
          </a:r>
          <a:endParaRPr lang="en-US" sz="3500" kern="1200"/>
        </a:p>
      </dsp:txBody>
      <dsp:txXfrm>
        <a:off x="0" y="3023597"/>
        <a:ext cx="7920880" cy="755345"/>
      </dsp:txXfrm>
    </dsp:sp>
    <dsp:sp modelId="{C09BD032-5D70-4645-8818-69ECD6E22D41}">
      <dsp:nvSpPr>
        <dsp:cNvPr id="0" name=""/>
        <dsp:cNvSpPr/>
      </dsp:nvSpPr>
      <dsp:spPr>
        <a:xfrm>
          <a:off x="0" y="3778943"/>
          <a:ext cx="792088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FAB7FAF-E87D-4FDD-9D9F-1BF5D1909322}">
      <dsp:nvSpPr>
        <dsp:cNvPr id="0" name=""/>
        <dsp:cNvSpPr/>
      </dsp:nvSpPr>
      <dsp:spPr>
        <a:xfrm>
          <a:off x="0" y="3778943"/>
          <a:ext cx="7920880" cy="755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IN" sz="3500" kern="1200"/>
            <a:t>Seat of your own choice</a:t>
          </a:r>
          <a:endParaRPr lang="en-US" sz="3500" kern="1200"/>
        </a:p>
      </dsp:txBody>
      <dsp:txXfrm>
        <a:off x="0" y="3778943"/>
        <a:ext cx="7920880" cy="7553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4DECF6-7E80-4A46-8727-D0BF6B6DF84F}">
      <dsp:nvSpPr>
        <dsp:cNvPr id="0" name=""/>
        <dsp:cNvSpPr/>
      </dsp:nvSpPr>
      <dsp:spPr>
        <a:xfrm>
          <a:off x="686048" y="72719"/>
          <a:ext cx="933709" cy="93370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4F6654-2F92-4594-AC6A-DD672005F922}">
      <dsp:nvSpPr>
        <dsp:cNvPr id="0" name=""/>
        <dsp:cNvSpPr/>
      </dsp:nvSpPr>
      <dsp:spPr>
        <a:xfrm>
          <a:off x="882127" y="268798"/>
          <a:ext cx="541551" cy="5415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14F2B0-2EF1-418A-8DE3-5E06C69C3E46}">
      <dsp:nvSpPr>
        <dsp:cNvPr id="0" name=""/>
        <dsp:cNvSpPr/>
      </dsp:nvSpPr>
      <dsp:spPr>
        <a:xfrm>
          <a:off x="1819838" y="72719"/>
          <a:ext cx="2200885" cy="9337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IN" sz="2000" kern="1200"/>
            <a:t>It simplifies the tasks and reduces the paper work.</a:t>
          </a:r>
          <a:endParaRPr lang="en-US" sz="2000" kern="1200"/>
        </a:p>
      </dsp:txBody>
      <dsp:txXfrm>
        <a:off x="1819838" y="72719"/>
        <a:ext cx="2200885" cy="933709"/>
      </dsp:txXfrm>
    </dsp:sp>
    <dsp:sp modelId="{3A943F60-1739-4C49-8FAE-31B2A6BFB58B}">
      <dsp:nvSpPr>
        <dsp:cNvPr id="0" name=""/>
        <dsp:cNvSpPr/>
      </dsp:nvSpPr>
      <dsp:spPr>
        <a:xfrm>
          <a:off x="4404211" y="72719"/>
          <a:ext cx="933709" cy="93370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611957-7173-482B-8277-A86FF360C5FF}">
      <dsp:nvSpPr>
        <dsp:cNvPr id="0" name=""/>
        <dsp:cNvSpPr/>
      </dsp:nvSpPr>
      <dsp:spPr>
        <a:xfrm>
          <a:off x="4600290" y="268798"/>
          <a:ext cx="541551" cy="5415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C2FA8A-1428-47B2-A1F5-57762791CAD0}">
      <dsp:nvSpPr>
        <dsp:cNvPr id="0" name=""/>
        <dsp:cNvSpPr/>
      </dsp:nvSpPr>
      <dsp:spPr>
        <a:xfrm>
          <a:off x="5538001" y="72719"/>
          <a:ext cx="2200885" cy="9337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IN" sz="2000" kern="1200"/>
            <a:t>Accuracy.</a:t>
          </a:r>
          <a:endParaRPr lang="en-US" sz="2000" kern="1200"/>
        </a:p>
      </dsp:txBody>
      <dsp:txXfrm>
        <a:off x="5538001" y="72719"/>
        <a:ext cx="2200885" cy="933709"/>
      </dsp:txXfrm>
    </dsp:sp>
    <dsp:sp modelId="{0BB229E1-36D1-463C-A3A8-92A763E1CDAB}">
      <dsp:nvSpPr>
        <dsp:cNvPr id="0" name=""/>
        <dsp:cNvSpPr/>
      </dsp:nvSpPr>
      <dsp:spPr>
        <a:xfrm>
          <a:off x="686048" y="1765393"/>
          <a:ext cx="933709" cy="93370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9E52B3-BD5E-4C17-9CE8-D6BF39D79FD6}">
      <dsp:nvSpPr>
        <dsp:cNvPr id="0" name=""/>
        <dsp:cNvSpPr/>
      </dsp:nvSpPr>
      <dsp:spPr>
        <a:xfrm>
          <a:off x="882127" y="1961472"/>
          <a:ext cx="541551" cy="54155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4C92D8-F3BA-4615-BF0B-E08F4FEBABC4}">
      <dsp:nvSpPr>
        <dsp:cNvPr id="0" name=""/>
        <dsp:cNvSpPr/>
      </dsp:nvSpPr>
      <dsp:spPr>
        <a:xfrm>
          <a:off x="1819838" y="1765393"/>
          <a:ext cx="2200885" cy="9337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IN" sz="2000" kern="1200"/>
            <a:t>Availability.</a:t>
          </a:r>
          <a:endParaRPr lang="en-US" sz="2000" kern="1200"/>
        </a:p>
      </dsp:txBody>
      <dsp:txXfrm>
        <a:off x="1819838" y="1765393"/>
        <a:ext cx="2200885" cy="933709"/>
      </dsp:txXfrm>
    </dsp:sp>
    <dsp:sp modelId="{C1E9410A-4EC4-4E0E-89AA-6C34F76537A0}">
      <dsp:nvSpPr>
        <dsp:cNvPr id="0" name=""/>
        <dsp:cNvSpPr/>
      </dsp:nvSpPr>
      <dsp:spPr>
        <a:xfrm>
          <a:off x="4404211" y="1765393"/>
          <a:ext cx="933709" cy="93370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0E1B62-BCE8-4066-8919-3157C46C7717}">
      <dsp:nvSpPr>
        <dsp:cNvPr id="0" name=""/>
        <dsp:cNvSpPr/>
      </dsp:nvSpPr>
      <dsp:spPr>
        <a:xfrm>
          <a:off x="4600290" y="1961472"/>
          <a:ext cx="541551" cy="54155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57C6B08-73A6-4C4C-B8C7-2EEED411B165}">
      <dsp:nvSpPr>
        <dsp:cNvPr id="0" name=""/>
        <dsp:cNvSpPr/>
      </dsp:nvSpPr>
      <dsp:spPr>
        <a:xfrm>
          <a:off x="5538001" y="1765393"/>
          <a:ext cx="2200885" cy="9337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IN" sz="2000" kern="1200"/>
            <a:t>User  Friendly.</a:t>
          </a:r>
          <a:endParaRPr lang="en-US" sz="2000" kern="1200"/>
        </a:p>
      </dsp:txBody>
      <dsp:txXfrm>
        <a:off x="5538001" y="1765393"/>
        <a:ext cx="2200885" cy="933709"/>
      </dsp:txXfrm>
    </dsp:sp>
    <dsp:sp modelId="{6FD113D6-B3B8-4043-BE41-D161B86C6978}">
      <dsp:nvSpPr>
        <dsp:cNvPr id="0" name=""/>
        <dsp:cNvSpPr/>
      </dsp:nvSpPr>
      <dsp:spPr>
        <a:xfrm>
          <a:off x="686048" y="3458066"/>
          <a:ext cx="933709" cy="93370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04E47B-65EF-4B02-B566-970968C92E7C}">
      <dsp:nvSpPr>
        <dsp:cNvPr id="0" name=""/>
        <dsp:cNvSpPr/>
      </dsp:nvSpPr>
      <dsp:spPr>
        <a:xfrm>
          <a:off x="882127" y="3654145"/>
          <a:ext cx="541551" cy="54155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8EC6C2D-E298-47E3-80F2-6D5F4CEE93FE}">
      <dsp:nvSpPr>
        <dsp:cNvPr id="0" name=""/>
        <dsp:cNvSpPr/>
      </dsp:nvSpPr>
      <dsp:spPr>
        <a:xfrm>
          <a:off x="1819838" y="3458066"/>
          <a:ext cx="2200885" cy="9337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IN" sz="2000" kern="1200"/>
            <a:t>Efficiency.</a:t>
          </a:r>
          <a:endParaRPr lang="en-US" sz="2000" kern="1200"/>
        </a:p>
      </dsp:txBody>
      <dsp:txXfrm>
        <a:off x="1819838" y="3458066"/>
        <a:ext cx="2200885" cy="933709"/>
      </dsp:txXfrm>
    </dsp:sp>
    <dsp:sp modelId="{6A935AB8-7176-483A-A90C-F651DD0E1DE8}">
      <dsp:nvSpPr>
        <dsp:cNvPr id="0" name=""/>
        <dsp:cNvSpPr/>
      </dsp:nvSpPr>
      <dsp:spPr>
        <a:xfrm>
          <a:off x="4404211" y="3458066"/>
          <a:ext cx="933709" cy="93370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AD775B-AE45-42B3-AF6C-2AAC7E4FD24C}">
      <dsp:nvSpPr>
        <dsp:cNvPr id="0" name=""/>
        <dsp:cNvSpPr/>
      </dsp:nvSpPr>
      <dsp:spPr>
        <a:xfrm>
          <a:off x="4600290" y="3654145"/>
          <a:ext cx="541551" cy="54155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4C4C28-E504-4602-AEBC-3DC9F37052AC}">
      <dsp:nvSpPr>
        <dsp:cNvPr id="0" name=""/>
        <dsp:cNvSpPr/>
      </dsp:nvSpPr>
      <dsp:spPr>
        <a:xfrm>
          <a:off x="5538001" y="3458066"/>
          <a:ext cx="2200885" cy="9337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IN" sz="2000" kern="1200"/>
            <a:t>Reliable.</a:t>
          </a:r>
          <a:endParaRPr lang="en-US" sz="2000" kern="1200"/>
        </a:p>
      </dsp:txBody>
      <dsp:txXfrm>
        <a:off x="5538001" y="3458066"/>
        <a:ext cx="2200885" cy="93370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72BF2-A223-7F44-724B-A3178BEF9CDB}"/>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8A41379B-6286-051B-0A47-DFD25BAC095C}"/>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23735243-7160-D007-D0F1-9494858E16DA}"/>
              </a:ext>
            </a:extLst>
          </p:cNvPr>
          <p:cNvSpPr>
            <a:spLocks noGrp="1"/>
          </p:cNvSpPr>
          <p:nvPr>
            <p:ph type="dt" sz="half" idx="10"/>
          </p:nvPr>
        </p:nvSpPr>
        <p:spPr/>
        <p:txBody>
          <a:bodyPr/>
          <a:lstStyle/>
          <a:p>
            <a:fld id="{C947D1F1-F15A-4442-89C8-8E23F148E39D}" type="datetimeFigureOut">
              <a:rPr lang="en-IN" smtClean="0"/>
              <a:t>13-06-2022</a:t>
            </a:fld>
            <a:endParaRPr lang="en-IN"/>
          </a:p>
        </p:txBody>
      </p:sp>
      <p:sp>
        <p:nvSpPr>
          <p:cNvPr id="5" name="Footer Placeholder 4">
            <a:extLst>
              <a:ext uri="{FF2B5EF4-FFF2-40B4-BE49-F238E27FC236}">
                <a16:creationId xmlns:a16="http://schemas.microsoft.com/office/drawing/2014/main" id="{23CADCEC-A060-C8D0-0CFA-7C5312007F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A2136F-310E-E400-F0ED-2E51F3ED9DB1}"/>
              </a:ext>
            </a:extLst>
          </p:cNvPr>
          <p:cNvSpPr>
            <a:spLocks noGrp="1"/>
          </p:cNvSpPr>
          <p:nvPr>
            <p:ph type="sldNum" sz="quarter" idx="12"/>
          </p:nvPr>
        </p:nvSpPr>
        <p:spPr/>
        <p:txBody>
          <a:bodyPr/>
          <a:lstStyle/>
          <a:p>
            <a:fld id="{BE2D183B-70DB-4A8D-862E-E98D1B4A77E2}" type="slidenum">
              <a:rPr lang="en-IN" smtClean="0"/>
              <a:t>‹#›</a:t>
            </a:fld>
            <a:endParaRPr lang="en-IN"/>
          </a:p>
        </p:txBody>
      </p:sp>
    </p:spTree>
    <p:extLst>
      <p:ext uri="{BB962C8B-B14F-4D97-AF65-F5344CB8AC3E}">
        <p14:creationId xmlns:p14="http://schemas.microsoft.com/office/powerpoint/2010/main" val="2196496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2CA9F-A2D8-9C1D-78CE-B46A71E71BD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AEB723-08C6-749D-1FBE-5272C1E0C6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3B09C7-2481-67AC-8DA8-52E71B754CA1}"/>
              </a:ext>
            </a:extLst>
          </p:cNvPr>
          <p:cNvSpPr>
            <a:spLocks noGrp="1"/>
          </p:cNvSpPr>
          <p:nvPr>
            <p:ph type="dt" sz="half" idx="10"/>
          </p:nvPr>
        </p:nvSpPr>
        <p:spPr/>
        <p:txBody>
          <a:bodyPr/>
          <a:lstStyle/>
          <a:p>
            <a:fld id="{C947D1F1-F15A-4442-89C8-8E23F148E39D}" type="datetimeFigureOut">
              <a:rPr lang="en-IN" smtClean="0"/>
              <a:t>13-06-2022</a:t>
            </a:fld>
            <a:endParaRPr lang="en-IN"/>
          </a:p>
        </p:txBody>
      </p:sp>
      <p:sp>
        <p:nvSpPr>
          <p:cNvPr id="5" name="Footer Placeholder 4">
            <a:extLst>
              <a:ext uri="{FF2B5EF4-FFF2-40B4-BE49-F238E27FC236}">
                <a16:creationId xmlns:a16="http://schemas.microsoft.com/office/drawing/2014/main" id="{7BF7CF6F-FF8E-7961-8BA1-2B0A76F3E3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27667C-3232-4464-56D2-627C7EBCEA06}"/>
              </a:ext>
            </a:extLst>
          </p:cNvPr>
          <p:cNvSpPr>
            <a:spLocks noGrp="1"/>
          </p:cNvSpPr>
          <p:nvPr>
            <p:ph type="sldNum" sz="quarter" idx="12"/>
          </p:nvPr>
        </p:nvSpPr>
        <p:spPr/>
        <p:txBody>
          <a:bodyPr/>
          <a:lstStyle/>
          <a:p>
            <a:fld id="{BE2D183B-70DB-4A8D-862E-E98D1B4A77E2}" type="slidenum">
              <a:rPr lang="en-IN" smtClean="0"/>
              <a:t>‹#›</a:t>
            </a:fld>
            <a:endParaRPr lang="en-IN"/>
          </a:p>
        </p:txBody>
      </p:sp>
    </p:spTree>
    <p:extLst>
      <p:ext uri="{BB962C8B-B14F-4D97-AF65-F5344CB8AC3E}">
        <p14:creationId xmlns:p14="http://schemas.microsoft.com/office/powerpoint/2010/main" val="622233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7ABFED-0FBC-E64C-1D1C-412F28D406CA}"/>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294B3A-8763-4AE2-05F4-D9ED9788C601}"/>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60F0BF-B6E2-4CA2-4F2C-FEE6F6C4C35B}"/>
              </a:ext>
            </a:extLst>
          </p:cNvPr>
          <p:cNvSpPr>
            <a:spLocks noGrp="1"/>
          </p:cNvSpPr>
          <p:nvPr>
            <p:ph type="dt" sz="half" idx="10"/>
          </p:nvPr>
        </p:nvSpPr>
        <p:spPr/>
        <p:txBody>
          <a:bodyPr/>
          <a:lstStyle/>
          <a:p>
            <a:fld id="{C947D1F1-F15A-4442-89C8-8E23F148E39D}" type="datetimeFigureOut">
              <a:rPr lang="en-IN" smtClean="0"/>
              <a:t>13-06-2022</a:t>
            </a:fld>
            <a:endParaRPr lang="en-IN"/>
          </a:p>
        </p:txBody>
      </p:sp>
      <p:sp>
        <p:nvSpPr>
          <p:cNvPr id="5" name="Footer Placeholder 4">
            <a:extLst>
              <a:ext uri="{FF2B5EF4-FFF2-40B4-BE49-F238E27FC236}">
                <a16:creationId xmlns:a16="http://schemas.microsoft.com/office/drawing/2014/main" id="{31FBDF36-607C-0936-0BD4-C460BA663C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CC7191-F8ED-8F62-C5B6-50FEF6BFA2A4}"/>
              </a:ext>
            </a:extLst>
          </p:cNvPr>
          <p:cNvSpPr>
            <a:spLocks noGrp="1"/>
          </p:cNvSpPr>
          <p:nvPr>
            <p:ph type="sldNum" sz="quarter" idx="12"/>
          </p:nvPr>
        </p:nvSpPr>
        <p:spPr/>
        <p:txBody>
          <a:bodyPr/>
          <a:lstStyle/>
          <a:p>
            <a:fld id="{BE2D183B-70DB-4A8D-862E-E98D1B4A77E2}" type="slidenum">
              <a:rPr lang="en-IN" smtClean="0"/>
              <a:t>‹#›</a:t>
            </a:fld>
            <a:endParaRPr lang="en-IN"/>
          </a:p>
        </p:txBody>
      </p:sp>
    </p:spTree>
    <p:extLst>
      <p:ext uri="{BB962C8B-B14F-4D97-AF65-F5344CB8AC3E}">
        <p14:creationId xmlns:p14="http://schemas.microsoft.com/office/powerpoint/2010/main" val="2439158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583CB-BACB-5681-C4DB-E174591E9C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73701E-4871-6476-2D0D-EBE9D569CC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10E5CE-FC71-2AF7-6A75-18BC9540DDFA}"/>
              </a:ext>
            </a:extLst>
          </p:cNvPr>
          <p:cNvSpPr>
            <a:spLocks noGrp="1"/>
          </p:cNvSpPr>
          <p:nvPr>
            <p:ph type="dt" sz="half" idx="10"/>
          </p:nvPr>
        </p:nvSpPr>
        <p:spPr/>
        <p:txBody>
          <a:bodyPr/>
          <a:lstStyle/>
          <a:p>
            <a:fld id="{C947D1F1-F15A-4442-89C8-8E23F148E39D}" type="datetimeFigureOut">
              <a:rPr lang="en-IN" smtClean="0"/>
              <a:t>13-06-2022</a:t>
            </a:fld>
            <a:endParaRPr lang="en-IN"/>
          </a:p>
        </p:txBody>
      </p:sp>
      <p:sp>
        <p:nvSpPr>
          <p:cNvPr id="5" name="Footer Placeholder 4">
            <a:extLst>
              <a:ext uri="{FF2B5EF4-FFF2-40B4-BE49-F238E27FC236}">
                <a16:creationId xmlns:a16="http://schemas.microsoft.com/office/drawing/2014/main" id="{5C35E5E5-7F16-20EA-3708-98317B51A4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6532C0-53B0-3A36-8BCB-C7CCAEE52777}"/>
              </a:ext>
            </a:extLst>
          </p:cNvPr>
          <p:cNvSpPr>
            <a:spLocks noGrp="1"/>
          </p:cNvSpPr>
          <p:nvPr>
            <p:ph type="sldNum" sz="quarter" idx="12"/>
          </p:nvPr>
        </p:nvSpPr>
        <p:spPr/>
        <p:txBody>
          <a:bodyPr/>
          <a:lstStyle/>
          <a:p>
            <a:fld id="{BE2D183B-70DB-4A8D-862E-E98D1B4A77E2}" type="slidenum">
              <a:rPr lang="en-IN" smtClean="0"/>
              <a:t>‹#›</a:t>
            </a:fld>
            <a:endParaRPr lang="en-IN"/>
          </a:p>
        </p:txBody>
      </p:sp>
    </p:spTree>
    <p:extLst>
      <p:ext uri="{BB962C8B-B14F-4D97-AF65-F5344CB8AC3E}">
        <p14:creationId xmlns:p14="http://schemas.microsoft.com/office/powerpoint/2010/main" val="2530408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65D63-BF2C-4648-47EB-72ECB184D169}"/>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ED3C8177-1168-FEC7-4560-A9CFF0D15508}"/>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DCC54D-300A-AD0F-0112-7DBEE0270B21}"/>
              </a:ext>
            </a:extLst>
          </p:cNvPr>
          <p:cNvSpPr>
            <a:spLocks noGrp="1"/>
          </p:cNvSpPr>
          <p:nvPr>
            <p:ph type="dt" sz="half" idx="10"/>
          </p:nvPr>
        </p:nvSpPr>
        <p:spPr/>
        <p:txBody>
          <a:bodyPr/>
          <a:lstStyle/>
          <a:p>
            <a:fld id="{C947D1F1-F15A-4442-89C8-8E23F148E39D}" type="datetimeFigureOut">
              <a:rPr lang="en-IN" smtClean="0"/>
              <a:t>13-06-2022</a:t>
            </a:fld>
            <a:endParaRPr lang="en-IN"/>
          </a:p>
        </p:txBody>
      </p:sp>
      <p:sp>
        <p:nvSpPr>
          <p:cNvPr id="5" name="Footer Placeholder 4">
            <a:extLst>
              <a:ext uri="{FF2B5EF4-FFF2-40B4-BE49-F238E27FC236}">
                <a16:creationId xmlns:a16="http://schemas.microsoft.com/office/drawing/2014/main" id="{744EEECA-0395-6298-4EC2-B5CAE3E734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64B2E8-1A66-3B2D-C227-C2AFD29E89F3}"/>
              </a:ext>
            </a:extLst>
          </p:cNvPr>
          <p:cNvSpPr>
            <a:spLocks noGrp="1"/>
          </p:cNvSpPr>
          <p:nvPr>
            <p:ph type="sldNum" sz="quarter" idx="12"/>
          </p:nvPr>
        </p:nvSpPr>
        <p:spPr/>
        <p:txBody>
          <a:bodyPr/>
          <a:lstStyle/>
          <a:p>
            <a:fld id="{BE2D183B-70DB-4A8D-862E-E98D1B4A77E2}" type="slidenum">
              <a:rPr lang="en-IN" smtClean="0"/>
              <a:t>‹#›</a:t>
            </a:fld>
            <a:endParaRPr lang="en-IN"/>
          </a:p>
        </p:txBody>
      </p:sp>
    </p:spTree>
    <p:extLst>
      <p:ext uri="{BB962C8B-B14F-4D97-AF65-F5344CB8AC3E}">
        <p14:creationId xmlns:p14="http://schemas.microsoft.com/office/powerpoint/2010/main" val="876143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9A082-2B1E-1523-E0D4-DB7190303A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05CF02-067A-312E-DC1B-ED7656ED614F}"/>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EB1A22A-2FDA-B6BE-9D3A-33D5BAAB4FB0}"/>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06E3065-00F8-F8C9-9AFD-A7AAD6AB081A}"/>
              </a:ext>
            </a:extLst>
          </p:cNvPr>
          <p:cNvSpPr>
            <a:spLocks noGrp="1"/>
          </p:cNvSpPr>
          <p:nvPr>
            <p:ph type="dt" sz="half" idx="10"/>
          </p:nvPr>
        </p:nvSpPr>
        <p:spPr/>
        <p:txBody>
          <a:bodyPr/>
          <a:lstStyle/>
          <a:p>
            <a:fld id="{C947D1F1-F15A-4442-89C8-8E23F148E39D}" type="datetimeFigureOut">
              <a:rPr lang="en-IN" smtClean="0"/>
              <a:t>13-06-2022</a:t>
            </a:fld>
            <a:endParaRPr lang="en-IN"/>
          </a:p>
        </p:txBody>
      </p:sp>
      <p:sp>
        <p:nvSpPr>
          <p:cNvPr id="6" name="Footer Placeholder 5">
            <a:extLst>
              <a:ext uri="{FF2B5EF4-FFF2-40B4-BE49-F238E27FC236}">
                <a16:creationId xmlns:a16="http://schemas.microsoft.com/office/drawing/2014/main" id="{0AAFBDFE-4000-8A6B-534C-0FC9E762D48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DB9A516-42FC-5379-2860-DAA4DA2C94FF}"/>
              </a:ext>
            </a:extLst>
          </p:cNvPr>
          <p:cNvSpPr>
            <a:spLocks noGrp="1"/>
          </p:cNvSpPr>
          <p:nvPr>
            <p:ph type="sldNum" sz="quarter" idx="12"/>
          </p:nvPr>
        </p:nvSpPr>
        <p:spPr/>
        <p:txBody>
          <a:bodyPr/>
          <a:lstStyle/>
          <a:p>
            <a:fld id="{BE2D183B-70DB-4A8D-862E-E98D1B4A77E2}" type="slidenum">
              <a:rPr lang="en-IN" smtClean="0"/>
              <a:t>‹#›</a:t>
            </a:fld>
            <a:endParaRPr lang="en-IN"/>
          </a:p>
        </p:txBody>
      </p:sp>
    </p:spTree>
    <p:extLst>
      <p:ext uri="{BB962C8B-B14F-4D97-AF65-F5344CB8AC3E}">
        <p14:creationId xmlns:p14="http://schemas.microsoft.com/office/powerpoint/2010/main" val="652013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E8584-B503-B4D2-FB0B-90A7988D7E82}"/>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7692019-CD7F-6236-1FCB-71CFC39AD37D}"/>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F5AFE75B-1F7A-78EE-6101-4F87ECDDD520}"/>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F55E565-CFB8-36E5-AE6A-9A57EF8A54E6}"/>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0CC7931C-7CC3-4027-F6C4-5A6B3BA04974}"/>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374AE75-693A-5735-0750-6FE5298537EC}"/>
              </a:ext>
            </a:extLst>
          </p:cNvPr>
          <p:cNvSpPr>
            <a:spLocks noGrp="1"/>
          </p:cNvSpPr>
          <p:nvPr>
            <p:ph type="dt" sz="half" idx="10"/>
          </p:nvPr>
        </p:nvSpPr>
        <p:spPr/>
        <p:txBody>
          <a:bodyPr/>
          <a:lstStyle/>
          <a:p>
            <a:fld id="{C947D1F1-F15A-4442-89C8-8E23F148E39D}" type="datetimeFigureOut">
              <a:rPr lang="en-IN" smtClean="0"/>
              <a:t>13-06-2022</a:t>
            </a:fld>
            <a:endParaRPr lang="en-IN"/>
          </a:p>
        </p:txBody>
      </p:sp>
      <p:sp>
        <p:nvSpPr>
          <p:cNvPr id="8" name="Footer Placeholder 7">
            <a:extLst>
              <a:ext uri="{FF2B5EF4-FFF2-40B4-BE49-F238E27FC236}">
                <a16:creationId xmlns:a16="http://schemas.microsoft.com/office/drawing/2014/main" id="{270BC03A-E52A-BF44-0A9A-B99E69F6608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476D82C-F008-2165-60AD-A293DA2B4250}"/>
              </a:ext>
            </a:extLst>
          </p:cNvPr>
          <p:cNvSpPr>
            <a:spLocks noGrp="1"/>
          </p:cNvSpPr>
          <p:nvPr>
            <p:ph type="sldNum" sz="quarter" idx="12"/>
          </p:nvPr>
        </p:nvSpPr>
        <p:spPr/>
        <p:txBody>
          <a:bodyPr/>
          <a:lstStyle/>
          <a:p>
            <a:fld id="{BE2D183B-70DB-4A8D-862E-E98D1B4A77E2}" type="slidenum">
              <a:rPr lang="en-IN" smtClean="0"/>
              <a:t>‹#›</a:t>
            </a:fld>
            <a:endParaRPr lang="en-IN"/>
          </a:p>
        </p:txBody>
      </p:sp>
    </p:spTree>
    <p:extLst>
      <p:ext uri="{BB962C8B-B14F-4D97-AF65-F5344CB8AC3E}">
        <p14:creationId xmlns:p14="http://schemas.microsoft.com/office/powerpoint/2010/main" val="275510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520C3-0B15-615C-1D65-89C3C1A81C8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6C386AA-2304-D74D-F74D-25C2EEDD1F04}"/>
              </a:ext>
            </a:extLst>
          </p:cNvPr>
          <p:cNvSpPr>
            <a:spLocks noGrp="1"/>
          </p:cNvSpPr>
          <p:nvPr>
            <p:ph type="dt" sz="half" idx="10"/>
          </p:nvPr>
        </p:nvSpPr>
        <p:spPr/>
        <p:txBody>
          <a:bodyPr/>
          <a:lstStyle/>
          <a:p>
            <a:fld id="{C947D1F1-F15A-4442-89C8-8E23F148E39D}" type="datetimeFigureOut">
              <a:rPr lang="en-IN" smtClean="0"/>
              <a:t>13-06-2022</a:t>
            </a:fld>
            <a:endParaRPr lang="en-IN"/>
          </a:p>
        </p:txBody>
      </p:sp>
      <p:sp>
        <p:nvSpPr>
          <p:cNvPr id="4" name="Footer Placeholder 3">
            <a:extLst>
              <a:ext uri="{FF2B5EF4-FFF2-40B4-BE49-F238E27FC236}">
                <a16:creationId xmlns:a16="http://schemas.microsoft.com/office/drawing/2014/main" id="{CCA3E4D4-0BC5-A8BB-782D-7AE3AE380F4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1BAEFE4-603C-0129-696B-F22277D580A9}"/>
              </a:ext>
            </a:extLst>
          </p:cNvPr>
          <p:cNvSpPr>
            <a:spLocks noGrp="1"/>
          </p:cNvSpPr>
          <p:nvPr>
            <p:ph type="sldNum" sz="quarter" idx="12"/>
          </p:nvPr>
        </p:nvSpPr>
        <p:spPr/>
        <p:txBody>
          <a:bodyPr/>
          <a:lstStyle/>
          <a:p>
            <a:fld id="{BE2D183B-70DB-4A8D-862E-E98D1B4A77E2}" type="slidenum">
              <a:rPr lang="en-IN" smtClean="0"/>
              <a:t>‹#›</a:t>
            </a:fld>
            <a:endParaRPr lang="en-IN"/>
          </a:p>
        </p:txBody>
      </p:sp>
    </p:spTree>
    <p:extLst>
      <p:ext uri="{BB962C8B-B14F-4D97-AF65-F5344CB8AC3E}">
        <p14:creationId xmlns:p14="http://schemas.microsoft.com/office/powerpoint/2010/main" val="1810370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6CC79A-D0B2-633C-A18F-2557EFB42387}"/>
              </a:ext>
            </a:extLst>
          </p:cNvPr>
          <p:cNvSpPr>
            <a:spLocks noGrp="1"/>
          </p:cNvSpPr>
          <p:nvPr>
            <p:ph type="dt" sz="half" idx="10"/>
          </p:nvPr>
        </p:nvSpPr>
        <p:spPr/>
        <p:txBody>
          <a:bodyPr/>
          <a:lstStyle/>
          <a:p>
            <a:fld id="{C947D1F1-F15A-4442-89C8-8E23F148E39D}" type="datetimeFigureOut">
              <a:rPr lang="en-IN" smtClean="0"/>
              <a:t>13-06-2022</a:t>
            </a:fld>
            <a:endParaRPr lang="en-IN"/>
          </a:p>
        </p:txBody>
      </p:sp>
      <p:sp>
        <p:nvSpPr>
          <p:cNvPr id="3" name="Footer Placeholder 2">
            <a:extLst>
              <a:ext uri="{FF2B5EF4-FFF2-40B4-BE49-F238E27FC236}">
                <a16:creationId xmlns:a16="http://schemas.microsoft.com/office/drawing/2014/main" id="{4E0A9DAC-5E7C-B8B0-ABB2-65085BDA08B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77D4F29-AFDE-146B-8072-E585424C623C}"/>
              </a:ext>
            </a:extLst>
          </p:cNvPr>
          <p:cNvSpPr>
            <a:spLocks noGrp="1"/>
          </p:cNvSpPr>
          <p:nvPr>
            <p:ph type="sldNum" sz="quarter" idx="12"/>
          </p:nvPr>
        </p:nvSpPr>
        <p:spPr/>
        <p:txBody>
          <a:bodyPr/>
          <a:lstStyle/>
          <a:p>
            <a:fld id="{BE2D183B-70DB-4A8D-862E-E98D1B4A77E2}" type="slidenum">
              <a:rPr lang="en-IN" smtClean="0"/>
              <a:t>‹#›</a:t>
            </a:fld>
            <a:endParaRPr lang="en-IN"/>
          </a:p>
        </p:txBody>
      </p:sp>
    </p:spTree>
    <p:extLst>
      <p:ext uri="{BB962C8B-B14F-4D97-AF65-F5344CB8AC3E}">
        <p14:creationId xmlns:p14="http://schemas.microsoft.com/office/powerpoint/2010/main" val="2871038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F5DF2-9527-0FB7-613B-E0BED2D6EC67}"/>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50C72766-D60E-ACAF-ADB3-22DD3CC566E8}"/>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AD196E6-C112-6EBF-483E-6435EEDFA5CD}"/>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22946DDE-1DE4-9D15-5983-13A0F9C400D3}"/>
              </a:ext>
            </a:extLst>
          </p:cNvPr>
          <p:cNvSpPr>
            <a:spLocks noGrp="1"/>
          </p:cNvSpPr>
          <p:nvPr>
            <p:ph type="dt" sz="half" idx="10"/>
          </p:nvPr>
        </p:nvSpPr>
        <p:spPr/>
        <p:txBody>
          <a:bodyPr/>
          <a:lstStyle/>
          <a:p>
            <a:fld id="{C947D1F1-F15A-4442-89C8-8E23F148E39D}" type="datetimeFigureOut">
              <a:rPr lang="en-IN" smtClean="0"/>
              <a:t>13-06-2022</a:t>
            </a:fld>
            <a:endParaRPr lang="en-IN"/>
          </a:p>
        </p:txBody>
      </p:sp>
      <p:sp>
        <p:nvSpPr>
          <p:cNvPr id="6" name="Footer Placeholder 5">
            <a:extLst>
              <a:ext uri="{FF2B5EF4-FFF2-40B4-BE49-F238E27FC236}">
                <a16:creationId xmlns:a16="http://schemas.microsoft.com/office/drawing/2014/main" id="{42D35798-6F54-4DB0-3EE5-9D4A232E235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CE4123E-5E10-D4D2-F2D7-5DEBC65D46B4}"/>
              </a:ext>
            </a:extLst>
          </p:cNvPr>
          <p:cNvSpPr>
            <a:spLocks noGrp="1"/>
          </p:cNvSpPr>
          <p:nvPr>
            <p:ph type="sldNum" sz="quarter" idx="12"/>
          </p:nvPr>
        </p:nvSpPr>
        <p:spPr/>
        <p:txBody>
          <a:bodyPr/>
          <a:lstStyle/>
          <a:p>
            <a:fld id="{BE2D183B-70DB-4A8D-862E-E98D1B4A77E2}" type="slidenum">
              <a:rPr lang="en-IN" smtClean="0"/>
              <a:t>‹#›</a:t>
            </a:fld>
            <a:endParaRPr lang="en-IN"/>
          </a:p>
        </p:txBody>
      </p:sp>
    </p:spTree>
    <p:extLst>
      <p:ext uri="{BB962C8B-B14F-4D97-AF65-F5344CB8AC3E}">
        <p14:creationId xmlns:p14="http://schemas.microsoft.com/office/powerpoint/2010/main" val="3881981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BA566-79BC-C361-F429-3CEE45628985}"/>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E0C31FA8-741D-486B-1087-E3CFB93D9C6F}"/>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8D5A3D5C-CC79-910C-0372-76F928902949}"/>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38FD6548-4C5C-10A8-0A25-984F68F8BEED}"/>
              </a:ext>
            </a:extLst>
          </p:cNvPr>
          <p:cNvSpPr>
            <a:spLocks noGrp="1"/>
          </p:cNvSpPr>
          <p:nvPr>
            <p:ph type="dt" sz="half" idx="10"/>
          </p:nvPr>
        </p:nvSpPr>
        <p:spPr/>
        <p:txBody>
          <a:bodyPr/>
          <a:lstStyle/>
          <a:p>
            <a:fld id="{C947D1F1-F15A-4442-89C8-8E23F148E39D}" type="datetimeFigureOut">
              <a:rPr lang="en-IN" smtClean="0"/>
              <a:t>13-06-2022</a:t>
            </a:fld>
            <a:endParaRPr lang="en-IN"/>
          </a:p>
        </p:txBody>
      </p:sp>
      <p:sp>
        <p:nvSpPr>
          <p:cNvPr id="6" name="Footer Placeholder 5">
            <a:extLst>
              <a:ext uri="{FF2B5EF4-FFF2-40B4-BE49-F238E27FC236}">
                <a16:creationId xmlns:a16="http://schemas.microsoft.com/office/drawing/2014/main" id="{0050A0F6-0655-59D1-8903-B8558086034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3DEE079-34EE-7D48-B65F-BF640B3A4647}"/>
              </a:ext>
            </a:extLst>
          </p:cNvPr>
          <p:cNvSpPr>
            <a:spLocks noGrp="1"/>
          </p:cNvSpPr>
          <p:nvPr>
            <p:ph type="sldNum" sz="quarter" idx="12"/>
          </p:nvPr>
        </p:nvSpPr>
        <p:spPr/>
        <p:txBody>
          <a:bodyPr/>
          <a:lstStyle/>
          <a:p>
            <a:fld id="{BE2D183B-70DB-4A8D-862E-E98D1B4A77E2}" type="slidenum">
              <a:rPr lang="en-IN" smtClean="0"/>
              <a:t>‹#›</a:t>
            </a:fld>
            <a:endParaRPr lang="en-IN"/>
          </a:p>
        </p:txBody>
      </p:sp>
    </p:spTree>
    <p:extLst>
      <p:ext uri="{BB962C8B-B14F-4D97-AF65-F5344CB8AC3E}">
        <p14:creationId xmlns:p14="http://schemas.microsoft.com/office/powerpoint/2010/main" val="2632914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F170D4-424D-98A4-EF73-1FFC0A143992}"/>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F800C7D-F056-6AF6-05F6-345DE47B2DD9}"/>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699526-D0E0-0DA4-9DDC-98F7BAFC2AA8}"/>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947D1F1-F15A-4442-89C8-8E23F148E39D}" type="datetimeFigureOut">
              <a:rPr lang="en-IN" smtClean="0"/>
              <a:t>13-06-2022</a:t>
            </a:fld>
            <a:endParaRPr lang="en-IN"/>
          </a:p>
        </p:txBody>
      </p:sp>
      <p:sp>
        <p:nvSpPr>
          <p:cNvPr id="5" name="Footer Placeholder 4">
            <a:extLst>
              <a:ext uri="{FF2B5EF4-FFF2-40B4-BE49-F238E27FC236}">
                <a16:creationId xmlns:a16="http://schemas.microsoft.com/office/drawing/2014/main" id="{E59A3046-A53F-1E4C-25B5-CC7CE3ABC638}"/>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B7102D8-139E-6061-2E8D-9D3A10A2F72B}"/>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E2D183B-70DB-4A8D-862E-E98D1B4A77E2}" type="slidenum">
              <a:rPr lang="en-IN" smtClean="0"/>
              <a:t>‹#›</a:t>
            </a:fld>
            <a:endParaRPr lang="en-IN"/>
          </a:p>
        </p:txBody>
      </p:sp>
    </p:spTree>
    <p:extLst>
      <p:ext uri="{BB962C8B-B14F-4D97-AF65-F5344CB8AC3E}">
        <p14:creationId xmlns:p14="http://schemas.microsoft.com/office/powerpoint/2010/main" val="1965074818"/>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ctrTitle"/>
          </p:nvPr>
        </p:nvSpPr>
        <p:spPr>
          <a:xfrm>
            <a:off x="1985391" y="3664278"/>
            <a:ext cx="5170932" cy="3566160"/>
          </a:xfrm>
        </p:spPr>
        <p:txBody>
          <a:bodyPr anchor="ctr">
            <a:normAutofit/>
          </a:bodyPr>
          <a:lstStyle/>
          <a:p>
            <a:pPr marL="182880" indent="0" algn="l">
              <a:buNone/>
            </a:pPr>
            <a:r>
              <a:rPr lang="en-IN" sz="3100" b="1" dirty="0">
                <a:latin typeface="Arial" panose="020B0604020202020204" pitchFamily="34" charset="0"/>
                <a:cs typeface="Arial" panose="020B0604020202020204" pitchFamily="34" charset="0"/>
              </a:rPr>
              <a:t>ONLINE BUS BOOKING SYSTEM</a:t>
            </a:r>
            <a:br>
              <a:rPr lang="en-IN" sz="3100" b="1" dirty="0">
                <a:latin typeface="Arial" panose="020B0604020202020204" pitchFamily="34" charset="0"/>
                <a:cs typeface="Arial" panose="020B0604020202020204" pitchFamily="34" charset="0"/>
              </a:rPr>
            </a:br>
            <a:r>
              <a:rPr lang="en-IN" sz="3100" b="1" dirty="0">
                <a:latin typeface="Arial" panose="020B0604020202020204" pitchFamily="34" charset="0"/>
                <a:cs typeface="Arial" panose="020B0604020202020204" pitchFamily="34" charset="0"/>
              </a:rPr>
              <a:t>GROUP- 08</a:t>
            </a:r>
          </a:p>
        </p:txBody>
      </p:sp>
      <p:sp>
        <p:nvSpPr>
          <p:cNvPr id="13" name="sketchy line">
            <a:extLst>
              <a:ext uri="{FF2B5EF4-FFF2-40B4-BE49-F238E27FC236}">
                <a16:creationId xmlns:a16="http://schemas.microsoft.com/office/drawing/2014/main" id="{82580482-BA80-420A-8A05-C58E97F2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90722" y="4409267"/>
            <a:ext cx="3182112" cy="18288"/>
          </a:xfrm>
          <a:custGeom>
            <a:avLst/>
            <a:gdLst>
              <a:gd name="connsiteX0" fmla="*/ 0 w 3182112"/>
              <a:gd name="connsiteY0" fmla="*/ 0 h 18288"/>
              <a:gd name="connsiteX1" fmla="*/ 636422 w 3182112"/>
              <a:gd name="connsiteY1" fmla="*/ 0 h 18288"/>
              <a:gd name="connsiteX2" fmla="*/ 1241024 w 3182112"/>
              <a:gd name="connsiteY2" fmla="*/ 0 h 18288"/>
              <a:gd name="connsiteX3" fmla="*/ 1845625 w 3182112"/>
              <a:gd name="connsiteY3" fmla="*/ 0 h 18288"/>
              <a:gd name="connsiteX4" fmla="*/ 2545690 w 3182112"/>
              <a:gd name="connsiteY4" fmla="*/ 0 h 18288"/>
              <a:gd name="connsiteX5" fmla="*/ 3182112 w 3182112"/>
              <a:gd name="connsiteY5" fmla="*/ 0 h 18288"/>
              <a:gd name="connsiteX6" fmla="*/ 3182112 w 3182112"/>
              <a:gd name="connsiteY6" fmla="*/ 18288 h 18288"/>
              <a:gd name="connsiteX7" fmla="*/ 2545690 w 3182112"/>
              <a:gd name="connsiteY7" fmla="*/ 18288 h 18288"/>
              <a:gd name="connsiteX8" fmla="*/ 2004731 w 3182112"/>
              <a:gd name="connsiteY8" fmla="*/ 18288 h 18288"/>
              <a:gd name="connsiteX9" fmla="*/ 1400129 w 3182112"/>
              <a:gd name="connsiteY9" fmla="*/ 18288 h 18288"/>
              <a:gd name="connsiteX10" fmla="*/ 795528 w 3182112"/>
              <a:gd name="connsiteY10" fmla="*/ 18288 h 18288"/>
              <a:gd name="connsiteX11" fmla="*/ 0 w 3182112"/>
              <a:gd name="connsiteY11" fmla="*/ 18288 h 18288"/>
              <a:gd name="connsiteX12" fmla="*/ 0 w 3182112"/>
              <a:gd name="connsiteY12" fmla="*/ 0 h 18288"/>
              <a:gd name="connsiteX0" fmla="*/ 0 w 3182112"/>
              <a:gd name="connsiteY0" fmla="*/ 0 h 18288"/>
              <a:gd name="connsiteX1" fmla="*/ 572780 w 3182112"/>
              <a:gd name="connsiteY1" fmla="*/ 0 h 18288"/>
              <a:gd name="connsiteX2" fmla="*/ 1272845 w 3182112"/>
              <a:gd name="connsiteY2" fmla="*/ 0 h 18288"/>
              <a:gd name="connsiteX3" fmla="*/ 1813804 w 3182112"/>
              <a:gd name="connsiteY3" fmla="*/ 0 h 18288"/>
              <a:gd name="connsiteX4" fmla="*/ 2354763 w 3182112"/>
              <a:gd name="connsiteY4" fmla="*/ 0 h 18288"/>
              <a:gd name="connsiteX5" fmla="*/ 3182112 w 3182112"/>
              <a:gd name="connsiteY5" fmla="*/ 0 h 18288"/>
              <a:gd name="connsiteX6" fmla="*/ 3182112 w 3182112"/>
              <a:gd name="connsiteY6" fmla="*/ 18288 h 18288"/>
              <a:gd name="connsiteX7" fmla="*/ 2577511 w 3182112"/>
              <a:gd name="connsiteY7" fmla="*/ 18288 h 18288"/>
              <a:gd name="connsiteX8" fmla="*/ 1972909 w 3182112"/>
              <a:gd name="connsiteY8" fmla="*/ 18288 h 18288"/>
              <a:gd name="connsiteX9" fmla="*/ 1368308 w 3182112"/>
              <a:gd name="connsiteY9" fmla="*/ 18288 h 18288"/>
              <a:gd name="connsiteX10" fmla="*/ 668244 w 3182112"/>
              <a:gd name="connsiteY10" fmla="*/ 18288 h 18288"/>
              <a:gd name="connsiteX11" fmla="*/ 0 w 3182112"/>
              <a:gd name="connsiteY11" fmla="*/ 18288 h 18288"/>
              <a:gd name="connsiteX12" fmla="*/ 0 w 3182112"/>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82112" h="18288" fill="none" extrusionOk="0">
                <a:moveTo>
                  <a:pt x="0" y="0"/>
                </a:moveTo>
                <a:cubicBezTo>
                  <a:pt x="167097" y="-35215"/>
                  <a:pt x="386995" y="-47353"/>
                  <a:pt x="636422" y="0"/>
                </a:cubicBezTo>
                <a:cubicBezTo>
                  <a:pt x="915721" y="14911"/>
                  <a:pt x="978814" y="-9181"/>
                  <a:pt x="1241024" y="0"/>
                </a:cubicBezTo>
                <a:cubicBezTo>
                  <a:pt x="1523940" y="31894"/>
                  <a:pt x="1606328" y="-11705"/>
                  <a:pt x="1845625" y="0"/>
                </a:cubicBezTo>
                <a:cubicBezTo>
                  <a:pt x="2102898" y="-3011"/>
                  <a:pt x="2397984" y="13955"/>
                  <a:pt x="2545690" y="0"/>
                </a:cubicBezTo>
                <a:cubicBezTo>
                  <a:pt x="2705364" y="3313"/>
                  <a:pt x="2935432" y="4386"/>
                  <a:pt x="3182112" y="0"/>
                </a:cubicBezTo>
                <a:cubicBezTo>
                  <a:pt x="3181470" y="7828"/>
                  <a:pt x="3181789" y="10025"/>
                  <a:pt x="3182112" y="18288"/>
                </a:cubicBezTo>
                <a:cubicBezTo>
                  <a:pt x="2885361" y="29807"/>
                  <a:pt x="2846304" y="22960"/>
                  <a:pt x="2545690" y="18288"/>
                </a:cubicBezTo>
                <a:cubicBezTo>
                  <a:pt x="2296262" y="32454"/>
                  <a:pt x="2267101" y="-2532"/>
                  <a:pt x="2004731" y="18288"/>
                </a:cubicBezTo>
                <a:cubicBezTo>
                  <a:pt x="1806517" y="20412"/>
                  <a:pt x="1671861" y="-28431"/>
                  <a:pt x="1400129" y="18288"/>
                </a:cubicBezTo>
                <a:cubicBezTo>
                  <a:pt x="1147502" y="47781"/>
                  <a:pt x="1063563" y="20586"/>
                  <a:pt x="795528" y="18288"/>
                </a:cubicBezTo>
                <a:cubicBezTo>
                  <a:pt x="531348" y="19059"/>
                  <a:pt x="307978" y="738"/>
                  <a:pt x="0" y="18288"/>
                </a:cubicBezTo>
                <a:cubicBezTo>
                  <a:pt x="222" y="11591"/>
                  <a:pt x="-26" y="3279"/>
                  <a:pt x="0" y="0"/>
                </a:cubicBezTo>
                <a:close/>
              </a:path>
              <a:path w="3182112" h="18288" stroke="0" extrusionOk="0">
                <a:moveTo>
                  <a:pt x="0" y="0"/>
                </a:moveTo>
                <a:cubicBezTo>
                  <a:pt x="224974" y="-3076"/>
                  <a:pt x="336129" y="12250"/>
                  <a:pt x="572780" y="0"/>
                </a:cubicBezTo>
                <a:cubicBezTo>
                  <a:pt x="802270" y="-6413"/>
                  <a:pt x="1081077" y="-35613"/>
                  <a:pt x="1272845" y="0"/>
                </a:cubicBezTo>
                <a:cubicBezTo>
                  <a:pt x="1483194" y="13818"/>
                  <a:pt x="1709890" y="10279"/>
                  <a:pt x="1813804" y="0"/>
                </a:cubicBezTo>
                <a:cubicBezTo>
                  <a:pt x="1932692" y="-21191"/>
                  <a:pt x="2099661" y="51120"/>
                  <a:pt x="2354763" y="0"/>
                </a:cubicBezTo>
                <a:cubicBezTo>
                  <a:pt x="2613656" y="-59585"/>
                  <a:pt x="2864372" y="-2700"/>
                  <a:pt x="3182112" y="0"/>
                </a:cubicBezTo>
                <a:cubicBezTo>
                  <a:pt x="3182760" y="4436"/>
                  <a:pt x="3182087" y="11325"/>
                  <a:pt x="3182112" y="18288"/>
                </a:cubicBezTo>
                <a:cubicBezTo>
                  <a:pt x="2942487" y="15072"/>
                  <a:pt x="2716398" y="15122"/>
                  <a:pt x="2577511" y="18288"/>
                </a:cubicBezTo>
                <a:cubicBezTo>
                  <a:pt x="2427349" y="9546"/>
                  <a:pt x="2116759" y="23913"/>
                  <a:pt x="1972909" y="18288"/>
                </a:cubicBezTo>
                <a:cubicBezTo>
                  <a:pt x="1839235" y="-6881"/>
                  <a:pt x="1610337" y="-8822"/>
                  <a:pt x="1368308" y="18288"/>
                </a:cubicBezTo>
                <a:cubicBezTo>
                  <a:pt x="1126976" y="-6301"/>
                  <a:pt x="974871" y="-298"/>
                  <a:pt x="668244" y="18288"/>
                </a:cubicBezTo>
                <a:cubicBezTo>
                  <a:pt x="348457" y="18152"/>
                  <a:pt x="256623" y="10126"/>
                  <a:pt x="0" y="18288"/>
                </a:cubicBezTo>
                <a:cubicBezTo>
                  <a:pt x="-163" y="14471"/>
                  <a:pt x="-775" y="4083"/>
                  <a:pt x="0" y="0"/>
                </a:cubicBezTo>
                <a:close/>
              </a:path>
              <a:path w="3182112" h="18288" fill="none" stroke="0" extrusionOk="0">
                <a:moveTo>
                  <a:pt x="0" y="0"/>
                </a:moveTo>
                <a:cubicBezTo>
                  <a:pt x="172613" y="-24909"/>
                  <a:pt x="357564" y="-7371"/>
                  <a:pt x="636422" y="0"/>
                </a:cubicBezTo>
                <a:cubicBezTo>
                  <a:pt x="914248" y="21219"/>
                  <a:pt x="954289" y="-16703"/>
                  <a:pt x="1241024" y="0"/>
                </a:cubicBezTo>
                <a:cubicBezTo>
                  <a:pt x="1510135" y="4876"/>
                  <a:pt x="1604042" y="8738"/>
                  <a:pt x="1845625" y="0"/>
                </a:cubicBezTo>
                <a:cubicBezTo>
                  <a:pt x="2080119" y="20374"/>
                  <a:pt x="2361338" y="20926"/>
                  <a:pt x="2545690" y="0"/>
                </a:cubicBezTo>
                <a:cubicBezTo>
                  <a:pt x="2688348" y="-15245"/>
                  <a:pt x="2879596" y="10087"/>
                  <a:pt x="3182112" y="0"/>
                </a:cubicBezTo>
                <a:cubicBezTo>
                  <a:pt x="3182086" y="7514"/>
                  <a:pt x="3181581" y="9795"/>
                  <a:pt x="3182112" y="18288"/>
                </a:cubicBezTo>
                <a:cubicBezTo>
                  <a:pt x="2874389" y="40084"/>
                  <a:pt x="2836312" y="17807"/>
                  <a:pt x="2545690" y="18288"/>
                </a:cubicBezTo>
                <a:cubicBezTo>
                  <a:pt x="2277674" y="-8094"/>
                  <a:pt x="2165305" y="22724"/>
                  <a:pt x="2004731" y="18288"/>
                </a:cubicBezTo>
                <a:cubicBezTo>
                  <a:pt x="1902847" y="2684"/>
                  <a:pt x="1683658" y="-5219"/>
                  <a:pt x="1400129" y="18288"/>
                </a:cubicBezTo>
                <a:cubicBezTo>
                  <a:pt x="1159937" y="27236"/>
                  <a:pt x="1072890" y="15738"/>
                  <a:pt x="795528" y="18288"/>
                </a:cubicBezTo>
                <a:cubicBezTo>
                  <a:pt x="525743" y="26738"/>
                  <a:pt x="338536" y="-12609"/>
                  <a:pt x="0" y="18288"/>
                </a:cubicBezTo>
                <a:cubicBezTo>
                  <a:pt x="-288" y="12007"/>
                  <a:pt x="-714" y="4194"/>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custGeom>
                    <a:avLst/>
                    <a:gdLst>
                      <a:gd name="connsiteX0" fmla="*/ 0 w 3182112"/>
                      <a:gd name="connsiteY0" fmla="*/ 0 h 18288"/>
                      <a:gd name="connsiteX1" fmla="*/ 636422 w 3182112"/>
                      <a:gd name="connsiteY1" fmla="*/ 0 h 18288"/>
                      <a:gd name="connsiteX2" fmla="*/ 1241024 w 3182112"/>
                      <a:gd name="connsiteY2" fmla="*/ 0 h 18288"/>
                      <a:gd name="connsiteX3" fmla="*/ 1845625 w 3182112"/>
                      <a:gd name="connsiteY3" fmla="*/ 0 h 18288"/>
                      <a:gd name="connsiteX4" fmla="*/ 2545690 w 3182112"/>
                      <a:gd name="connsiteY4" fmla="*/ 0 h 18288"/>
                      <a:gd name="connsiteX5" fmla="*/ 3182112 w 3182112"/>
                      <a:gd name="connsiteY5" fmla="*/ 0 h 18288"/>
                      <a:gd name="connsiteX6" fmla="*/ 3182112 w 3182112"/>
                      <a:gd name="connsiteY6" fmla="*/ 18288 h 18288"/>
                      <a:gd name="connsiteX7" fmla="*/ 2545690 w 3182112"/>
                      <a:gd name="connsiteY7" fmla="*/ 18288 h 18288"/>
                      <a:gd name="connsiteX8" fmla="*/ 2004731 w 3182112"/>
                      <a:gd name="connsiteY8" fmla="*/ 18288 h 18288"/>
                      <a:gd name="connsiteX9" fmla="*/ 1400129 w 3182112"/>
                      <a:gd name="connsiteY9" fmla="*/ 18288 h 18288"/>
                      <a:gd name="connsiteX10" fmla="*/ 795528 w 3182112"/>
                      <a:gd name="connsiteY10" fmla="*/ 18288 h 18288"/>
                      <a:gd name="connsiteX11" fmla="*/ 0 w 3182112"/>
                      <a:gd name="connsiteY11" fmla="*/ 18288 h 18288"/>
                      <a:gd name="connsiteX12" fmla="*/ 0 w 3182112"/>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82112" h="18288" fill="none" extrusionOk="0">
                        <a:moveTo>
                          <a:pt x="0" y="0"/>
                        </a:moveTo>
                        <a:cubicBezTo>
                          <a:pt x="149227" y="9811"/>
                          <a:pt x="361579" y="-25608"/>
                          <a:pt x="636422" y="0"/>
                        </a:cubicBezTo>
                        <a:cubicBezTo>
                          <a:pt x="911265" y="25608"/>
                          <a:pt x="969922" y="-15588"/>
                          <a:pt x="1241024" y="0"/>
                        </a:cubicBezTo>
                        <a:cubicBezTo>
                          <a:pt x="1512126" y="15588"/>
                          <a:pt x="1611937" y="-6343"/>
                          <a:pt x="1845625" y="0"/>
                        </a:cubicBezTo>
                        <a:cubicBezTo>
                          <a:pt x="2079313" y="6343"/>
                          <a:pt x="2390997" y="18445"/>
                          <a:pt x="2545690" y="0"/>
                        </a:cubicBezTo>
                        <a:cubicBezTo>
                          <a:pt x="2700383" y="-18445"/>
                          <a:pt x="2898553" y="-25854"/>
                          <a:pt x="3182112" y="0"/>
                        </a:cubicBezTo>
                        <a:cubicBezTo>
                          <a:pt x="3181678" y="7551"/>
                          <a:pt x="3181645" y="9822"/>
                          <a:pt x="3182112" y="18288"/>
                        </a:cubicBezTo>
                        <a:cubicBezTo>
                          <a:pt x="2882016" y="32512"/>
                          <a:pt x="2839678" y="15853"/>
                          <a:pt x="2545690" y="18288"/>
                        </a:cubicBezTo>
                        <a:cubicBezTo>
                          <a:pt x="2251702" y="20723"/>
                          <a:pt x="2152589" y="14997"/>
                          <a:pt x="2004731" y="18288"/>
                        </a:cubicBezTo>
                        <a:cubicBezTo>
                          <a:pt x="1856873" y="21579"/>
                          <a:pt x="1653555" y="5080"/>
                          <a:pt x="1400129" y="18288"/>
                        </a:cubicBezTo>
                        <a:cubicBezTo>
                          <a:pt x="1146703" y="31496"/>
                          <a:pt x="1067656" y="18189"/>
                          <a:pt x="795528" y="18288"/>
                        </a:cubicBezTo>
                        <a:cubicBezTo>
                          <a:pt x="523400" y="18387"/>
                          <a:pt x="318441" y="1018"/>
                          <a:pt x="0" y="18288"/>
                        </a:cubicBezTo>
                        <a:cubicBezTo>
                          <a:pt x="60" y="11696"/>
                          <a:pt x="66" y="3758"/>
                          <a:pt x="0" y="0"/>
                        </a:cubicBezTo>
                        <a:close/>
                      </a:path>
                      <a:path w="3182112" h="18288" stroke="0" extrusionOk="0">
                        <a:moveTo>
                          <a:pt x="0" y="0"/>
                        </a:moveTo>
                        <a:cubicBezTo>
                          <a:pt x="215562" y="1260"/>
                          <a:pt x="336090" y="6473"/>
                          <a:pt x="572780" y="0"/>
                        </a:cubicBezTo>
                        <a:cubicBezTo>
                          <a:pt x="809470" y="-6473"/>
                          <a:pt x="1080729" y="-23038"/>
                          <a:pt x="1272845" y="0"/>
                        </a:cubicBezTo>
                        <a:cubicBezTo>
                          <a:pt x="1464961" y="23038"/>
                          <a:pt x="1699922" y="1589"/>
                          <a:pt x="1813804" y="0"/>
                        </a:cubicBezTo>
                        <a:cubicBezTo>
                          <a:pt x="1927686" y="-1589"/>
                          <a:pt x="2116547" y="7184"/>
                          <a:pt x="2354763" y="0"/>
                        </a:cubicBezTo>
                        <a:cubicBezTo>
                          <a:pt x="2592979" y="-7184"/>
                          <a:pt x="2863919" y="3952"/>
                          <a:pt x="3182112" y="0"/>
                        </a:cubicBezTo>
                        <a:cubicBezTo>
                          <a:pt x="3182030" y="4406"/>
                          <a:pt x="3182023" y="9982"/>
                          <a:pt x="3182112" y="18288"/>
                        </a:cubicBezTo>
                        <a:cubicBezTo>
                          <a:pt x="2938288" y="16038"/>
                          <a:pt x="2724925" y="29080"/>
                          <a:pt x="2577511" y="18288"/>
                        </a:cubicBezTo>
                        <a:cubicBezTo>
                          <a:pt x="2430097" y="7496"/>
                          <a:pt x="2119926" y="47706"/>
                          <a:pt x="1972909" y="18288"/>
                        </a:cubicBezTo>
                        <a:cubicBezTo>
                          <a:pt x="1825892" y="-11130"/>
                          <a:pt x="1597470" y="43818"/>
                          <a:pt x="1368308" y="18288"/>
                        </a:cubicBezTo>
                        <a:cubicBezTo>
                          <a:pt x="1139146" y="-7242"/>
                          <a:pt x="981628" y="18679"/>
                          <a:pt x="668244" y="18288"/>
                        </a:cubicBezTo>
                        <a:cubicBezTo>
                          <a:pt x="354860" y="17897"/>
                          <a:pt x="259749" y="211"/>
                          <a:pt x="0" y="18288"/>
                        </a:cubicBezTo>
                        <a:cubicBezTo>
                          <a:pt x="189" y="14288"/>
                          <a:pt x="-703" y="3747"/>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text, building, outdoor, road&#10;&#10;Description automatically generated">
            <a:extLst>
              <a:ext uri="{FF2B5EF4-FFF2-40B4-BE49-F238E27FC236}">
                <a16:creationId xmlns:a16="http://schemas.microsoft.com/office/drawing/2014/main" id="{6B397C4B-29C1-2D9C-9473-E9247FA436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664" y="260648"/>
            <a:ext cx="5937971" cy="3966379"/>
          </a:xfrm>
          <a:prstGeom prst="rect">
            <a:avLst/>
          </a:prstGeom>
        </p:spPr>
      </p:pic>
    </p:spTree>
    <p:extLst>
      <p:ext uri="{BB962C8B-B14F-4D97-AF65-F5344CB8AC3E}">
        <p14:creationId xmlns:p14="http://schemas.microsoft.com/office/powerpoint/2010/main" val="4070020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9EB68D8-F3F5-4D53-9207-733F3D505588}"/>
              </a:ext>
            </a:extLst>
          </p:cNvPr>
          <p:cNvSpPr/>
          <p:nvPr/>
        </p:nvSpPr>
        <p:spPr>
          <a:xfrm>
            <a:off x="479161" y="345924"/>
            <a:ext cx="8182230" cy="124939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lIns="91440" tIns="45720" rIns="91440" bIns="45720" rtlCol="0" anchor="ctr">
            <a:normAutofit/>
          </a:bodyPr>
          <a:lstStyle/>
          <a:p>
            <a:pPr algn="ctr">
              <a:lnSpc>
                <a:spcPct val="90000"/>
              </a:lnSpc>
              <a:spcBef>
                <a:spcPct val="0"/>
              </a:spcBef>
              <a:spcAft>
                <a:spcPts val="600"/>
              </a:spcAft>
            </a:pPr>
            <a:r>
              <a:rPr lang="en-US" sz="4000" b="0" i="0" kern="1200" dirty="0">
                <a:ln w="0"/>
                <a:solidFill>
                  <a:schemeClr val="tx1"/>
                </a:solidFill>
                <a:effectLst>
                  <a:outerShdw blurRad="38100" dist="19050" dir="2700000" algn="tl" rotWithShape="0">
                    <a:schemeClr val="dk1">
                      <a:alpha val="40000"/>
                    </a:schemeClr>
                  </a:outerShdw>
                </a:effectLst>
                <a:latin typeface="+mj-lt"/>
                <a:ea typeface="+mj-ea"/>
                <a:cs typeface="+mj-cs"/>
              </a:rPr>
              <a:t>WEB APPLICATION BLOCK DIAGRAM</a:t>
            </a:r>
            <a:endParaRPr lang="en-US" sz="4000" b="0" i="0" kern="1200" dirty="0">
              <a:solidFill>
                <a:schemeClr val="tx1"/>
              </a:solidFill>
              <a:latin typeface="+mj-lt"/>
              <a:ea typeface="+mj-ea"/>
              <a:cs typeface="+mj-cs"/>
            </a:endParaRPr>
          </a:p>
        </p:txBody>
      </p:sp>
      <p:sp>
        <p:nvSpPr>
          <p:cNvPr id="15"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55776" y="1733454"/>
            <a:ext cx="3429000" cy="18288"/>
          </a:xfrm>
          <a:custGeom>
            <a:avLst/>
            <a:gdLst>
              <a:gd name="connsiteX0" fmla="*/ 0 w 3429000"/>
              <a:gd name="connsiteY0" fmla="*/ 0 h 18288"/>
              <a:gd name="connsiteX1" fmla="*/ 685800 w 3429000"/>
              <a:gd name="connsiteY1" fmla="*/ 0 h 18288"/>
              <a:gd name="connsiteX2" fmla="*/ 1371600 w 3429000"/>
              <a:gd name="connsiteY2" fmla="*/ 0 h 18288"/>
              <a:gd name="connsiteX3" fmla="*/ 2057400 w 3429000"/>
              <a:gd name="connsiteY3" fmla="*/ 0 h 18288"/>
              <a:gd name="connsiteX4" fmla="*/ 2674620 w 3429000"/>
              <a:gd name="connsiteY4" fmla="*/ 0 h 18288"/>
              <a:gd name="connsiteX5" fmla="*/ 3429000 w 3429000"/>
              <a:gd name="connsiteY5" fmla="*/ 0 h 18288"/>
              <a:gd name="connsiteX6" fmla="*/ 3429000 w 3429000"/>
              <a:gd name="connsiteY6" fmla="*/ 18288 h 18288"/>
              <a:gd name="connsiteX7" fmla="*/ 2811780 w 3429000"/>
              <a:gd name="connsiteY7" fmla="*/ 18288 h 18288"/>
              <a:gd name="connsiteX8" fmla="*/ 2228850 w 3429000"/>
              <a:gd name="connsiteY8" fmla="*/ 18288 h 18288"/>
              <a:gd name="connsiteX9" fmla="*/ 1543050 w 3429000"/>
              <a:gd name="connsiteY9" fmla="*/ 18288 h 18288"/>
              <a:gd name="connsiteX10" fmla="*/ 925830 w 3429000"/>
              <a:gd name="connsiteY10" fmla="*/ 18288 h 18288"/>
              <a:gd name="connsiteX11" fmla="*/ 0 w 3429000"/>
              <a:gd name="connsiteY11" fmla="*/ 18288 h 18288"/>
              <a:gd name="connsiteX12" fmla="*/ 0 w 3429000"/>
              <a:gd name="connsiteY12" fmla="*/ 0 h 18288"/>
              <a:gd name="connsiteX0" fmla="*/ 0 w 3429000"/>
              <a:gd name="connsiteY0" fmla="*/ 0 h 18288"/>
              <a:gd name="connsiteX1" fmla="*/ 617220 w 3429000"/>
              <a:gd name="connsiteY1" fmla="*/ 0 h 18288"/>
              <a:gd name="connsiteX2" fmla="*/ 1200150 w 3429000"/>
              <a:gd name="connsiteY2" fmla="*/ 0 h 18288"/>
              <a:gd name="connsiteX3" fmla="*/ 1817370 w 3429000"/>
              <a:gd name="connsiteY3" fmla="*/ 0 h 18288"/>
              <a:gd name="connsiteX4" fmla="*/ 2503170 w 3429000"/>
              <a:gd name="connsiteY4" fmla="*/ 0 h 18288"/>
              <a:gd name="connsiteX5" fmla="*/ 3429000 w 3429000"/>
              <a:gd name="connsiteY5" fmla="*/ 0 h 18288"/>
              <a:gd name="connsiteX6" fmla="*/ 3429000 w 3429000"/>
              <a:gd name="connsiteY6" fmla="*/ 18288 h 18288"/>
              <a:gd name="connsiteX7" fmla="*/ 2743200 w 3429000"/>
              <a:gd name="connsiteY7" fmla="*/ 18288 h 18288"/>
              <a:gd name="connsiteX8" fmla="*/ 1988820 w 3429000"/>
              <a:gd name="connsiteY8" fmla="*/ 18288 h 18288"/>
              <a:gd name="connsiteX9" fmla="*/ 1405890 w 3429000"/>
              <a:gd name="connsiteY9" fmla="*/ 18288 h 18288"/>
              <a:gd name="connsiteX10" fmla="*/ 651510 w 3429000"/>
              <a:gd name="connsiteY10" fmla="*/ 18288 h 18288"/>
              <a:gd name="connsiteX11" fmla="*/ 0 w 3429000"/>
              <a:gd name="connsiteY11" fmla="*/ 18288 h 18288"/>
              <a:gd name="connsiteX12" fmla="*/ 0 w 342900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29000" h="18288" fill="none" extrusionOk="0">
                <a:moveTo>
                  <a:pt x="0" y="0"/>
                </a:moveTo>
                <a:cubicBezTo>
                  <a:pt x="207705" y="23860"/>
                  <a:pt x="509323" y="68036"/>
                  <a:pt x="685800" y="0"/>
                </a:cubicBezTo>
                <a:cubicBezTo>
                  <a:pt x="881422" y="-43910"/>
                  <a:pt x="1129204" y="-58858"/>
                  <a:pt x="1371600" y="0"/>
                </a:cubicBezTo>
                <a:cubicBezTo>
                  <a:pt x="1611115" y="-12848"/>
                  <a:pt x="1887211" y="-6418"/>
                  <a:pt x="2057400" y="0"/>
                </a:cubicBezTo>
                <a:cubicBezTo>
                  <a:pt x="2233905" y="-53439"/>
                  <a:pt x="2400311" y="-9735"/>
                  <a:pt x="2674620" y="0"/>
                </a:cubicBezTo>
                <a:cubicBezTo>
                  <a:pt x="2899369" y="50175"/>
                  <a:pt x="3197952" y="-27603"/>
                  <a:pt x="3429000" y="0"/>
                </a:cubicBezTo>
                <a:cubicBezTo>
                  <a:pt x="3428966" y="4844"/>
                  <a:pt x="3428590" y="11009"/>
                  <a:pt x="3429000" y="18288"/>
                </a:cubicBezTo>
                <a:cubicBezTo>
                  <a:pt x="3212354" y="28872"/>
                  <a:pt x="3083619" y="-836"/>
                  <a:pt x="2811780" y="18288"/>
                </a:cubicBezTo>
                <a:cubicBezTo>
                  <a:pt x="2533576" y="25058"/>
                  <a:pt x="2477440" y="20531"/>
                  <a:pt x="2228850" y="18288"/>
                </a:cubicBezTo>
                <a:cubicBezTo>
                  <a:pt x="2003657" y="-1843"/>
                  <a:pt x="1810789" y="18294"/>
                  <a:pt x="1543050" y="18288"/>
                </a:cubicBezTo>
                <a:cubicBezTo>
                  <a:pt x="1286635" y="-21162"/>
                  <a:pt x="1189418" y="22290"/>
                  <a:pt x="925830" y="18288"/>
                </a:cubicBezTo>
                <a:cubicBezTo>
                  <a:pt x="678389" y="-2387"/>
                  <a:pt x="367033" y="43234"/>
                  <a:pt x="0" y="18288"/>
                </a:cubicBezTo>
                <a:cubicBezTo>
                  <a:pt x="-649" y="11698"/>
                  <a:pt x="663" y="5413"/>
                  <a:pt x="0" y="0"/>
                </a:cubicBezTo>
                <a:close/>
              </a:path>
              <a:path w="3429000" h="18288" stroke="0" extrusionOk="0">
                <a:moveTo>
                  <a:pt x="0" y="0"/>
                </a:moveTo>
                <a:cubicBezTo>
                  <a:pt x="169914" y="-16656"/>
                  <a:pt x="469790" y="-24030"/>
                  <a:pt x="617220" y="0"/>
                </a:cubicBezTo>
                <a:cubicBezTo>
                  <a:pt x="786601" y="24467"/>
                  <a:pt x="1085311" y="15192"/>
                  <a:pt x="1200150" y="0"/>
                </a:cubicBezTo>
                <a:cubicBezTo>
                  <a:pt x="1340195" y="-5060"/>
                  <a:pt x="1552999" y="41254"/>
                  <a:pt x="1817370" y="0"/>
                </a:cubicBezTo>
                <a:cubicBezTo>
                  <a:pt x="2086739" y="-377"/>
                  <a:pt x="2228603" y="31972"/>
                  <a:pt x="2503170" y="0"/>
                </a:cubicBezTo>
                <a:cubicBezTo>
                  <a:pt x="2794334" y="-14173"/>
                  <a:pt x="3002837" y="-13310"/>
                  <a:pt x="3429000" y="0"/>
                </a:cubicBezTo>
                <a:cubicBezTo>
                  <a:pt x="3428475" y="5049"/>
                  <a:pt x="3429193" y="12044"/>
                  <a:pt x="3429000" y="18288"/>
                </a:cubicBezTo>
                <a:cubicBezTo>
                  <a:pt x="3101445" y="-3440"/>
                  <a:pt x="2879434" y="34023"/>
                  <a:pt x="2743200" y="18288"/>
                </a:cubicBezTo>
                <a:cubicBezTo>
                  <a:pt x="2609544" y="13915"/>
                  <a:pt x="2334178" y="48649"/>
                  <a:pt x="1988820" y="18288"/>
                </a:cubicBezTo>
                <a:cubicBezTo>
                  <a:pt x="1620184" y="18423"/>
                  <a:pt x="1586822" y="-1871"/>
                  <a:pt x="1405890" y="18288"/>
                </a:cubicBezTo>
                <a:cubicBezTo>
                  <a:pt x="1266239" y="28547"/>
                  <a:pt x="867500" y="15208"/>
                  <a:pt x="651510" y="18288"/>
                </a:cubicBezTo>
                <a:cubicBezTo>
                  <a:pt x="445459" y="40105"/>
                  <a:pt x="119818" y="-23744"/>
                  <a:pt x="0" y="18288"/>
                </a:cubicBezTo>
                <a:cubicBezTo>
                  <a:pt x="-39" y="12511"/>
                  <a:pt x="-381" y="8039"/>
                  <a:pt x="0" y="0"/>
                </a:cubicBezTo>
                <a:close/>
              </a:path>
              <a:path w="3429000" h="18288" fill="none" stroke="0" extrusionOk="0">
                <a:moveTo>
                  <a:pt x="0" y="0"/>
                </a:moveTo>
                <a:cubicBezTo>
                  <a:pt x="199661" y="29771"/>
                  <a:pt x="488726" y="20925"/>
                  <a:pt x="685800" y="0"/>
                </a:cubicBezTo>
                <a:cubicBezTo>
                  <a:pt x="835372" y="-29710"/>
                  <a:pt x="1088413" y="6369"/>
                  <a:pt x="1371600" y="0"/>
                </a:cubicBezTo>
                <a:cubicBezTo>
                  <a:pt x="1631865" y="6637"/>
                  <a:pt x="1839907" y="52251"/>
                  <a:pt x="2057400" y="0"/>
                </a:cubicBezTo>
                <a:cubicBezTo>
                  <a:pt x="2266442" y="-8132"/>
                  <a:pt x="2461070" y="-4034"/>
                  <a:pt x="2674620" y="0"/>
                </a:cubicBezTo>
                <a:cubicBezTo>
                  <a:pt x="2940120" y="30498"/>
                  <a:pt x="3202681" y="-54357"/>
                  <a:pt x="3429000" y="0"/>
                </a:cubicBezTo>
                <a:cubicBezTo>
                  <a:pt x="3429314" y="4158"/>
                  <a:pt x="3428021" y="12539"/>
                  <a:pt x="3429000" y="18288"/>
                </a:cubicBezTo>
                <a:cubicBezTo>
                  <a:pt x="3250522" y="56023"/>
                  <a:pt x="3056248" y="-1557"/>
                  <a:pt x="2811780" y="18288"/>
                </a:cubicBezTo>
                <a:cubicBezTo>
                  <a:pt x="2534418" y="26558"/>
                  <a:pt x="2483107" y="19890"/>
                  <a:pt x="2228850" y="18288"/>
                </a:cubicBezTo>
                <a:cubicBezTo>
                  <a:pt x="1996093" y="-20362"/>
                  <a:pt x="1790611" y="35096"/>
                  <a:pt x="1543050" y="18288"/>
                </a:cubicBezTo>
                <a:cubicBezTo>
                  <a:pt x="1276188" y="-29727"/>
                  <a:pt x="1196665" y="1050"/>
                  <a:pt x="925830" y="18288"/>
                </a:cubicBezTo>
                <a:cubicBezTo>
                  <a:pt x="718623" y="61416"/>
                  <a:pt x="374628" y="25039"/>
                  <a:pt x="0" y="18288"/>
                </a:cubicBezTo>
                <a:cubicBezTo>
                  <a:pt x="20" y="11469"/>
                  <a:pt x="-29" y="515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custGeom>
                    <a:avLst/>
                    <a:gdLst>
                      <a:gd name="connsiteX0" fmla="*/ 0 w 3429000"/>
                      <a:gd name="connsiteY0" fmla="*/ 0 h 18288"/>
                      <a:gd name="connsiteX1" fmla="*/ 685800 w 3429000"/>
                      <a:gd name="connsiteY1" fmla="*/ 0 h 18288"/>
                      <a:gd name="connsiteX2" fmla="*/ 1371600 w 3429000"/>
                      <a:gd name="connsiteY2" fmla="*/ 0 h 18288"/>
                      <a:gd name="connsiteX3" fmla="*/ 2057400 w 3429000"/>
                      <a:gd name="connsiteY3" fmla="*/ 0 h 18288"/>
                      <a:gd name="connsiteX4" fmla="*/ 2674620 w 3429000"/>
                      <a:gd name="connsiteY4" fmla="*/ 0 h 18288"/>
                      <a:gd name="connsiteX5" fmla="*/ 3429000 w 3429000"/>
                      <a:gd name="connsiteY5" fmla="*/ 0 h 18288"/>
                      <a:gd name="connsiteX6" fmla="*/ 3429000 w 3429000"/>
                      <a:gd name="connsiteY6" fmla="*/ 18288 h 18288"/>
                      <a:gd name="connsiteX7" fmla="*/ 2811780 w 3429000"/>
                      <a:gd name="connsiteY7" fmla="*/ 18288 h 18288"/>
                      <a:gd name="connsiteX8" fmla="*/ 2228850 w 3429000"/>
                      <a:gd name="connsiteY8" fmla="*/ 18288 h 18288"/>
                      <a:gd name="connsiteX9" fmla="*/ 1543050 w 3429000"/>
                      <a:gd name="connsiteY9" fmla="*/ 18288 h 18288"/>
                      <a:gd name="connsiteX10" fmla="*/ 925830 w 3429000"/>
                      <a:gd name="connsiteY10" fmla="*/ 18288 h 18288"/>
                      <a:gd name="connsiteX11" fmla="*/ 0 w 3429000"/>
                      <a:gd name="connsiteY11" fmla="*/ 18288 h 18288"/>
                      <a:gd name="connsiteX12" fmla="*/ 0 w 342900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29000" h="18288" fill="none" extrusionOk="0">
                        <a:moveTo>
                          <a:pt x="0" y="0"/>
                        </a:moveTo>
                        <a:cubicBezTo>
                          <a:pt x="219865" y="20479"/>
                          <a:pt x="493281" y="26186"/>
                          <a:pt x="685800" y="0"/>
                        </a:cubicBezTo>
                        <a:cubicBezTo>
                          <a:pt x="878319" y="-26186"/>
                          <a:pt x="1121382" y="-11869"/>
                          <a:pt x="1371600" y="0"/>
                        </a:cubicBezTo>
                        <a:cubicBezTo>
                          <a:pt x="1621818" y="11869"/>
                          <a:pt x="1878793" y="32281"/>
                          <a:pt x="2057400" y="0"/>
                        </a:cubicBezTo>
                        <a:cubicBezTo>
                          <a:pt x="2236007" y="-32281"/>
                          <a:pt x="2433797" y="-18251"/>
                          <a:pt x="2674620" y="0"/>
                        </a:cubicBezTo>
                        <a:cubicBezTo>
                          <a:pt x="2915443" y="18251"/>
                          <a:pt x="3205923" y="-1443"/>
                          <a:pt x="3429000" y="0"/>
                        </a:cubicBezTo>
                        <a:cubicBezTo>
                          <a:pt x="3429442" y="4516"/>
                          <a:pt x="3428173" y="12266"/>
                          <a:pt x="3429000" y="18288"/>
                        </a:cubicBezTo>
                        <a:cubicBezTo>
                          <a:pt x="3221081" y="48608"/>
                          <a:pt x="3088001" y="8066"/>
                          <a:pt x="2811780" y="18288"/>
                        </a:cubicBezTo>
                        <a:cubicBezTo>
                          <a:pt x="2535559" y="28510"/>
                          <a:pt x="2481355" y="24898"/>
                          <a:pt x="2228850" y="18288"/>
                        </a:cubicBezTo>
                        <a:cubicBezTo>
                          <a:pt x="1976345" y="11679"/>
                          <a:pt x="1807520" y="48356"/>
                          <a:pt x="1543050" y="18288"/>
                        </a:cubicBezTo>
                        <a:cubicBezTo>
                          <a:pt x="1278580" y="-11780"/>
                          <a:pt x="1181944" y="5123"/>
                          <a:pt x="925830" y="18288"/>
                        </a:cubicBezTo>
                        <a:cubicBezTo>
                          <a:pt x="669716" y="31453"/>
                          <a:pt x="410304" y="34815"/>
                          <a:pt x="0" y="18288"/>
                        </a:cubicBezTo>
                        <a:cubicBezTo>
                          <a:pt x="-306" y="11477"/>
                          <a:pt x="485" y="4355"/>
                          <a:pt x="0" y="0"/>
                        </a:cubicBezTo>
                        <a:close/>
                      </a:path>
                      <a:path w="3429000" h="18288" stroke="0" extrusionOk="0">
                        <a:moveTo>
                          <a:pt x="0" y="0"/>
                        </a:moveTo>
                        <a:cubicBezTo>
                          <a:pt x="174095" y="-12874"/>
                          <a:pt x="443087" y="-14090"/>
                          <a:pt x="617220" y="0"/>
                        </a:cubicBezTo>
                        <a:cubicBezTo>
                          <a:pt x="791353" y="14090"/>
                          <a:pt x="1072677" y="8451"/>
                          <a:pt x="1200150" y="0"/>
                        </a:cubicBezTo>
                        <a:cubicBezTo>
                          <a:pt x="1327623" y="-8451"/>
                          <a:pt x="1526638" y="19866"/>
                          <a:pt x="1817370" y="0"/>
                        </a:cubicBezTo>
                        <a:cubicBezTo>
                          <a:pt x="2108102" y="-19866"/>
                          <a:pt x="2221289" y="26161"/>
                          <a:pt x="2503170" y="0"/>
                        </a:cubicBezTo>
                        <a:cubicBezTo>
                          <a:pt x="2785051" y="-26161"/>
                          <a:pt x="3022134" y="39178"/>
                          <a:pt x="3429000" y="0"/>
                        </a:cubicBezTo>
                        <a:cubicBezTo>
                          <a:pt x="3429577" y="4624"/>
                          <a:pt x="3429819" y="11191"/>
                          <a:pt x="3429000" y="18288"/>
                        </a:cubicBezTo>
                        <a:cubicBezTo>
                          <a:pt x="3103464" y="593"/>
                          <a:pt x="2887909" y="22940"/>
                          <a:pt x="2743200" y="18288"/>
                        </a:cubicBezTo>
                        <a:cubicBezTo>
                          <a:pt x="2598491" y="13636"/>
                          <a:pt x="2362615" y="10656"/>
                          <a:pt x="1988820" y="18288"/>
                        </a:cubicBezTo>
                        <a:cubicBezTo>
                          <a:pt x="1615025" y="25920"/>
                          <a:pt x="1580494" y="3693"/>
                          <a:pt x="1405890" y="18288"/>
                        </a:cubicBezTo>
                        <a:cubicBezTo>
                          <a:pt x="1231286" y="32884"/>
                          <a:pt x="885259" y="-16285"/>
                          <a:pt x="651510" y="18288"/>
                        </a:cubicBezTo>
                        <a:cubicBezTo>
                          <a:pt x="417761" y="52861"/>
                          <a:pt x="138362" y="-13856"/>
                          <a:pt x="0" y="18288"/>
                        </a:cubicBezTo>
                        <a:cubicBezTo>
                          <a:pt x="-171" y="12755"/>
                          <a:pt x="-690" y="793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1176" t="7812"/>
          <a:stretch/>
        </p:blipFill>
        <p:spPr>
          <a:xfrm>
            <a:off x="240030" y="2931843"/>
            <a:ext cx="8661654" cy="2989611"/>
          </a:xfrm>
          <a:prstGeom prst="rect">
            <a:avLst/>
          </a:prstGeom>
        </p:spPr>
      </p:pic>
    </p:spTree>
    <p:extLst>
      <p:ext uri="{BB962C8B-B14F-4D97-AF65-F5344CB8AC3E}">
        <p14:creationId xmlns:p14="http://schemas.microsoft.com/office/powerpoint/2010/main" val="2582250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 y="0"/>
            <a:ext cx="3490714"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66669" y="637762"/>
            <a:ext cx="2174676" cy="5576770"/>
          </a:xfrm>
        </p:spPr>
        <p:txBody>
          <a:bodyPr vert="horz" lIns="91440" tIns="45720" rIns="91440" bIns="45720" rtlCol="0" anchor="ctr">
            <a:normAutofit/>
          </a:bodyPr>
          <a:lstStyle/>
          <a:p>
            <a:pPr marL="0" indent="0" defTabSz="914400"/>
            <a:r>
              <a:rPr lang="en-US" sz="3600" b="1" kern="1200">
                <a:solidFill>
                  <a:schemeClr val="bg1"/>
                </a:solidFill>
                <a:latin typeface="+mj-lt"/>
                <a:ea typeface="+mj-ea"/>
                <a:cs typeface="+mj-cs"/>
              </a:rPr>
              <a:t>ANGULAR:</a:t>
            </a:r>
          </a:p>
        </p:txBody>
      </p:sp>
      <p:sp>
        <p:nvSpPr>
          <p:cNvPr id="10" name="Rectangle 9">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9401" y="0"/>
            <a:ext cx="5654591"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083581" y="637762"/>
            <a:ext cx="4200435" cy="5576770"/>
          </a:xfrm>
        </p:spPr>
        <p:txBody>
          <a:bodyPr vert="horz" lIns="91440" tIns="45720" rIns="91440" bIns="45720" rtlCol="0" anchor="ctr">
            <a:normAutofit/>
          </a:bodyPr>
          <a:lstStyle/>
          <a:p>
            <a:pPr marL="457200" indent="-457200" defTabSz="914400">
              <a:spcBef>
                <a:spcPts val="1000"/>
              </a:spcBef>
              <a:buFont typeface="Wingdings" panose="05000000000000000000" pitchFamily="2" charset="2"/>
              <a:buChar char="q"/>
            </a:pPr>
            <a:r>
              <a:rPr lang="en-US" sz="2800" kern="1200" dirty="0">
                <a:solidFill>
                  <a:schemeClr val="tx1"/>
                </a:solidFill>
                <a:effectLst/>
                <a:latin typeface="+mn-lt"/>
                <a:ea typeface="+mn-ea"/>
                <a:cs typeface="+mn-cs"/>
              </a:rPr>
              <a:t>Angular</a:t>
            </a:r>
            <a:r>
              <a:rPr lang="en-US" sz="2800" kern="1200" spc="110" dirty="0">
                <a:solidFill>
                  <a:schemeClr val="tx1"/>
                </a:solidFill>
                <a:effectLst/>
                <a:latin typeface="+mn-lt"/>
                <a:ea typeface="+mn-ea"/>
                <a:cs typeface="+mn-cs"/>
              </a:rPr>
              <a:t> </a:t>
            </a:r>
            <a:r>
              <a:rPr lang="en-US" sz="2800" kern="1200" spc="-165" dirty="0">
                <a:solidFill>
                  <a:schemeClr val="tx1"/>
                </a:solidFill>
                <a:effectLst/>
                <a:latin typeface="+mn-lt"/>
                <a:ea typeface="+mn-ea"/>
                <a:cs typeface="+mn-cs"/>
              </a:rPr>
              <a:t>i</a:t>
            </a:r>
            <a:r>
              <a:rPr lang="en-US" sz="2800" kern="1200" dirty="0">
                <a:solidFill>
                  <a:schemeClr val="tx1"/>
                </a:solidFill>
                <a:effectLst/>
                <a:latin typeface="+mn-lt"/>
                <a:ea typeface="+mn-ea"/>
                <a:cs typeface="+mn-cs"/>
              </a:rPr>
              <a:t>s</a:t>
            </a:r>
            <a:r>
              <a:rPr lang="en-US" sz="2800" kern="1200" spc="-115" dirty="0">
                <a:solidFill>
                  <a:schemeClr val="tx1"/>
                </a:solidFill>
                <a:effectLst/>
                <a:latin typeface="+mn-lt"/>
                <a:ea typeface="+mn-ea"/>
                <a:cs typeface="+mn-cs"/>
              </a:rPr>
              <a:t> </a:t>
            </a:r>
            <a:r>
              <a:rPr lang="en-US" sz="2800" kern="1200" dirty="0">
                <a:solidFill>
                  <a:schemeClr val="tx1"/>
                </a:solidFill>
                <a:effectLst/>
                <a:latin typeface="+mn-lt"/>
                <a:ea typeface="+mn-ea"/>
                <a:cs typeface="+mn-cs"/>
              </a:rPr>
              <a:t>a</a:t>
            </a:r>
            <a:r>
              <a:rPr lang="en-US" sz="2800" kern="1200" spc="-35" dirty="0">
                <a:solidFill>
                  <a:schemeClr val="tx1"/>
                </a:solidFill>
                <a:effectLst/>
                <a:latin typeface="+mn-lt"/>
                <a:ea typeface="+mn-ea"/>
                <a:cs typeface="+mn-cs"/>
              </a:rPr>
              <a:t> </a:t>
            </a:r>
            <a:r>
              <a:rPr lang="en-US" sz="2800" kern="1200" dirty="0">
                <a:solidFill>
                  <a:schemeClr val="tx1"/>
                </a:solidFill>
                <a:effectLst/>
                <a:latin typeface="+mn-lt"/>
                <a:ea typeface="+mn-ea"/>
                <a:cs typeface="+mn-cs"/>
              </a:rPr>
              <a:t>platform</a:t>
            </a:r>
            <a:r>
              <a:rPr lang="en-US" sz="2800" kern="1200" spc="-90" dirty="0">
                <a:solidFill>
                  <a:schemeClr val="tx1"/>
                </a:solidFill>
                <a:effectLst/>
                <a:latin typeface="+mn-lt"/>
                <a:ea typeface="+mn-ea"/>
                <a:cs typeface="+mn-cs"/>
              </a:rPr>
              <a:t> </a:t>
            </a:r>
            <a:r>
              <a:rPr lang="en-US" sz="2800" kern="1200" spc="270" dirty="0">
                <a:solidFill>
                  <a:schemeClr val="tx1"/>
                </a:solidFill>
                <a:effectLst/>
                <a:latin typeface="+mn-lt"/>
                <a:ea typeface="+mn-ea"/>
                <a:cs typeface="+mn-cs"/>
              </a:rPr>
              <a:t>a</a:t>
            </a:r>
            <a:r>
              <a:rPr lang="en-US" sz="2800" kern="1200" dirty="0">
                <a:solidFill>
                  <a:schemeClr val="tx1"/>
                </a:solidFill>
                <a:effectLst/>
                <a:latin typeface="+mn-lt"/>
                <a:ea typeface="+mn-ea"/>
                <a:cs typeface="+mn-cs"/>
              </a:rPr>
              <a:t>nd</a:t>
            </a:r>
            <a:r>
              <a:rPr lang="en-US" sz="2800" kern="1200" spc="-195" dirty="0">
                <a:solidFill>
                  <a:schemeClr val="tx1"/>
                </a:solidFill>
                <a:effectLst/>
                <a:latin typeface="+mn-lt"/>
                <a:ea typeface="+mn-ea"/>
                <a:cs typeface="+mn-cs"/>
              </a:rPr>
              <a:t> </a:t>
            </a:r>
            <a:r>
              <a:rPr lang="en-US" sz="2800" kern="1200" dirty="0">
                <a:solidFill>
                  <a:schemeClr val="tx1"/>
                </a:solidFill>
                <a:effectLst/>
                <a:latin typeface="+mn-lt"/>
                <a:ea typeface="+mn-ea"/>
                <a:cs typeface="+mn-cs"/>
              </a:rPr>
              <a:t>framework</a:t>
            </a:r>
            <a:r>
              <a:rPr lang="en-US" sz="2800" kern="1200" spc="80" dirty="0">
                <a:solidFill>
                  <a:schemeClr val="tx1"/>
                </a:solidFill>
                <a:effectLst/>
                <a:latin typeface="+mn-lt"/>
                <a:ea typeface="+mn-ea"/>
                <a:cs typeface="+mn-cs"/>
              </a:rPr>
              <a:t> </a:t>
            </a:r>
            <a:r>
              <a:rPr lang="en-US" sz="2800" kern="1200" dirty="0">
                <a:solidFill>
                  <a:schemeClr val="tx1"/>
                </a:solidFill>
                <a:effectLst/>
                <a:latin typeface="+mn-lt"/>
                <a:ea typeface="+mn-ea"/>
                <a:cs typeface="+mn-cs"/>
              </a:rPr>
              <a:t>for</a:t>
            </a:r>
            <a:r>
              <a:rPr lang="en-US" sz="2800" kern="1200" spc="45" dirty="0">
                <a:solidFill>
                  <a:schemeClr val="tx1"/>
                </a:solidFill>
                <a:effectLst/>
                <a:latin typeface="+mn-lt"/>
                <a:ea typeface="+mn-ea"/>
                <a:cs typeface="+mn-cs"/>
              </a:rPr>
              <a:t> </a:t>
            </a:r>
            <a:r>
              <a:rPr lang="en-US" sz="2800" kern="1200" dirty="0">
                <a:solidFill>
                  <a:schemeClr val="tx1"/>
                </a:solidFill>
                <a:effectLst/>
                <a:latin typeface="+mn-lt"/>
                <a:ea typeface="+mn-ea"/>
                <a:cs typeface="+mn-cs"/>
              </a:rPr>
              <a:t>buildi</a:t>
            </a:r>
            <a:r>
              <a:rPr lang="en-US" sz="2800" kern="1200" spc="5" dirty="0">
                <a:solidFill>
                  <a:schemeClr val="tx1"/>
                </a:solidFill>
                <a:effectLst/>
                <a:latin typeface="+mn-lt"/>
                <a:ea typeface="+mn-ea"/>
                <a:cs typeface="+mn-cs"/>
              </a:rPr>
              <a:t>ng</a:t>
            </a:r>
            <a:r>
              <a:rPr lang="en-US" sz="2800" kern="1200" spc="-265" dirty="0">
                <a:solidFill>
                  <a:schemeClr val="tx1"/>
                </a:solidFill>
                <a:effectLst/>
                <a:latin typeface="+mn-lt"/>
                <a:ea typeface="+mn-ea"/>
                <a:cs typeface="+mn-cs"/>
              </a:rPr>
              <a:t> </a:t>
            </a:r>
            <a:r>
              <a:rPr lang="en-US" sz="2800" kern="1200" spc="5" dirty="0">
                <a:solidFill>
                  <a:schemeClr val="tx1"/>
                </a:solidFill>
                <a:effectLst/>
                <a:latin typeface="+mn-lt"/>
                <a:ea typeface="+mn-ea"/>
                <a:cs typeface="+mn-cs"/>
              </a:rPr>
              <a:t>single-page</a:t>
            </a:r>
            <a:r>
              <a:rPr lang="en-US" sz="2800" kern="1200" spc="-40" dirty="0">
                <a:solidFill>
                  <a:schemeClr val="tx1"/>
                </a:solidFill>
                <a:effectLst/>
                <a:latin typeface="+mn-lt"/>
                <a:ea typeface="+mn-ea"/>
                <a:cs typeface="+mn-cs"/>
              </a:rPr>
              <a:t> </a:t>
            </a:r>
            <a:r>
              <a:rPr lang="en-US" sz="2800" kern="1200" dirty="0">
                <a:solidFill>
                  <a:schemeClr val="tx1"/>
                </a:solidFill>
                <a:effectLst/>
                <a:latin typeface="+mn-lt"/>
                <a:ea typeface="+mn-ea"/>
                <a:cs typeface="+mn-cs"/>
              </a:rPr>
              <a:t>client</a:t>
            </a:r>
            <a:r>
              <a:rPr lang="en-US" sz="2800" kern="1200" spc="125" dirty="0">
                <a:solidFill>
                  <a:schemeClr val="tx1"/>
                </a:solidFill>
                <a:effectLst/>
                <a:latin typeface="+mn-lt"/>
                <a:ea typeface="+mn-ea"/>
                <a:cs typeface="+mn-cs"/>
              </a:rPr>
              <a:t> </a:t>
            </a:r>
            <a:r>
              <a:rPr lang="en-US" sz="2800" kern="1200" dirty="0">
                <a:solidFill>
                  <a:schemeClr val="tx1"/>
                </a:solidFill>
                <a:effectLst/>
                <a:latin typeface="+mn-lt"/>
                <a:ea typeface="+mn-ea"/>
                <a:cs typeface="+mn-cs"/>
              </a:rPr>
              <a:t>appl</a:t>
            </a:r>
            <a:r>
              <a:rPr lang="en-US" sz="2800" kern="1200" spc="15" dirty="0">
                <a:solidFill>
                  <a:schemeClr val="tx1"/>
                </a:solidFill>
                <a:effectLst/>
                <a:latin typeface="+mn-lt"/>
                <a:ea typeface="+mn-ea"/>
                <a:cs typeface="+mn-cs"/>
              </a:rPr>
              <a:t>i</a:t>
            </a:r>
            <a:r>
              <a:rPr lang="en-US" sz="2800" kern="1200" dirty="0">
                <a:solidFill>
                  <a:schemeClr val="tx1"/>
                </a:solidFill>
                <a:effectLst/>
                <a:latin typeface="+mn-lt"/>
                <a:ea typeface="+mn-ea"/>
                <a:cs typeface="+mn-cs"/>
              </a:rPr>
              <a:t>cat</a:t>
            </a:r>
            <a:r>
              <a:rPr lang="en-US" sz="2800" kern="1200" spc="45" dirty="0">
                <a:solidFill>
                  <a:schemeClr val="tx1"/>
                </a:solidFill>
                <a:effectLst/>
                <a:latin typeface="+mn-lt"/>
                <a:ea typeface="+mn-ea"/>
                <a:cs typeface="+mn-cs"/>
              </a:rPr>
              <a:t>i</a:t>
            </a:r>
            <a:r>
              <a:rPr lang="en-US" sz="2800" kern="1200" dirty="0">
                <a:solidFill>
                  <a:schemeClr val="tx1"/>
                </a:solidFill>
                <a:effectLst/>
                <a:latin typeface="+mn-lt"/>
                <a:ea typeface="+mn-ea"/>
                <a:cs typeface="+mn-cs"/>
              </a:rPr>
              <a:t>ons</a:t>
            </a:r>
            <a:r>
              <a:rPr lang="en-US" sz="2800" kern="1200" spc="-25" dirty="0">
                <a:solidFill>
                  <a:schemeClr val="tx1"/>
                </a:solidFill>
                <a:effectLst/>
                <a:latin typeface="+mn-lt"/>
                <a:ea typeface="+mn-ea"/>
                <a:cs typeface="+mn-cs"/>
              </a:rPr>
              <a:t> </a:t>
            </a:r>
            <a:r>
              <a:rPr lang="en-US" sz="2800" kern="1200" dirty="0">
                <a:solidFill>
                  <a:schemeClr val="tx1"/>
                </a:solidFill>
                <a:effectLst/>
                <a:latin typeface="+mn-lt"/>
                <a:ea typeface="+mn-ea"/>
                <a:cs typeface="+mn-cs"/>
              </a:rPr>
              <a:t>us</a:t>
            </a:r>
            <a:r>
              <a:rPr lang="en-US" sz="2800" kern="1200" spc="30" dirty="0">
                <a:solidFill>
                  <a:schemeClr val="tx1"/>
                </a:solidFill>
                <a:effectLst/>
                <a:latin typeface="+mn-lt"/>
                <a:ea typeface="+mn-ea"/>
                <a:cs typeface="+mn-cs"/>
              </a:rPr>
              <a:t>i</a:t>
            </a:r>
            <a:r>
              <a:rPr lang="en-US" sz="2800" kern="1200" dirty="0">
                <a:solidFill>
                  <a:schemeClr val="tx1"/>
                </a:solidFill>
                <a:effectLst/>
                <a:latin typeface="+mn-lt"/>
                <a:ea typeface="+mn-ea"/>
                <a:cs typeface="+mn-cs"/>
              </a:rPr>
              <a:t>ng</a:t>
            </a:r>
            <a:r>
              <a:rPr lang="en-US" sz="2800" kern="1200" spc="-160" dirty="0">
                <a:solidFill>
                  <a:schemeClr val="tx1"/>
                </a:solidFill>
                <a:effectLst/>
                <a:latin typeface="+mn-lt"/>
                <a:ea typeface="+mn-ea"/>
                <a:cs typeface="+mn-cs"/>
              </a:rPr>
              <a:t> </a:t>
            </a:r>
            <a:r>
              <a:rPr lang="en-US" sz="2800" kern="1200" dirty="0">
                <a:solidFill>
                  <a:schemeClr val="tx1"/>
                </a:solidFill>
                <a:effectLst/>
                <a:latin typeface="+mn-lt"/>
                <a:ea typeface="+mn-ea"/>
                <a:cs typeface="+mn-cs"/>
              </a:rPr>
              <a:t>HTML</a:t>
            </a:r>
            <a:r>
              <a:rPr lang="en-US" sz="2800" kern="1200" spc="-180" dirty="0">
                <a:solidFill>
                  <a:schemeClr val="tx1"/>
                </a:solidFill>
                <a:effectLst/>
                <a:latin typeface="+mn-lt"/>
                <a:ea typeface="+mn-ea"/>
                <a:cs typeface="+mn-cs"/>
              </a:rPr>
              <a:t> </a:t>
            </a:r>
            <a:r>
              <a:rPr lang="en-US" sz="2800" kern="1200" dirty="0">
                <a:solidFill>
                  <a:schemeClr val="tx1"/>
                </a:solidFill>
                <a:effectLst/>
                <a:latin typeface="+mn-lt"/>
                <a:ea typeface="+mn-ea"/>
                <a:cs typeface="+mn-cs"/>
              </a:rPr>
              <a:t>and</a:t>
            </a:r>
            <a:r>
              <a:rPr lang="en-US" sz="2800" kern="1200" spc="-110" dirty="0">
                <a:solidFill>
                  <a:schemeClr val="tx1"/>
                </a:solidFill>
                <a:effectLst/>
                <a:latin typeface="+mn-lt"/>
                <a:ea typeface="+mn-ea"/>
                <a:cs typeface="+mn-cs"/>
              </a:rPr>
              <a:t> </a:t>
            </a:r>
            <a:r>
              <a:rPr lang="en-US" sz="2800" kern="1200" spc="-165" dirty="0">
                <a:solidFill>
                  <a:schemeClr val="tx1"/>
                </a:solidFill>
                <a:effectLst/>
                <a:latin typeface="+mn-lt"/>
                <a:ea typeface="+mn-ea"/>
                <a:cs typeface="+mn-cs"/>
              </a:rPr>
              <a:t>TypeScript</a:t>
            </a:r>
            <a:r>
              <a:rPr lang="en-US" sz="2800" kern="1200" dirty="0">
                <a:solidFill>
                  <a:schemeClr val="tx1"/>
                </a:solidFill>
                <a:effectLst/>
                <a:latin typeface="+mn-lt"/>
                <a:ea typeface="+mn-ea"/>
                <a:cs typeface="+mn-cs"/>
              </a:rPr>
              <a:t>.</a:t>
            </a:r>
            <a:r>
              <a:rPr lang="en-US" sz="2800" kern="1200" spc="-220" dirty="0">
                <a:solidFill>
                  <a:schemeClr val="tx1"/>
                </a:solidFill>
                <a:effectLst/>
                <a:latin typeface="+mn-lt"/>
                <a:ea typeface="+mn-ea"/>
                <a:cs typeface="+mn-cs"/>
              </a:rPr>
              <a:t> </a:t>
            </a:r>
            <a:r>
              <a:rPr lang="en-US" sz="2800" kern="1200" dirty="0">
                <a:solidFill>
                  <a:schemeClr val="tx1"/>
                </a:solidFill>
                <a:effectLst/>
                <a:latin typeface="+mn-lt"/>
                <a:ea typeface="+mn-ea"/>
                <a:cs typeface="+mn-cs"/>
              </a:rPr>
              <a:t>Angular</a:t>
            </a:r>
            <a:r>
              <a:rPr lang="en-US" sz="2800" kern="1200" spc="140" dirty="0">
                <a:solidFill>
                  <a:schemeClr val="tx1"/>
                </a:solidFill>
                <a:effectLst/>
                <a:latin typeface="+mn-lt"/>
                <a:ea typeface="+mn-ea"/>
                <a:cs typeface="+mn-cs"/>
              </a:rPr>
              <a:t> </a:t>
            </a:r>
            <a:r>
              <a:rPr lang="en-US" sz="2800" kern="1200" dirty="0">
                <a:solidFill>
                  <a:schemeClr val="tx1"/>
                </a:solidFill>
                <a:effectLst/>
                <a:latin typeface="+mn-lt"/>
                <a:ea typeface="+mn-ea"/>
                <a:cs typeface="+mn-cs"/>
              </a:rPr>
              <a:t>is</a:t>
            </a:r>
            <a:r>
              <a:rPr lang="en-US" sz="2800" kern="1200" spc="-180" dirty="0">
                <a:solidFill>
                  <a:schemeClr val="tx1"/>
                </a:solidFill>
                <a:effectLst/>
                <a:latin typeface="+mn-lt"/>
                <a:ea typeface="+mn-ea"/>
                <a:cs typeface="+mn-cs"/>
              </a:rPr>
              <a:t> </a:t>
            </a:r>
            <a:r>
              <a:rPr lang="en-US" sz="2800" kern="1200" dirty="0">
                <a:solidFill>
                  <a:schemeClr val="tx1"/>
                </a:solidFill>
                <a:effectLst/>
                <a:latin typeface="+mn-lt"/>
                <a:ea typeface="+mn-ea"/>
                <a:cs typeface="+mn-cs"/>
              </a:rPr>
              <a:t>wr</a:t>
            </a:r>
            <a:r>
              <a:rPr lang="en-US" sz="2800" kern="1200" spc="15" dirty="0">
                <a:solidFill>
                  <a:schemeClr val="tx1"/>
                </a:solidFill>
                <a:effectLst/>
                <a:latin typeface="+mn-lt"/>
                <a:ea typeface="+mn-ea"/>
                <a:cs typeface="+mn-cs"/>
              </a:rPr>
              <a:t>i</a:t>
            </a:r>
            <a:r>
              <a:rPr lang="en-US" sz="2800" kern="1200" dirty="0">
                <a:solidFill>
                  <a:schemeClr val="tx1"/>
                </a:solidFill>
                <a:effectLst/>
                <a:latin typeface="+mn-lt"/>
                <a:ea typeface="+mn-ea"/>
                <a:cs typeface="+mn-cs"/>
              </a:rPr>
              <a:t>tten</a:t>
            </a:r>
            <a:r>
              <a:rPr lang="en-US" sz="2800" kern="1200" spc="25" dirty="0">
                <a:solidFill>
                  <a:schemeClr val="tx1"/>
                </a:solidFill>
                <a:effectLst/>
                <a:latin typeface="+mn-lt"/>
                <a:ea typeface="+mn-ea"/>
                <a:cs typeface="+mn-cs"/>
              </a:rPr>
              <a:t> </a:t>
            </a:r>
            <a:r>
              <a:rPr lang="en-US" sz="2800" kern="1200" dirty="0">
                <a:solidFill>
                  <a:schemeClr val="tx1"/>
                </a:solidFill>
                <a:effectLst/>
                <a:latin typeface="+mn-lt"/>
                <a:ea typeface="+mn-ea"/>
                <a:cs typeface="+mn-cs"/>
              </a:rPr>
              <a:t>in</a:t>
            </a:r>
            <a:r>
              <a:rPr lang="en-US" sz="2800" kern="1200" spc="-215" dirty="0">
                <a:solidFill>
                  <a:schemeClr val="tx1"/>
                </a:solidFill>
                <a:effectLst/>
                <a:latin typeface="+mn-lt"/>
                <a:ea typeface="+mn-ea"/>
                <a:cs typeface="+mn-cs"/>
              </a:rPr>
              <a:t> </a:t>
            </a:r>
            <a:r>
              <a:rPr lang="en-US" sz="2800" kern="1200" spc="-200" dirty="0">
                <a:solidFill>
                  <a:schemeClr val="tx1"/>
                </a:solidFill>
                <a:effectLst/>
                <a:latin typeface="+mn-lt"/>
                <a:ea typeface="+mn-ea"/>
                <a:cs typeface="+mn-cs"/>
              </a:rPr>
              <a:t>TypeScript</a:t>
            </a:r>
            <a:r>
              <a:rPr lang="en-US" sz="2800" kern="1200" spc="-365" dirty="0">
                <a:solidFill>
                  <a:schemeClr val="tx1"/>
                </a:solidFill>
                <a:effectLst/>
                <a:latin typeface="+mn-lt"/>
                <a:ea typeface="+mn-ea"/>
                <a:cs typeface="+mn-cs"/>
              </a:rPr>
              <a:t>.</a:t>
            </a:r>
            <a:endParaRPr lang="en-US" sz="2800" kern="1200" dirty="0">
              <a:solidFill>
                <a:schemeClr val="tx1"/>
              </a:solidFill>
              <a:effectLst/>
              <a:latin typeface="+mn-lt"/>
              <a:ea typeface="+mn-ea"/>
              <a:cs typeface="+mn-cs"/>
            </a:endParaRPr>
          </a:p>
          <a:p>
            <a:pPr marL="457200" indent="-457200" defTabSz="914400">
              <a:spcBef>
                <a:spcPts val="1000"/>
              </a:spcBef>
              <a:buFont typeface="Wingdings" panose="05000000000000000000" pitchFamily="2" charset="2"/>
              <a:buChar char="q"/>
            </a:pPr>
            <a:r>
              <a:rPr lang="en-US" sz="2800" kern="1200" dirty="0">
                <a:solidFill>
                  <a:schemeClr val="tx1"/>
                </a:solidFill>
                <a:effectLst/>
                <a:latin typeface="+mn-lt"/>
                <a:ea typeface="+mn-ea"/>
                <a:cs typeface="+mn-cs"/>
              </a:rPr>
              <a:t>Great</a:t>
            </a:r>
            <a:r>
              <a:rPr lang="en-US" sz="2800" kern="1200" spc="40" dirty="0">
                <a:solidFill>
                  <a:schemeClr val="tx1"/>
                </a:solidFill>
                <a:effectLst/>
                <a:latin typeface="+mn-lt"/>
                <a:ea typeface="+mn-ea"/>
                <a:cs typeface="+mn-cs"/>
              </a:rPr>
              <a:t> </a:t>
            </a:r>
            <a:r>
              <a:rPr lang="en-US" sz="2800" kern="1200" dirty="0">
                <a:solidFill>
                  <a:schemeClr val="tx1"/>
                </a:solidFill>
                <a:effectLst/>
                <a:latin typeface="+mn-lt"/>
                <a:ea typeface="+mn-ea"/>
                <a:cs typeface="+mn-cs"/>
              </a:rPr>
              <a:t>for</a:t>
            </a:r>
            <a:r>
              <a:rPr lang="en-US" sz="2800" kern="1200" spc="150" dirty="0">
                <a:solidFill>
                  <a:schemeClr val="tx1"/>
                </a:solidFill>
                <a:effectLst/>
                <a:latin typeface="+mn-lt"/>
                <a:ea typeface="+mn-ea"/>
                <a:cs typeface="+mn-cs"/>
              </a:rPr>
              <a:t> </a:t>
            </a:r>
            <a:r>
              <a:rPr lang="en-US" sz="2800" kern="1200" dirty="0">
                <a:solidFill>
                  <a:schemeClr val="tx1"/>
                </a:solidFill>
                <a:effectLst/>
                <a:latin typeface="+mn-lt"/>
                <a:ea typeface="+mn-ea"/>
                <a:cs typeface="+mn-cs"/>
              </a:rPr>
              <a:t>Single</a:t>
            </a:r>
            <a:r>
              <a:rPr lang="en-US" sz="2800" kern="1200" spc="175" dirty="0">
                <a:solidFill>
                  <a:schemeClr val="tx1"/>
                </a:solidFill>
                <a:effectLst/>
                <a:latin typeface="+mn-lt"/>
                <a:ea typeface="+mn-ea"/>
                <a:cs typeface="+mn-cs"/>
              </a:rPr>
              <a:t> </a:t>
            </a:r>
            <a:r>
              <a:rPr lang="en-US" sz="2800" kern="1200" dirty="0">
                <a:solidFill>
                  <a:schemeClr val="tx1"/>
                </a:solidFill>
                <a:effectLst/>
                <a:latin typeface="+mn-lt"/>
                <a:ea typeface="+mn-ea"/>
                <a:cs typeface="+mn-cs"/>
              </a:rPr>
              <a:t>page</a:t>
            </a:r>
            <a:r>
              <a:rPr lang="en-US" sz="2800" kern="1200" spc="35" dirty="0">
                <a:solidFill>
                  <a:schemeClr val="tx1"/>
                </a:solidFill>
                <a:effectLst/>
                <a:latin typeface="+mn-lt"/>
                <a:ea typeface="+mn-ea"/>
                <a:cs typeface="+mn-cs"/>
              </a:rPr>
              <a:t> </a:t>
            </a:r>
            <a:r>
              <a:rPr lang="en-US" sz="2800" kern="1200" dirty="0">
                <a:solidFill>
                  <a:schemeClr val="tx1"/>
                </a:solidFill>
                <a:effectLst/>
                <a:latin typeface="+mn-lt"/>
                <a:ea typeface="+mn-ea"/>
                <a:cs typeface="+mn-cs"/>
              </a:rPr>
              <a:t>appl</a:t>
            </a:r>
            <a:r>
              <a:rPr lang="en-US" sz="2800" kern="1200" spc="10" dirty="0">
                <a:solidFill>
                  <a:schemeClr val="tx1"/>
                </a:solidFill>
                <a:effectLst/>
                <a:latin typeface="+mn-lt"/>
                <a:ea typeface="+mn-ea"/>
                <a:cs typeface="+mn-cs"/>
              </a:rPr>
              <a:t>i</a:t>
            </a:r>
            <a:r>
              <a:rPr lang="en-US" sz="2800" kern="1200" dirty="0">
                <a:solidFill>
                  <a:schemeClr val="tx1"/>
                </a:solidFill>
                <a:effectLst/>
                <a:latin typeface="+mn-lt"/>
                <a:ea typeface="+mn-ea"/>
                <a:cs typeface="+mn-cs"/>
              </a:rPr>
              <a:t>cat</a:t>
            </a:r>
            <a:r>
              <a:rPr lang="en-US" sz="2800" kern="1200" spc="40" dirty="0">
                <a:solidFill>
                  <a:schemeClr val="tx1"/>
                </a:solidFill>
                <a:effectLst/>
                <a:latin typeface="+mn-lt"/>
                <a:ea typeface="+mn-ea"/>
                <a:cs typeface="+mn-cs"/>
              </a:rPr>
              <a:t>i</a:t>
            </a:r>
            <a:r>
              <a:rPr lang="en-US" sz="2800" kern="1200" dirty="0">
                <a:solidFill>
                  <a:schemeClr val="tx1"/>
                </a:solidFill>
                <a:effectLst/>
                <a:latin typeface="+mn-lt"/>
                <a:ea typeface="+mn-ea"/>
                <a:cs typeface="+mn-cs"/>
              </a:rPr>
              <a:t>ons.</a:t>
            </a:r>
          </a:p>
          <a:p>
            <a:pPr marL="457200" indent="-457200" defTabSz="914400">
              <a:spcBef>
                <a:spcPts val="1000"/>
              </a:spcBef>
              <a:buFont typeface="Wingdings" panose="05000000000000000000" pitchFamily="2" charset="2"/>
              <a:buChar char="q"/>
            </a:pPr>
            <a:r>
              <a:rPr lang="en-US" sz="2800" kern="1200" dirty="0">
                <a:solidFill>
                  <a:schemeClr val="tx1"/>
                </a:solidFill>
                <a:effectLst/>
                <a:latin typeface="+mn-lt"/>
                <a:ea typeface="+mn-ea"/>
                <a:cs typeface="+mn-cs"/>
              </a:rPr>
              <a:t>Angular</a:t>
            </a:r>
            <a:r>
              <a:rPr lang="en-US" sz="2800" kern="1200" spc="225" dirty="0">
                <a:solidFill>
                  <a:schemeClr val="tx1"/>
                </a:solidFill>
                <a:effectLst/>
                <a:latin typeface="+mn-lt"/>
                <a:ea typeface="+mn-ea"/>
                <a:cs typeface="+mn-cs"/>
              </a:rPr>
              <a:t> </a:t>
            </a:r>
            <a:r>
              <a:rPr lang="en-US" sz="2800" kern="1200" spc="-165" dirty="0">
                <a:solidFill>
                  <a:schemeClr val="tx1"/>
                </a:solidFill>
                <a:effectLst/>
                <a:latin typeface="+mn-lt"/>
                <a:ea typeface="+mn-ea"/>
                <a:cs typeface="+mn-cs"/>
              </a:rPr>
              <a:t>i</a:t>
            </a:r>
            <a:r>
              <a:rPr lang="en-US" sz="2800" kern="1200" dirty="0">
                <a:solidFill>
                  <a:schemeClr val="tx1"/>
                </a:solidFill>
                <a:effectLst/>
                <a:latin typeface="+mn-lt"/>
                <a:ea typeface="+mn-ea"/>
                <a:cs typeface="+mn-cs"/>
              </a:rPr>
              <a:t>s</a:t>
            </a:r>
            <a:r>
              <a:rPr lang="en-US" sz="2800" kern="1200" spc="45" dirty="0">
                <a:solidFill>
                  <a:schemeClr val="tx1"/>
                </a:solidFill>
                <a:effectLst/>
                <a:latin typeface="+mn-lt"/>
                <a:ea typeface="+mn-ea"/>
                <a:cs typeface="+mn-cs"/>
              </a:rPr>
              <a:t> </a:t>
            </a:r>
            <a:r>
              <a:rPr lang="en-US" sz="2800" kern="1200" dirty="0">
                <a:solidFill>
                  <a:schemeClr val="tx1"/>
                </a:solidFill>
                <a:effectLst/>
                <a:latin typeface="+mn-lt"/>
                <a:ea typeface="+mn-ea"/>
                <a:cs typeface="+mn-cs"/>
              </a:rPr>
              <a:t>modular.</a:t>
            </a:r>
          </a:p>
          <a:p>
            <a:pPr marL="457200" indent="-457200" defTabSz="914400">
              <a:spcBef>
                <a:spcPts val="1000"/>
              </a:spcBef>
              <a:buFont typeface="Wingdings" panose="05000000000000000000" pitchFamily="2" charset="2"/>
              <a:buChar char="q"/>
            </a:pPr>
            <a:r>
              <a:rPr lang="en-US" sz="2800" kern="1200" spc="-10" dirty="0">
                <a:solidFill>
                  <a:schemeClr val="tx1"/>
                </a:solidFill>
                <a:effectLst/>
                <a:latin typeface="+mn-lt"/>
                <a:ea typeface="+mn-ea"/>
                <a:cs typeface="+mn-cs"/>
              </a:rPr>
              <a:t>Bui</a:t>
            </a:r>
            <a:r>
              <a:rPr lang="en-US" sz="2800" kern="1200" spc="-5" dirty="0">
                <a:solidFill>
                  <a:schemeClr val="tx1"/>
                </a:solidFill>
                <a:effectLst/>
                <a:latin typeface="+mn-lt"/>
                <a:ea typeface="+mn-ea"/>
                <a:cs typeface="+mn-cs"/>
              </a:rPr>
              <a:t>lt-i</a:t>
            </a:r>
            <a:r>
              <a:rPr lang="en-US" sz="2800" kern="1200" spc="-10" dirty="0">
                <a:solidFill>
                  <a:schemeClr val="tx1"/>
                </a:solidFill>
                <a:effectLst/>
                <a:latin typeface="+mn-lt"/>
                <a:ea typeface="+mn-ea"/>
                <a:cs typeface="+mn-cs"/>
              </a:rPr>
              <a:t>n</a:t>
            </a:r>
            <a:r>
              <a:rPr lang="en-US" sz="2800" kern="1200" spc="-140" dirty="0">
                <a:solidFill>
                  <a:schemeClr val="tx1"/>
                </a:solidFill>
                <a:effectLst/>
                <a:latin typeface="+mn-lt"/>
                <a:ea typeface="+mn-ea"/>
                <a:cs typeface="+mn-cs"/>
              </a:rPr>
              <a:t> </a:t>
            </a:r>
            <a:r>
              <a:rPr lang="en-US" sz="2800" kern="1200" dirty="0">
                <a:solidFill>
                  <a:schemeClr val="tx1"/>
                </a:solidFill>
                <a:effectLst/>
                <a:latin typeface="+mn-lt"/>
                <a:ea typeface="+mn-ea"/>
                <a:cs typeface="+mn-cs"/>
              </a:rPr>
              <a:t>features</a:t>
            </a:r>
            <a:r>
              <a:rPr lang="en-US" sz="2800" kern="1200" spc="175" dirty="0">
                <a:solidFill>
                  <a:schemeClr val="tx1"/>
                </a:solidFill>
                <a:effectLst/>
                <a:latin typeface="+mn-lt"/>
                <a:ea typeface="+mn-ea"/>
                <a:cs typeface="+mn-cs"/>
              </a:rPr>
              <a:t> </a:t>
            </a:r>
            <a:r>
              <a:rPr lang="en-US" sz="2800" kern="1200" spc="5" dirty="0">
                <a:solidFill>
                  <a:schemeClr val="tx1"/>
                </a:solidFill>
                <a:effectLst/>
                <a:latin typeface="+mn-lt"/>
                <a:ea typeface="+mn-ea"/>
                <a:cs typeface="+mn-cs"/>
              </a:rPr>
              <a:t>DI, data</a:t>
            </a:r>
            <a:r>
              <a:rPr lang="en-US" sz="2800" kern="1200" spc="120" dirty="0">
                <a:solidFill>
                  <a:schemeClr val="tx1"/>
                </a:solidFill>
                <a:effectLst/>
                <a:latin typeface="+mn-lt"/>
                <a:ea typeface="+mn-ea"/>
                <a:cs typeface="+mn-cs"/>
              </a:rPr>
              <a:t> </a:t>
            </a:r>
            <a:r>
              <a:rPr lang="en-US" sz="2800" kern="1200" dirty="0">
                <a:solidFill>
                  <a:schemeClr val="tx1"/>
                </a:solidFill>
                <a:effectLst/>
                <a:latin typeface="+mn-lt"/>
                <a:ea typeface="+mn-ea"/>
                <a:cs typeface="+mn-cs"/>
              </a:rPr>
              <a:t>bindi</a:t>
            </a:r>
            <a:r>
              <a:rPr lang="en-US" sz="2800" kern="1200" spc="5" dirty="0">
                <a:solidFill>
                  <a:schemeClr val="tx1"/>
                </a:solidFill>
                <a:effectLst/>
                <a:latin typeface="+mn-lt"/>
                <a:ea typeface="+mn-ea"/>
                <a:cs typeface="+mn-cs"/>
              </a:rPr>
              <a:t>ng</a:t>
            </a:r>
            <a:r>
              <a:rPr lang="en-US" sz="2800" kern="1200" spc="-155" dirty="0">
                <a:solidFill>
                  <a:schemeClr val="tx1"/>
                </a:solidFill>
                <a:effectLst/>
                <a:latin typeface="+mn-lt"/>
                <a:ea typeface="+mn-ea"/>
                <a:cs typeface="+mn-cs"/>
              </a:rPr>
              <a:t> </a:t>
            </a:r>
            <a:r>
              <a:rPr lang="en-US" sz="2800" kern="1200" dirty="0">
                <a:solidFill>
                  <a:schemeClr val="tx1"/>
                </a:solidFill>
                <a:effectLst/>
                <a:latin typeface="+mn-lt"/>
                <a:ea typeface="+mn-ea"/>
                <a:cs typeface="+mn-cs"/>
              </a:rPr>
              <a:t>etc.</a:t>
            </a:r>
          </a:p>
          <a:p>
            <a:pPr defTabSz="914400">
              <a:spcBef>
                <a:spcPts val="1000"/>
              </a:spcBef>
            </a:pPr>
            <a:endParaRPr lang="en-US" sz="2800" kern="1200" dirty="0">
              <a:solidFill>
                <a:schemeClr val="tx1"/>
              </a:solidFill>
              <a:latin typeface="+mn-lt"/>
              <a:ea typeface="+mn-ea"/>
              <a:cs typeface="+mn-cs"/>
            </a:endParaRPr>
          </a:p>
          <a:p>
            <a:pPr defTabSz="914400">
              <a:spcBef>
                <a:spcPts val="1000"/>
              </a:spcBef>
            </a:pPr>
            <a:endParaRPr lang="en-US" sz="2800" kern="1200" dirty="0">
              <a:solidFill>
                <a:schemeClr val="tx1"/>
              </a:solidFill>
              <a:latin typeface="+mn-lt"/>
              <a:ea typeface="+mn-ea"/>
              <a:cs typeface="+mn-cs"/>
            </a:endParaRPr>
          </a:p>
          <a:p>
            <a:pPr defTabSz="914400">
              <a:spcBef>
                <a:spcPts val="1000"/>
              </a:spcBef>
            </a:pPr>
            <a:endParaRPr lang="en-US" sz="2800" kern="1200" dirty="0">
              <a:solidFill>
                <a:schemeClr val="tx1"/>
              </a:solidFill>
              <a:latin typeface="+mn-lt"/>
              <a:ea typeface="+mn-ea"/>
              <a:cs typeface="+mn-cs"/>
            </a:endParaRPr>
          </a:p>
        </p:txBody>
      </p:sp>
    </p:spTree>
    <p:extLst>
      <p:ext uri="{BB962C8B-B14F-4D97-AF65-F5344CB8AC3E}">
        <p14:creationId xmlns:p14="http://schemas.microsoft.com/office/powerpoint/2010/main" val="3326506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E2CC403-21CD-41DF-BAC4-329D7FF03C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09121" y="1147158"/>
            <a:ext cx="4528852" cy="4713316"/>
          </a:xfrm>
        </p:spPr>
        <p:txBody>
          <a:bodyPr vert="horz" lIns="91440" tIns="45720" rIns="91440" bIns="45720" rtlCol="0" anchor="ctr">
            <a:normAutofit/>
          </a:bodyPr>
          <a:lstStyle/>
          <a:p>
            <a:pPr marL="0" indent="0" defTabSz="914400"/>
            <a:r>
              <a:rPr lang="en-US" sz="5100" kern="1200">
                <a:solidFill>
                  <a:schemeClr val="tx1"/>
                </a:solidFill>
                <a:latin typeface="+mj-lt"/>
                <a:ea typeface="+mj-ea"/>
                <a:cs typeface="+mj-cs"/>
              </a:rPr>
              <a:t>ANGULAR APPLICATION ARCHITECTURE</a:t>
            </a:r>
          </a:p>
        </p:txBody>
      </p:sp>
      <p:grpSp>
        <p:nvGrpSpPr>
          <p:cNvPr id="10" name="Group 9">
            <a:extLst>
              <a:ext uri="{FF2B5EF4-FFF2-40B4-BE49-F238E27FC236}">
                <a16:creationId xmlns:a16="http://schemas.microsoft.com/office/drawing/2014/main" id="{B13AA5FE-3FFC-4725-9ADD-E428544EC6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3154317"/>
            <a:ext cx="548639" cy="673460"/>
            <a:chOff x="3940602" y="308034"/>
            <a:chExt cx="2116791" cy="3428999"/>
          </a:xfrm>
          <a:solidFill>
            <a:schemeClr val="accent4"/>
          </a:solidFill>
        </p:grpSpPr>
        <p:sp>
          <p:nvSpPr>
            <p:cNvPr id="11" name="Rectangle 10">
              <a:extLst>
                <a:ext uri="{FF2B5EF4-FFF2-40B4-BE49-F238E27FC236}">
                  <a16:creationId xmlns:a16="http://schemas.microsoft.com/office/drawing/2014/main" id="{4FA70700-3F72-44D4-8175-FEB2B9B23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093C0F6-5741-4C9D-90FF-A25824BFC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21B2E1B-E962-432C-ADA1-2934CE3C54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7653717E-6F8C-43E0-9893-C03AE87D18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23252" y="0"/>
            <a:ext cx="112074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5BB14B4-EC3F-47C7-9AF3-B0E017B75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49620" y="391886"/>
            <a:ext cx="3021762"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5337974" y="391251"/>
            <a:ext cx="3160086" cy="6134093"/>
          </a:xfrm>
        </p:spPr>
        <p:txBody>
          <a:bodyPr vert="horz" lIns="91440" tIns="45720" rIns="91440" bIns="45720" rtlCol="0" anchor="ctr">
            <a:normAutofit/>
          </a:bodyPr>
          <a:lstStyle/>
          <a:p>
            <a:pPr marL="171450" indent="-171450" defTabSz="914400">
              <a:spcBef>
                <a:spcPts val="1000"/>
              </a:spcBef>
              <a:buFont typeface="Courier New" panose="02070309020205020404" pitchFamily="49" charset="0"/>
              <a:buChar char="o"/>
            </a:pPr>
            <a:r>
              <a:rPr lang="en-US" sz="1400" kern="1200" dirty="0">
                <a:solidFill>
                  <a:schemeClr val="tx1"/>
                </a:solidFill>
                <a:latin typeface="+mn-lt"/>
                <a:ea typeface="+mn-ea"/>
                <a:cs typeface="+mn-cs"/>
              </a:rPr>
              <a:t>The architecture of an angular application relies on certain fundamental concepts. The basic building blocks of the angular framework are angular components that are organized into Ng modules. Ng modules collect related code into functional sets; an angular application is defined by a set of Ng modules. An application always has at least a root module that enables bootstrapping and typically has many more feature modules.</a:t>
            </a:r>
          </a:p>
          <a:p>
            <a:pPr marL="171450" indent="-171450" defTabSz="914400">
              <a:spcBef>
                <a:spcPts val="1000"/>
              </a:spcBef>
              <a:buFont typeface="Courier New" panose="02070309020205020404" pitchFamily="49" charset="0"/>
              <a:buChar char="o"/>
            </a:pPr>
            <a:r>
              <a:rPr lang="en-US" sz="1400" kern="1200" dirty="0">
                <a:solidFill>
                  <a:schemeClr val="tx1"/>
                </a:solidFill>
                <a:latin typeface="+mn-lt"/>
                <a:ea typeface="+mn-ea"/>
                <a:cs typeface="+mn-cs"/>
              </a:rPr>
              <a:t> Modules, components and services are classes that use decorators. These decorators mark their type and provide how to use them. </a:t>
            </a:r>
          </a:p>
          <a:p>
            <a:pPr marL="171450" indent="-171450" defTabSz="914400">
              <a:spcBef>
                <a:spcPts val="1000"/>
              </a:spcBef>
              <a:buFont typeface="Courier New" panose="02070309020205020404" pitchFamily="49" charset="0"/>
              <a:buChar char="o"/>
            </a:pPr>
            <a:r>
              <a:rPr lang="en-US" sz="1400" kern="1200" dirty="0">
                <a:solidFill>
                  <a:schemeClr val="tx1"/>
                </a:solidFill>
                <a:latin typeface="+mn-lt"/>
                <a:ea typeface="+mn-ea"/>
                <a:cs typeface="+mn-cs"/>
              </a:rPr>
              <a:t> An application’s components typically define many views, arranged hierarchically. Angular provides the Router service to help you define navigation paths among views. The router provides sophisticated in-browser navigational capabilities.</a:t>
            </a:r>
          </a:p>
        </p:txBody>
      </p:sp>
    </p:spTree>
    <p:extLst>
      <p:ext uri="{BB962C8B-B14F-4D97-AF65-F5344CB8AC3E}">
        <p14:creationId xmlns:p14="http://schemas.microsoft.com/office/powerpoint/2010/main" val="31103404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Slide Background Fill">
            <a:extLst>
              <a:ext uri="{FF2B5EF4-FFF2-40B4-BE49-F238E27FC236}">
                <a16:creationId xmlns:a16="http://schemas.microsoft.com/office/drawing/2014/main" id="{C7D023E4-8DE1-436E-9847-ED6A4B4B0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8" y="0"/>
            <a:ext cx="914171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Color Cover">
            <a:extLst>
              <a:ext uri="{FF2B5EF4-FFF2-40B4-BE49-F238E27FC236}">
                <a16:creationId xmlns:a16="http://schemas.microsoft.com/office/drawing/2014/main" id="{63C1F321-BB96-4700-B3CE-1A6156067F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8" y="0"/>
            <a:ext cx="914171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3FA1AD64-F15F-417D-956C-B2C211FC90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88" y="0"/>
            <a:ext cx="4548176" cy="6858000"/>
            <a:chOff x="651279" y="598259"/>
            <a:chExt cx="10889442" cy="5680742"/>
          </a:xfrm>
        </p:grpSpPr>
        <p:sp>
          <p:nvSpPr>
            <p:cNvPr id="13" name="Color">
              <a:extLst>
                <a:ext uri="{FF2B5EF4-FFF2-40B4-BE49-F238E27FC236}">
                  <a16:creationId xmlns:a16="http://schemas.microsoft.com/office/drawing/2014/main" id="{5F3C79B0-E0DE-407E-B550-3FDEB67B0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Color">
              <a:extLst>
                <a:ext uri="{FF2B5EF4-FFF2-40B4-BE49-F238E27FC236}">
                  <a16:creationId xmlns:a16="http://schemas.microsoft.com/office/drawing/2014/main" id="{A1A2DFA8-F321-4204-9B31-A3713BC652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 name="Group 15">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3" y="0"/>
            <a:ext cx="9141717" cy="6858000"/>
            <a:chOff x="0" y="0"/>
            <a:chExt cx="12188952" cy="6858000"/>
          </a:xfrm>
        </p:grpSpPr>
        <p:sp>
          <p:nvSpPr>
            <p:cNvPr id="17" name="Freeform: Shape 16">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p:cNvSpPr>
            <a:spLocks noGrp="1"/>
          </p:cNvSpPr>
          <p:nvPr>
            <p:ph type="title"/>
          </p:nvPr>
        </p:nvSpPr>
        <p:spPr>
          <a:xfrm>
            <a:off x="592281" y="841664"/>
            <a:ext cx="3655995" cy="5156800"/>
          </a:xfrm>
        </p:spPr>
        <p:txBody>
          <a:bodyPr vert="horz" lIns="91440" tIns="45720" rIns="91440" bIns="45720" rtlCol="0" anchor="ctr">
            <a:normAutofit/>
          </a:bodyPr>
          <a:lstStyle/>
          <a:p>
            <a:pPr marL="0" indent="0" defTabSz="914400"/>
            <a:r>
              <a:rPr lang="en-US" sz="4200" b="1" kern="1200">
                <a:solidFill>
                  <a:schemeClr val="bg1"/>
                </a:solidFill>
                <a:latin typeface="+mj-lt"/>
                <a:ea typeface="+mj-ea"/>
                <a:cs typeface="+mj-cs"/>
              </a:rPr>
              <a:t>SPRING BOOT:</a:t>
            </a:r>
          </a:p>
        </p:txBody>
      </p:sp>
      <p:sp>
        <p:nvSpPr>
          <p:cNvPr id="3" name="Text Placeholder 2"/>
          <p:cNvSpPr>
            <a:spLocks noGrp="1"/>
          </p:cNvSpPr>
          <p:nvPr>
            <p:ph type="body" idx="1"/>
          </p:nvPr>
        </p:nvSpPr>
        <p:spPr>
          <a:xfrm>
            <a:off x="4901015" y="841664"/>
            <a:ext cx="3650704" cy="5156800"/>
          </a:xfrm>
        </p:spPr>
        <p:txBody>
          <a:bodyPr vert="horz" lIns="91440" tIns="45720" rIns="91440" bIns="45720" rtlCol="0" anchor="ctr">
            <a:normAutofit/>
          </a:bodyPr>
          <a:lstStyle/>
          <a:p>
            <a:pPr marL="342900" indent="-342900" defTabSz="914400">
              <a:spcBef>
                <a:spcPts val="1000"/>
              </a:spcBef>
              <a:buFont typeface="Arial" panose="020B0604020202020204" pitchFamily="34" charset="0"/>
              <a:buChar char="•"/>
            </a:pPr>
            <a:r>
              <a:rPr lang="en-US" sz="2400" kern="1200" spc="5" dirty="0">
                <a:solidFill>
                  <a:schemeClr val="tx2"/>
                </a:solidFill>
                <a:effectLst/>
                <a:latin typeface="+mn-lt"/>
                <a:ea typeface="+mn-ea"/>
                <a:cs typeface="+mn-cs"/>
              </a:rPr>
              <a:t>Spring</a:t>
            </a:r>
            <a:r>
              <a:rPr lang="en-US" sz="2400" kern="1200" spc="-50" dirty="0">
                <a:solidFill>
                  <a:schemeClr val="tx2"/>
                </a:solidFill>
                <a:effectLst/>
                <a:latin typeface="+mn-lt"/>
                <a:ea typeface="+mn-ea"/>
                <a:cs typeface="+mn-cs"/>
              </a:rPr>
              <a:t> </a:t>
            </a:r>
            <a:r>
              <a:rPr lang="en-US" sz="2400" kern="1200" dirty="0">
                <a:solidFill>
                  <a:schemeClr val="tx2"/>
                </a:solidFill>
                <a:effectLst/>
                <a:latin typeface="+mn-lt"/>
                <a:ea typeface="+mn-ea"/>
                <a:cs typeface="+mn-cs"/>
              </a:rPr>
              <a:t>boot</a:t>
            </a:r>
            <a:r>
              <a:rPr lang="en-US" sz="2400" kern="1200" spc="-65" dirty="0">
                <a:solidFill>
                  <a:schemeClr val="tx2"/>
                </a:solidFill>
                <a:effectLst/>
                <a:latin typeface="+mn-lt"/>
                <a:ea typeface="+mn-ea"/>
                <a:cs typeface="+mn-cs"/>
              </a:rPr>
              <a:t> </a:t>
            </a:r>
            <a:r>
              <a:rPr lang="en-US" sz="2400" kern="1200" dirty="0">
                <a:solidFill>
                  <a:schemeClr val="tx2"/>
                </a:solidFill>
                <a:effectLst/>
                <a:latin typeface="+mn-lt"/>
                <a:ea typeface="+mn-ea"/>
                <a:cs typeface="+mn-cs"/>
              </a:rPr>
              <a:t>to</a:t>
            </a:r>
            <a:r>
              <a:rPr lang="en-US" sz="2400" kern="1200" spc="55" dirty="0">
                <a:solidFill>
                  <a:schemeClr val="tx2"/>
                </a:solidFill>
                <a:effectLst/>
                <a:latin typeface="+mn-lt"/>
                <a:ea typeface="+mn-ea"/>
                <a:cs typeface="+mn-cs"/>
              </a:rPr>
              <a:t> </a:t>
            </a:r>
            <a:r>
              <a:rPr lang="en-US" sz="2400" kern="1200" dirty="0">
                <a:solidFill>
                  <a:schemeClr val="tx2"/>
                </a:solidFill>
                <a:effectLst/>
                <a:latin typeface="+mn-lt"/>
                <a:ea typeface="+mn-ea"/>
                <a:cs typeface="+mn-cs"/>
              </a:rPr>
              <a:t>develop</a:t>
            </a:r>
            <a:r>
              <a:rPr lang="en-US" sz="2400" kern="1200" spc="210" dirty="0">
                <a:solidFill>
                  <a:schemeClr val="tx2"/>
                </a:solidFill>
                <a:effectLst/>
                <a:latin typeface="+mn-lt"/>
                <a:ea typeface="+mn-ea"/>
                <a:cs typeface="+mn-cs"/>
              </a:rPr>
              <a:t> </a:t>
            </a:r>
            <a:r>
              <a:rPr lang="en-US" sz="2400" kern="1200" spc="180" dirty="0">
                <a:solidFill>
                  <a:schemeClr val="tx2"/>
                </a:solidFill>
                <a:effectLst/>
                <a:latin typeface="+mn-lt"/>
                <a:ea typeface="+mn-ea"/>
                <a:cs typeface="+mn-cs"/>
              </a:rPr>
              <a:t>R</a:t>
            </a:r>
            <a:r>
              <a:rPr lang="en-US" sz="2400" kern="1200" dirty="0">
                <a:solidFill>
                  <a:schemeClr val="tx2"/>
                </a:solidFill>
                <a:effectLst/>
                <a:latin typeface="+mn-lt"/>
                <a:ea typeface="+mn-ea"/>
                <a:cs typeface="+mn-cs"/>
              </a:rPr>
              <a:t>EST</a:t>
            </a:r>
            <a:r>
              <a:rPr lang="en-US" sz="2400" kern="1200" spc="-75" dirty="0">
                <a:solidFill>
                  <a:schemeClr val="tx2"/>
                </a:solidFill>
                <a:effectLst/>
                <a:latin typeface="+mn-lt"/>
                <a:ea typeface="+mn-ea"/>
                <a:cs typeface="+mn-cs"/>
              </a:rPr>
              <a:t> </a:t>
            </a:r>
            <a:r>
              <a:rPr lang="en-US" sz="2400" kern="1200" dirty="0">
                <a:solidFill>
                  <a:schemeClr val="tx2"/>
                </a:solidFill>
                <a:effectLst/>
                <a:latin typeface="+mn-lt"/>
                <a:ea typeface="+mn-ea"/>
                <a:cs typeface="+mn-cs"/>
              </a:rPr>
              <a:t>web</a:t>
            </a:r>
            <a:r>
              <a:rPr lang="en-US" sz="2400" kern="1200" spc="80" dirty="0">
                <a:solidFill>
                  <a:schemeClr val="tx2"/>
                </a:solidFill>
                <a:effectLst/>
                <a:latin typeface="+mn-lt"/>
                <a:ea typeface="+mn-ea"/>
                <a:cs typeface="+mn-cs"/>
              </a:rPr>
              <a:t> </a:t>
            </a:r>
            <a:r>
              <a:rPr lang="en-US" sz="2400" kern="1200" spc="5" dirty="0">
                <a:solidFill>
                  <a:schemeClr val="tx2"/>
                </a:solidFill>
                <a:effectLst/>
                <a:latin typeface="+mn-lt"/>
                <a:ea typeface="+mn-ea"/>
                <a:cs typeface="+mn-cs"/>
              </a:rPr>
              <a:t>servi</a:t>
            </a:r>
            <a:r>
              <a:rPr lang="en-US" sz="2400" kern="1200" spc="10" dirty="0">
                <a:solidFill>
                  <a:schemeClr val="tx2"/>
                </a:solidFill>
                <a:effectLst/>
                <a:latin typeface="+mn-lt"/>
                <a:ea typeface="+mn-ea"/>
                <a:cs typeface="+mn-cs"/>
              </a:rPr>
              <a:t>ces</a:t>
            </a:r>
            <a:r>
              <a:rPr lang="en-US" sz="2400" kern="1200" dirty="0">
                <a:solidFill>
                  <a:schemeClr val="tx2"/>
                </a:solidFill>
                <a:effectLst/>
                <a:latin typeface="+mn-lt"/>
                <a:ea typeface="+mn-ea"/>
                <a:cs typeface="+mn-cs"/>
              </a:rPr>
              <a:t>.</a:t>
            </a:r>
          </a:p>
          <a:p>
            <a:pPr marL="342900" indent="-342900" defTabSz="914400">
              <a:spcBef>
                <a:spcPts val="1000"/>
              </a:spcBef>
              <a:buFont typeface="Arial" panose="020B0604020202020204" pitchFamily="34" charset="0"/>
              <a:buChar char="•"/>
            </a:pPr>
            <a:r>
              <a:rPr lang="en-US" sz="2400" kern="1200" dirty="0">
                <a:solidFill>
                  <a:schemeClr val="tx2"/>
                </a:solidFill>
                <a:effectLst/>
                <a:latin typeface="+mn-lt"/>
                <a:ea typeface="+mn-ea"/>
                <a:cs typeface="+mn-cs"/>
              </a:rPr>
              <a:t>Spr</a:t>
            </a:r>
            <a:r>
              <a:rPr lang="en-US" sz="2400" kern="1200" spc="70" dirty="0">
                <a:solidFill>
                  <a:schemeClr val="tx2"/>
                </a:solidFill>
                <a:effectLst/>
                <a:latin typeface="+mn-lt"/>
                <a:ea typeface="+mn-ea"/>
                <a:cs typeface="+mn-cs"/>
              </a:rPr>
              <a:t>i</a:t>
            </a:r>
            <a:r>
              <a:rPr lang="en-US" sz="2400" kern="1200" dirty="0">
                <a:solidFill>
                  <a:schemeClr val="tx2"/>
                </a:solidFill>
                <a:effectLst/>
                <a:latin typeface="+mn-lt"/>
                <a:ea typeface="+mn-ea"/>
                <a:cs typeface="+mn-cs"/>
              </a:rPr>
              <a:t>ng</a:t>
            </a:r>
            <a:r>
              <a:rPr lang="en-US" sz="2400" kern="1200" spc="-160" dirty="0">
                <a:solidFill>
                  <a:schemeClr val="tx2"/>
                </a:solidFill>
                <a:effectLst/>
                <a:latin typeface="+mn-lt"/>
                <a:ea typeface="+mn-ea"/>
                <a:cs typeface="+mn-cs"/>
              </a:rPr>
              <a:t> </a:t>
            </a:r>
            <a:r>
              <a:rPr lang="en-US" sz="2400" kern="1200" dirty="0">
                <a:solidFill>
                  <a:schemeClr val="tx2"/>
                </a:solidFill>
                <a:effectLst/>
                <a:latin typeface="+mn-lt"/>
                <a:ea typeface="+mn-ea"/>
                <a:cs typeface="+mn-cs"/>
              </a:rPr>
              <a:t>Boot</a:t>
            </a:r>
            <a:r>
              <a:rPr lang="en-US" sz="2400" kern="1200" spc="-45" dirty="0">
                <a:solidFill>
                  <a:schemeClr val="tx2"/>
                </a:solidFill>
                <a:effectLst/>
                <a:latin typeface="+mn-lt"/>
                <a:ea typeface="+mn-ea"/>
                <a:cs typeface="+mn-cs"/>
              </a:rPr>
              <a:t> </a:t>
            </a:r>
            <a:r>
              <a:rPr lang="en-US" sz="2400" kern="1200" dirty="0">
                <a:solidFill>
                  <a:schemeClr val="tx2"/>
                </a:solidFill>
                <a:effectLst/>
                <a:latin typeface="+mn-lt"/>
                <a:ea typeface="+mn-ea"/>
                <a:cs typeface="+mn-cs"/>
              </a:rPr>
              <a:t>has</a:t>
            </a:r>
            <a:r>
              <a:rPr lang="en-US" sz="2400" kern="1200" spc="-215" dirty="0">
                <a:solidFill>
                  <a:schemeClr val="tx2"/>
                </a:solidFill>
                <a:effectLst/>
                <a:latin typeface="+mn-lt"/>
                <a:ea typeface="+mn-ea"/>
                <a:cs typeface="+mn-cs"/>
              </a:rPr>
              <a:t> </a:t>
            </a:r>
            <a:r>
              <a:rPr lang="en-US" sz="2400" kern="1200" dirty="0">
                <a:solidFill>
                  <a:schemeClr val="tx2"/>
                </a:solidFill>
                <a:effectLst/>
                <a:latin typeface="+mn-lt"/>
                <a:ea typeface="+mn-ea"/>
                <a:cs typeface="+mn-cs"/>
              </a:rPr>
              <a:t>taken</a:t>
            </a:r>
            <a:r>
              <a:rPr lang="en-US" sz="2400" kern="1200" spc="-25" dirty="0">
                <a:solidFill>
                  <a:schemeClr val="tx2"/>
                </a:solidFill>
                <a:effectLst/>
                <a:latin typeface="+mn-lt"/>
                <a:ea typeface="+mn-ea"/>
                <a:cs typeface="+mn-cs"/>
              </a:rPr>
              <a:t> the </a:t>
            </a:r>
            <a:r>
              <a:rPr lang="en-US" sz="2400" kern="1200" dirty="0">
                <a:solidFill>
                  <a:schemeClr val="tx2"/>
                </a:solidFill>
                <a:effectLst/>
                <a:latin typeface="+mn-lt"/>
                <a:ea typeface="+mn-ea"/>
                <a:cs typeface="+mn-cs"/>
              </a:rPr>
              <a:t>Spr</a:t>
            </a:r>
            <a:r>
              <a:rPr lang="en-US" sz="2400" kern="1200" spc="90" dirty="0">
                <a:solidFill>
                  <a:schemeClr val="tx2"/>
                </a:solidFill>
                <a:effectLst/>
                <a:latin typeface="+mn-lt"/>
                <a:ea typeface="+mn-ea"/>
                <a:cs typeface="+mn-cs"/>
              </a:rPr>
              <a:t>i</a:t>
            </a:r>
            <a:r>
              <a:rPr lang="en-US" sz="2400" kern="1200" dirty="0">
                <a:solidFill>
                  <a:schemeClr val="tx2"/>
                </a:solidFill>
                <a:effectLst/>
                <a:latin typeface="+mn-lt"/>
                <a:ea typeface="+mn-ea"/>
                <a:cs typeface="+mn-cs"/>
              </a:rPr>
              <a:t>ng</a:t>
            </a:r>
            <a:r>
              <a:rPr lang="en-US" sz="2400" kern="1200" spc="-295" dirty="0">
                <a:solidFill>
                  <a:schemeClr val="tx2"/>
                </a:solidFill>
                <a:effectLst/>
                <a:latin typeface="+mn-lt"/>
                <a:ea typeface="+mn-ea"/>
                <a:cs typeface="+mn-cs"/>
              </a:rPr>
              <a:t> </a:t>
            </a:r>
            <a:r>
              <a:rPr lang="en-US" sz="2400" kern="1200" dirty="0">
                <a:solidFill>
                  <a:schemeClr val="tx2"/>
                </a:solidFill>
                <a:effectLst/>
                <a:latin typeface="+mn-lt"/>
                <a:ea typeface="+mn-ea"/>
                <a:cs typeface="+mn-cs"/>
              </a:rPr>
              <a:t>framework</a:t>
            </a:r>
            <a:r>
              <a:rPr lang="en-US" sz="2400" kern="1200" spc="45" dirty="0">
                <a:solidFill>
                  <a:schemeClr val="tx2"/>
                </a:solidFill>
                <a:effectLst/>
                <a:latin typeface="+mn-lt"/>
                <a:ea typeface="+mn-ea"/>
                <a:cs typeface="+mn-cs"/>
              </a:rPr>
              <a:t> </a:t>
            </a:r>
            <a:r>
              <a:rPr lang="en-US" sz="2400" kern="1200" dirty="0">
                <a:solidFill>
                  <a:schemeClr val="tx2"/>
                </a:solidFill>
                <a:effectLst/>
                <a:latin typeface="+mn-lt"/>
                <a:ea typeface="+mn-ea"/>
                <a:cs typeface="+mn-cs"/>
              </a:rPr>
              <a:t>to</a:t>
            </a:r>
            <a:r>
              <a:rPr lang="en-US" sz="2400" kern="1200" spc="-150" dirty="0">
                <a:solidFill>
                  <a:schemeClr val="tx2"/>
                </a:solidFill>
                <a:effectLst/>
                <a:latin typeface="+mn-lt"/>
                <a:ea typeface="+mn-ea"/>
                <a:cs typeface="+mn-cs"/>
              </a:rPr>
              <a:t> </a:t>
            </a:r>
            <a:r>
              <a:rPr lang="en-US" sz="2400" kern="1200" dirty="0">
                <a:solidFill>
                  <a:schemeClr val="tx2"/>
                </a:solidFill>
                <a:effectLst/>
                <a:latin typeface="+mn-lt"/>
                <a:ea typeface="+mn-ea"/>
                <a:cs typeface="+mn-cs"/>
              </a:rPr>
              <a:t>the</a:t>
            </a:r>
            <a:r>
              <a:rPr lang="en-US" sz="2400" kern="1200" spc="-35" dirty="0">
                <a:solidFill>
                  <a:schemeClr val="tx2"/>
                </a:solidFill>
                <a:effectLst/>
                <a:latin typeface="+mn-lt"/>
                <a:ea typeface="+mn-ea"/>
                <a:cs typeface="+mn-cs"/>
              </a:rPr>
              <a:t> </a:t>
            </a:r>
            <a:r>
              <a:rPr lang="en-US" sz="2400" kern="1200" dirty="0">
                <a:solidFill>
                  <a:schemeClr val="tx2"/>
                </a:solidFill>
                <a:effectLst/>
                <a:latin typeface="+mn-lt"/>
                <a:ea typeface="+mn-ea"/>
                <a:cs typeface="+mn-cs"/>
              </a:rPr>
              <a:t>next</a:t>
            </a:r>
            <a:r>
              <a:rPr lang="en-US" sz="2400" kern="1200" spc="-40" dirty="0">
                <a:solidFill>
                  <a:schemeClr val="tx2"/>
                </a:solidFill>
                <a:effectLst/>
                <a:latin typeface="+mn-lt"/>
                <a:ea typeface="+mn-ea"/>
                <a:cs typeface="+mn-cs"/>
              </a:rPr>
              <a:t> </a:t>
            </a:r>
            <a:r>
              <a:rPr lang="en-US" sz="2400" kern="1200" dirty="0">
                <a:solidFill>
                  <a:schemeClr val="tx2"/>
                </a:solidFill>
                <a:effectLst/>
                <a:latin typeface="+mn-lt"/>
                <a:ea typeface="+mn-ea"/>
                <a:cs typeface="+mn-cs"/>
              </a:rPr>
              <a:t>level.</a:t>
            </a:r>
            <a:r>
              <a:rPr lang="en-US" sz="2400" kern="1200" spc="-80" dirty="0">
                <a:solidFill>
                  <a:schemeClr val="tx2"/>
                </a:solidFill>
                <a:effectLst/>
                <a:latin typeface="+mn-lt"/>
                <a:ea typeface="+mn-ea"/>
                <a:cs typeface="+mn-cs"/>
              </a:rPr>
              <a:t> </a:t>
            </a:r>
            <a:r>
              <a:rPr lang="en-US" sz="2400" kern="1200" spc="-235" dirty="0">
                <a:solidFill>
                  <a:schemeClr val="tx2"/>
                </a:solidFill>
                <a:effectLst/>
                <a:latin typeface="+mn-lt"/>
                <a:ea typeface="+mn-ea"/>
                <a:cs typeface="+mn-cs"/>
              </a:rPr>
              <a:t>I</a:t>
            </a:r>
            <a:r>
              <a:rPr lang="en-US" sz="2400" kern="1200" dirty="0">
                <a:solidFill>
                  <a:schemeClr val="tx2"/>
                </a:solidFill>
                <a:effectLst/>
                <a:latin typeface="+mn-lt"/>
                <a:ea typeface="+mn-ea"/>
                <a:cs typeface="+mn-cs"/>
              </a:rPr>
              <a:t>t</a:t>
            </a:r>
            <a:r>
              <a:rPr lang="en-US" sz="2400" kern="1200" spc="-55" dirty="0">
                <a:solidFill>
                  <a:schemeClr val="tx2"/>
                </a:solidFill>
                <a:effectLst/>
                <a:latin typeface="+mn-lt"/>
                <a:ea typeface="+mn-ea"/>
                <a:cs typeface="+mn-cs"/>
              </a:rPr>
              <a:t> </a:t>
            </a:r>
            <a:r>
              <a:rPr lang="en-US" sz="2400" kern="1200" dirty="0">
                <a:solidFill>
                  <a:schemeClr val="tx2"/>
                </a:solidFill>
                <a:effectLst/>
                <a:latin typeface="+mn-lt"/>
                <a:ea typeface="+mn-ea"/>
                <a:cs typeface="+mn-cs"/>
              </a:rPr>
              <a:t>has</a:t>
            </a:r>
            <a:r>
              <a:rPr lang="en-US" sz="2400" kern="1200" spc="-150" dirty="0">
                <a:solidFill>
                  <a:schemeClr val="tx2"/>
                </a:solidFill>
                <a:effectLst/>
                <a:latin typeface="+mn-lt"/>
                <a:ea typeface="+mn-ea"/>
                <a:cs typeface="+mn-cs"/>
              </a:rPr>
              <a:t> </a:t>
            </a:r>
            <a:r>
              <a:rPr lang="en-US" sz="2400" kern="1200" dirty="0">
                <a:solidFill>
                  <a:schemeClr val="tx2"/>
                </a:solidFill>
                <a:effectLst/>
                <a:latin typeface="+mn-lt"/>
                <a:ea typeface="+mn-ea"/>
                <a:cs typeface="+mn-cs"/>
              </a:rPr>
              <a:t>drast</a:t>
            </a:r>
            <a:r>
              <a:rPr lang="en-US" sz="2400" kern="1200" spc="100" dirty="0">
                <a:solidFill>
                  <a:schemeClr val="tx2"/>
                </a:solidFill>
                <a:effectLst/>
                <a:latin typeface="+mn-lt"/>
                <a:ea typeface="+mn-ea"/>
                <a:cs typeface="+mn-cs"/>
              </a:rPr>
              <a:t>i</a:t>
            </a:r>
            <a:r>
              <a:rPr lang="en-US" sz="2400" kern="1200" dirty="0">
                <a:solidFill>
                  <a:schemeClr val="tx2"/>
                </a:solidFill>
                <a:effectLst/>
                <a:latin typeface="+mn-lt"/>
                <a:ea typeface="+mn-ea"/>
                <a:cs typeface="+mn-cs"/>
              </a:rPr>
              <a:t>cally reduced</a:t>
            </a:r>
            <a:r>
              <a:rPr lang="en-US" sz="2400" kern="1200" spc="-70" dirty="0">
                <a:solidFill>
                  <a:schemeClr val="tx2"/>
                </a:solidFill>
                <a:effectLst/>
                <a:latin typeface="+mn-lt"/>
                <a:ea typeface="+mn-ea"/>
                <a:cs typeface="+mn-cs"/>
              </a:rPr>
              <a:t> </a:t>
            </a:r>
            <a:r>
              <a:rPr lang="en-US" sz="2400" kern="1200" dirty="0">
                <a:solidFill>
                  <a:schemeClr val="tx2"/>
                </a:solidFill>
                <a:effectLst/>
                <a:latin typeface="+mn-lt"/>
                <a:ea typeface="+mn-ea"/>
                <a:cs typeface="+mn-cs"/>
              </a:rPr>
              <a:t>the</a:t>
            </a:r>
            <a:r>
              <a:rPr lang="en-US" sz="2400" kern="1200" spc="60" dirty="0">
                <a:solidFill>
                  <a:schemeClr val="tx2"/>
                </a:solidFill>
                <a:effectLst/>
                <a:latin typeface="+mn-lt"/>
                <a:ea typeface="+mn-ea"/>
                <a:cs typeface="+mn-cs"/>
              </a:rPr>
              <a:t> </a:t>
            </a:r>
            <a:r>
              <a:rPr lang="en-US" sz="2400" kern="1200" spc="-5" dirty="0">
                <a:solidFill>
                  <a:schemeClr val="tx2"/>
                </a:solidFill>
                <a:effectLst/>
                <a:latin typeface="+mn-lt"/>
                <a:ea typeface="+mn-ea"/>
                <a:cs typeface="+mn-cs"/>
              </a:rPr>
              <a:t>configuration</a:t>
            </a:r>
            <a:r>
              <a:rPr lang="en-US" sz="2400" kern="1200" spc="5" dirty="0">
                <a:solidFill>
                  <a:schemeClr val="tx2"/>
                </a:solidFill>
                <a:effectLst/>
                <a:latin typeface="+mn-lt"/>
                <a:ea typeface="+mn-ea"/>
                <a:cs typeface="+mn-cs"/>
              </a:rPr>
              <a:t> </a:t>
            </a:r>
            <a:r>
              <a:rPr lang="en-US" sz="2400" kern="1200" dirty="0">
                <a:solidFill>
                  <a:schemeClr val="tx2"/>
                </a:solidFill>
                <a:effectLst/>
                <a:latin typeface="+mn-lt"/>
                <a:ea typeface="+mn-ea"/>
                <a:cs typeface="+mn-cs"/>
              </a:rPr>
              <a:t>and</a:t>
            </a:r>
            <a:r>
              <a:rPr lang="en-US" sz="2400" kern="1200" spc="-25" dirty="0">
                <a:solidFill>
                  <a:schemeClr val="tx2"/>
                </a:solidFill>
                <a:effectLst/>
                <a:latin typeface="+mn-lt"/>
                <a:ea typeface="+mn-ea"/>
                <a:cs typeface="+mn-cs"/>
              </a:rPr>
              <a:t> </a:t>
            </a:r>
            <a:r>
              <a:rPr lang="en-US" sz="2400" kern="1200" dirty="0">
                <a:solidFill>
                  <a:schemeClr val="tx2"/>
                </a:solidFill>
                <a:effectLst/>
                <a:latin typeface="+mn-lt"/>
                <a:ea typeface="+mn-ea"/>
                <a:cs typeface="+mn-cs"/>
              </a:rPr>
              <a:t>setup</a:t>
            </a:r>
            <a:r>
              <a:rPr lang="en-US" sz="2400" kern="1200" spc="25" dirty="0">
                <a:solidFill>
                  <a:schemeClr val="tx2"/>
                </a:solidFill>
                <a:effectLst/>
                <a:latin typeface="+mn-lt"/>
                <a:ea typeface="+mn-ea"/>
                <a:cs typeface="+mn-cs"/>
              </a:rPr>
              <a:t> </a:t>
            </a:r>
            <a:r>
              <a:rPr lang="en-US" sz="2400" kern="1200" dirty="0">
                <a:solidFill>
                  <a:schemeClr val="tx2"/>
                </a:solidFill>
                <a:effectLst/>
                <a:latin typeface="+mn-lt"/>
                <a:ea typeface="+mn-ea"/>
                <a:cs typeface="+mn-cs"/>
              </a:rPr>
              <a:t>ti</a:t>
            </a:r>
            <a:r>
              <a:rPr lang="en-US" sz="2400" kern="1200" spc="5" dirty="0">
                <a:solidFill>
                  <a:schemeClr val="tx2"/>
                </a:solidFill>
                <a:effectLst/>
                <a:latin typeface="+mn-lt"/>
                <a:ea typeface="+mn-ea"/>
                <a:cs typeface="+mn-cs"/>
              </a:rPr>
              <a:t>me</a:t>
            </a:r>
            <a:r>
              <a:rPr lang="en-US" sz="2400" kern="1200" dirty="0">
                <a:solidFill>
                  <a:schemeClr val="tx2"/>
                </a:solidFill>
                <a:effectLst/>
                <a:latin typeface="+mn-lt"/>
                <a:ea typeface="+mn-ea"/>
                <a:cs typeface="+mn-cs"/>
              </a:rPr>
              <a:t> required</a:t>
            </a:r>
            <a:r>
              <a:rPr lang="en-US" sz="2400" kern="1200" spc="-85" dirty="0">
                <a:solidFill>
                  <a:schemeClr val="tx2"/>
                </a:solidFill>
                <a:effectLst/>
                <a:latin typeface="+mn-lt"/>
                <a:ea typeface="+mn-ea"/>
                <a:cs typeface="+mn-cs"/>
              </a:rPr>
              <a:t> </a:t>
            </a:r>
            <a:r>
              <a:rPr lang="en-US" sz="2400" kern="1200" dirty="0">
                <a:solidFill>
                  <a:schemeClr val="tx2"/>
                </a:solidFill>
                <a:effectLst/>
                <a:latin typeface="+mn-lt"/>
                <a:ea typeface="+mn-ea"/>
                <a:cs typeface="+mn-cs"/>
              </a:rPr>
              <a:t>for</a:t>
            </a:r>
            <a:r>
              <a:rPr lang="en-US" sz="2400" kern="1200" spc="110" dirty="0">
                <a:solidFill>
                  <a:schemeClr val="tx2"/>
                </a:solidFill>
                <a:effectLst/>
                <a:latin typeface="+mn-lt"/>
                <a:ea typeface="+mn-ea"/>
                <a:cs typeface="+mn-cs"/>
              </a:rPr>
              <a:t> </a:t>
            </a:r>
            <a:r>
              <a:rPr lang="en-US" sz="2400" kern="1200" dirty="0">
                <a:solidFill>
                  <a:schemeClr val="tx2"/>
                </a:solidFill>
                <a:effectLst/>
                <a:latin typeface="+mn-lt"/>
                <a:ea typeface="+mn-ea"/>
                <a:cs typeface="+mn-cs"/>
              </a:rPr>
              <a:t>spring</a:t>
            </a:r>
            <a:r>
              <a:rPr lang="en-US" sz="2400" kern="1200" spc="60" dirty="0">
                <a:solidFill>
                  <a:schemeClr val="tx2"/>
                </a:solidFill>
                <a:effectLst/>
                <a:latin typeface="+mn-lt"/>
                <a:ea typeface="+mn-ea"/>
                <a:cs typeface="+mn-cs"/>
              </a:rPr>
              <a:t> </a:t>
            </a:r>
            <a:r>
              <a:rPr lang="en-US" sz="2400" kern="1200" dirty="0">
                <a:solidFill>
                  <a:schemeClr val="tx2"/>
                </a:solidFill>
                <a:effectLst/>
                <a:latin typeface="+mn-lt"/>
                <a:ea typeface="+mn-ea"/>
                <a:cs typeface="+mn-cs"/>
              </a:rPr>
              <a:t>projects.</a:t>
            </a:r>
          </a:p>
          <a:p>
            <a:pPr defTabSz="914400">
              <a:spcBef>
                <a:spcPts val="1000"/>
              </a:spcBef>
            </a:pPr>
            <a:endParaRPr lang="en-US" sz="2400" kern="1200" dirty="0">
              <a:solidFill>
                <a:schemeClr val="tx2"/>
              </a:solidFill>
              <a:latin typeface="+mn-lt"/>
              <a:ea typeface="+mn-ea"/>
              <a:cs typeface="+mn-cs"/>
            </a:endParaRPr>
          </a:p>
        </p:txBody>
      </p:sp>
    </p:spTree>
    <p:extLst>
      <p:ext uri="{BB962C8B-B14F-4D97-AF65-F5344CB8AC3E}">
        <p14:creationId xmlns:p14="http://schemas.microsoft.com/office/powerpoint/2010/main" val="10905727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Slide Background Fill">
            <a:extLst>
              <a:ext uri="{FF2B5EF4-FFF2-40B4-BE49-F238E27FC236}">
                <a16:creationId xmlns:a16="http://schemas.microsoft.com/office/drawing/2014/main" id="{C7D023E4-8DE1-436E-9847-ED6A4B4B0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8" y="0"/>
            <a:ext cx="914171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Color Cover">
            <a:extLst>
              <a:ext uri="{FF2B5EF4-FFF2-40B4-BE49-F238E27FC236}">
                <a16:creationId xmlns:a16="http://schemas.microsoft.com/office/drawing/2014/main" id="{63C1F321-BB96-4700-B3CE-1A6156067F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8" y="0"/>
            <a:ext cx="914171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3FA1AD64-F15F-417D-956C-B2C211FC90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88" y="0"/>
            <a:ext cx="4548176" cy="6858000"/>
            <a:chOff x="651279" y="598259"/>
            <a:chExt cx="10889442" cy="5680742"/>
          </a:xfrm>
        </p:grpSpPr>
        <p:sp>
          <p:nvSpPr>
            <p:cNvPr id="13" name="Color">
              <a:extLst>
                <a:ext uri="{FF2B5EF4-FFF2-40B4-BE49-F238E27FC236}">
                  <a16:creationId xmlns:a16="http://schemas.microsoft.com/office/drawing/2014/main" id="{5F3C79B0-E0DE-407E-B550-3FDEB67B0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Color">
              <a:extLst>
                <a:ext uri="{FF2B5EF4-FFF2-40B4-BE49-F238E27FC236}">
                  <a16:creationId xmlns:a16="http://schemas.microsoft.com/office/drawing/2014/main" id="{A1A2DFA8-F321-4204-9B31-A3713BC652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 name="Group 15">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3" y="0"/>
            <a:ext cx="9141717" cy="6858000"/>
            <a:chOff x="0" y="0"/>
            <a:chExt cx="12188952" cy="6858000"/>
          </a:xfrm>
        </p:grpSpPr>
        <p:sp>
          <p:nvSpPr>
            <p:cNvPr id="17" name="Freeform: Shape 16">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p:cNvSpPr>
            <a:spLocks noGrp="1"/>
          </p:cNvSpPr>
          <p:nvPr>
            <p:ph type="title"/>
          </p:nvPr>
        </p:nvSpPr>
        <p:spPr>
          <a:xfrm>
            <a:off x="592281" y="841664"/>
            <a:ext cx="3655995" cy="5156800"/>
          </a:xfrm>
        </p:spPr>
        <p:txBody>
          <a:bodyPr vert="horz" lIns="91440" tIns="45720" rIns="91440" bIns="45720" rtlCol="0" anchor="ctr">
            <a:normAutofit/>
          </a:bodyPr>
          <a:lstStyle/>
          <a:p>
            <a:pPr marL="0" indent="0" defTabSz="914400"/>
            <a:r>
              <a:rPr lang="en-US" sz="4200" kern="1200" dirty="0">
                <a:solidFill>
                  <a:schemeClr val="bg1"/>
                </a:solidFill>
                <a:latin typeface="+mj-lt"/>
                <a:ea typeface="+mj-ea"/>
                <a:cs typeface="+mj-cs"/>
              </a:rPr>
              <a:t>SPRING BOOT APPLICATION ARCHITECTURE</a:t>
            </a:r>
          </a:p>
        </p:txBody>
      </p:sp>
      <p:sp>
        <p:nvSpPr>
          <p:cNvPr id="3" name="Text Placeholder 2"/>
          <p:cNvSpPr>
            <a:spLocks noGrp="1"/>
          </p:cNvSpPr>
          <p:nvPr>
            <p:ph type="body" idx="1"/>
          </p:nvPr>
        </p:nvSpPr>
        <p:spPr>
          <a:xfrm>
            <a:off x="4901015" y="841664"/>
            <a:ext cx="3650704" cy="5156800"/>
          </a:xfrm>
        </p:spPr>
        <p:txBody>
          <a:bodyPr vert="horz" lIns="91440" tIns="45720" rIns="91440" bIns="45720" rtlCol="0" anchor="ctr">
            <a:normAutofit lnSpcReduction="10000"/>
          </a:bodyPr>
          <a:lstStyle/>
          <a:p>
            <a:pPr marL="285750" indent="-285750" defTabSz="914400">
              <a:spcBef>
                <a:spcPts val="1000"/>
              </a:spcBef>
              <a:buFont typeface="Wingdings" panose="05000000000000000000" pitchFamily="2" charset="2"/>
              <a:buChar char="§"/>
            </a:pPr>
            <a:r>
              <a:rPr lang="en-US" sz="1700" kern="1200" dirty="0">
                <a:solidFill>
                  <a:schemeClr val="tx2"/>
                </a:solidFill>
                <a:latin typeface="+mn-lt"/>
                <a:ea typeface="+mn-ea"/>
                <a:cs typeface="+mn-cs"/>
              </a:rPr>
              <a:t>The Spring Boot is built on top of the core spring framework. It is a simplified and automated version of the spring framework. The spring boot follows a layered architecture in which each layer communicates with other Layers. The spring boot documentation provides the following definition of the spring boot framework.</a:t>
            </a:r>
          </a:p>
          <a:p>
            <a:pPr marL="285750" indent="-285750" defTabSz="914400">
              <a:spcBef>
                <a:spcPts val="1000"/>
              </a:spcBef>
              <a:buFont typeface="Wingdings" panose="05000000000000000000" pitchFamily="2" charset="2"/>
              <a:buChar char="§"/>
            </a:pPr>
            <a:r>
              <a:rPr lang="en-US" sz="1700" kern="1200" dirty="0">
                <a:solidFill>
                  <a:schemeClr val="tx2"/>
                </a:solidFill>
                <a:latin typeface="+mn-lt"/>
                <a:ea typeface="+mn-ea"/>
                <a:cs typeface="+mn-cs"/>
              </a:rPr>
              <a:t> “Spring Boot makes it easy to create stand-alone, production-grade Spring-based application that you can just run”</a:t>
            </a:r>
          </a:p>
          <a:p>
            <a:pPr marL="285750" indent="-285750" defTabSz="914400">
              <a:spcBef>
                <a:spcPts val="1000"/>
              </a:spcBef>
              <a:buFont typeface="Wingdings" panose="05000000000000000000" pitchFamily="2" charset="2"/>
              <a:buChar char="§"/>
            </a:pPr>
            <a:r>
              <a:rPr lang="en-US" sz="1700" kern="1200" dirty="0">
                <a:solidFill>
                  <a:schemeClr val="tx2"/>
                </a:solidFill>
                <a:latin typeface="+mn-lt"/>
                <a:ea typeface="+mn-ea"/>
                <a:cs typeface="+mn-cs"/>
              </a:rPr>
              <a:t>The main aim of spring boot is to remove the XML and annotation-based configurations. This spring provides the following benefits such as opinionated, convention over configuration, stand-alone, and production-ready.</a:t>
            </a:r>
          </a:p>
        </p:txBody>
      </p:sp>
    </p:spTree>
    <p:extLst>
      <p:ext uri="{BB962C8B-B14F-4D97-AF65-F5344CB8AC3E}">
        <p14:creationId xmlns:p14="http://schemas.microsoft.com/office/powerpoint/2010/main" val="3012850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EB0BC6-04D9-43A2-9629-4550CA03DE1E}"/>
              </a:ext>
            </a:extLst>
          </p:cNvPr>
          <p:cNvSpPr txBox="1"/>
          <p:nvPr/>
        </p:nvSpPr>
        <p:spPr>
          <a:xfrm>
            <a:off x="3383868" y="6376556"/>
            <a:ext cx="2376264" cy="400110"/>
          </a:xfrm>
          <a:prstGeom prst="rect">
            <a:avLst/>
          </a:prstGeom>
          <a:noFill/>
        </p:spPr>
        <p:txBody>
          <a:bodyPr wrap="square" rtlCol="0">
            <a:spAutoFit/>
          </a:bodyPr>
          <a:lstStyle/>
          <a:p>
            <a:r>
              <a:rPr lang="en-US" sz="2000" dirty="0"/>
              <a:t>Work Flow Diagram</a:t>
            </a:r>
            <a:endParaRPr lang="en-IN" sz="2000" dirty="0"/>
          </a:p>
        </p:txBody>
      </p:sp>
      <p:pic>
        <p:nvPicPr>
          <p:cNvPr id="3" name="Picture 2">
            <a:extLst>
              <a:ext uri="{FF2B5EF4-FFF2-40B4-BE49-F238E27FC236}">
                <a16:creationId xmlns:a16="http://schemas.microsoft.com/office/drawing/2014/main" id="{E849282C-52B9-45CC-B31F-BD451895AC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110426"/>
            <a:ext cx="7200800" cy="623923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2670570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E537A16-0DEE-406E-B07D-CBF6C5ECB7FA}"/>
              </a:ext>
            </a:extLst>
          </p:cNvPr>
          <p:cNvSpPr txBox="1"/>
          <p:nvPr/>
        </p:nvSpPr>
        <p:spPr>
          <a:xfrm>
            <a:off x="3635896" y="6488668"/>
            <a:ext cx="2376264" cy="369332"/>
          </a:xfrm>
          <a:prstGeom prst="rect">
            <a:avLst/>
          </a:prstGeom>
          <a:noFill/>
        </p:spPr>
        <p:txBody>
          <a:bodyPr wrap="square" rtlCol="0">
            <a:spAutoFit/>
          </a:bodyPr>
          <a:lstStyle/>
          <a:p>
            <a:r>
              <a:rPr lang="en-US" dirty="0"/>
              <a:t>Work Flow Diagram</a:t>
            </a:r>
            <a:endParaRPr lang="en-IN" dirty="0"/>
          </a:p>
        </p:txBody>
      </p:sp>
      <p:pic>
        <p:nvPicPr>
          <p:cNvPr id="3" name="Picture 2">
            <a:extLst>
              <a:ext uri="{FF2B5EF4-FFF2-40B4-BE49-F238E27FC236}">
                <a16:creationId xmlns:a16="http://schemas.microsoft.com/office/drawing/2014/main" id="{F8A22A25-CB8E-4481-8E93-457FC5D210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0331" y="116632"/>
            <a:ext cx="7043338" cy="637203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097602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9DDA-216D-4412-97C2-2C1D687C2A97}"/>
              </a:ext>
            </a:extLst>
          </p:cNvPr>
          <p:cNvSpPr>
            <a:spLocks noGrp="1"/>
          </p:cNvSpPr>
          <p:nvPr>
            <p:ph type="title"/>
          </p:nvPr>
        </p:nvSpPr>
        <p:spPr>
          <a:xfrm>
            <a:off x="251520" y="188640"/>
            <a:ext cx="7886700" cy="701428"/>
          </a:xfrm>
        </p:spPr>
        <p:txBody>
          <a:bodyPr>
            <a:normAutofit/>
          </a:bodyPr>
          <a:lstStyle/>
          <a:p>
            <a:r>
              <a:rPr lang="en-US" sz="3600" b="1" dirty="0">
                <a:solidFill>
                  <a:srgbClr val="7030A0"/>
                </a:solidFill>
                <a:latin typeface="+mn-lt"/>
              </a:rPr>
              <a:t>OUTPUT</a:t>
            </a:r>
            <a:endParaRPr lang="en-IN" sz="3600" b="1" dirty="0">
              <a:solidFill>
                <a:srgbClr val="7030A0"/>
              </a:solidFill>
              <a:latin typeface="+mn-lt"/>
            </a:endParaRPr>
          </a:p>
        </p:txBody>
      </p:sp>
      <p:sp>
        <p:nvSpPr>
          <p:cNvPr id="7" name="TextBox 6">
            <a:extLst>
              <a:ext uri="{FF2B5EF4-FFF2-40B4-BE49-F238E27FC236}">
                <a16:creationId xmlns:a16="http://schemas.microsoft.com/office/drawing/2014/main" id="{80F9F190-0E17-4D06-9CB3-5F6E31746463}"/>
              </a:ext>
            </a:extLst>
          </p:cNvPr>
          <p:cNvSpPr txBox="1"/>
          <p:nvPr/>
        </p:nvSpPr>
        <p:spPr>
          <a:xfrm>
            <a:off x="1156375" y="3429000"/>
            <a:ext cx="2232248" cy="369332"/>
          </a:xfrm>
          <a:prstGeom prst="rect">
            <a:avLst/>
          </a:prstGeom>
          <a:noFill/>
        </p:spPr>
        <p:txBody>
          <a:bodyPr wrap="square" rtlCol="0">
            <a:spAutoFit/>
          </a:bodyPr>
          <a:lstStyle/>
          <a:p>
            <a:pPr algn="ctr"/>
            <a:r>
              <a:rPr lang="en-US" dirty="0"/>
              <a:t>User Login</a:t>
            </a:r>
            <a:endParaRPr lang="en-IN" dirty="0"/>
          </a:p>
        </p:txBody>
      </p:sp>
      <p:sp>
        <p:nvSpPr>
          <p:cNvPr id="9" name="TextBox 8">
            <a:extLst>
              <a:ext uri="{FF2B5EF4-FFF2-40B4-BE49-F238E27FC236}">
                <a16:creationId xmlns:a16="http://schemas.microsoft.com/office/drawing/2014/main" id="{65D3C615-CCCE-4009-A755-A0B36434AE1F}"/>
              </a:ext>
            </a:extLst>
          </p:cNvPr>
          <p:cNvSpPr txBox="1"/>
          <p:nvPr/>
        </p:nvSpPr>
        <p:spPr>
          <a:xfrm>
            <a:off x="5594370" y="6428086"/>
            <a:ext cx="2232248" cy="369332"/>
          </a:xfrm>
          <a:prstGeom prst="rect">
            <a:avLst/>
          </a:prstGeom>
          <a:noFill/>
        </p:spPr>
        <p:txBody>
          <a:bodyPr wrap="square" rtlCol="0">
            <a:spAutoFit/>
          </a:bodyPr>
          <a:lstStyle/>
          <a:p>
            <a:pPr algn="ctr"/>
            <a:r>
              <a:rPr lang="en-US" dirty="0"/>
              <a:t>Admin Login</a:t>
            </a:r>
            <a:endParaRPr lang="en-IN" dirty="0"/>
          </a:p>
        </p:txBody>
      </p:sp>
      <p:pic>
        <p:nvPicPr>
          <p:cNvPr id="4" name="Picture 3" descr="A group of people on a bus&#10;&#10;Description automatically generated">
            <a:extLst>
              <a:ext uri="{FF2B5EF4-FFF2-40B4-BE49-F238E27FC236}">
                <a16:creationId xmlns:a16="http://schemas.microsoft.com/office/drawing/2014/main" id="{4BC35F3A-67BB-C696-C087-DB787E568E1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7435" y="871020"/>
            <a:ext cx="4938621" cy="2413963"/>
          </a:xfrm>
          <a:prstGeom prst="rect">
            <a:avLst/>
          </a:prstGeom>
        </p:spPr>
      </p:pic>
      <p:pic>
        <p:nvPicPr>
          <p:cNvPr id="10" name="Picture 9" descr="Graphical user interface&#10;&#10;Description automatically generated">
            <a:extLst>
              <a:ext uri="{FF2B5EF4-FFF2-40B4-BE49-F238E27FC236}">
                <a16:creationId xmlns:a16="http://schemas.microsoft.com/office/drawing/2014/main" id="{D80FE22B-8A59-FA88-A941-661CF8D19E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1840" y="3763659"/>
            <a:ext cx="5749785" cy="2571305"/>
          </a:xfrm>
          <a:prstGeom prst="rect">
            <a:avLst/>
          </a:prstGeom>
        </p:spPr>
      </p:pic>
    </p:spTree>
    <p:extLst>
      <p:ext uri="{BB962C8B-B14F-4D97-AF65-F5344CB8AC3E}">
        <p14:creationId xmlns:p14="http://schemas.microsoft.com/office/powerpoint/2010/main" val="26627940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website&#10;&#10;Description automatically generated">
            <a:extLst>
              <a:ext uri="{FF2B5EF4-FFF2-40B4-BE49-F238E27FC236}">
                <a16:creationId xmlns:a16="http://schemas.microsoft.com/office/drawing/2014/main" id="{3E3DD1D9-188F-1BF3-B549-BDC35DBE14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332655"/>
            <a:ext cx="7956376" cy="3240361"/>
          </a:xfrm>
          <a:prstGeom prst="rect">
            <a:avLst/>
          </a:prstGeom>
        </p:spPr>
      </p:pic>
      <p:pic>
        <p:nvPicPr>
          <p:cNvPr id="5" name="Picture 4" descr="Graphical user interface&#10;&#10;Description automatically generated">
            <a:extLst>
              <a:ext uri="{FF2B5EF4-FFF2-40B4-BE49-F238E27FC236}">
                <a16:creationId xmlns:a16="http://schemas.microsoft.com/office/drawing/2014/main" id="{87518596-8C8D-16EC-294C-01F8E21965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544" y="3693404"/>
            <a:ext cx="7956376" cy="2831941"/>
          </a:xfrm>
          <a:prstGeom prst="rect">
            <a:avLst/>
          </a:prstGeom>
        </p:spPr>
      </p:pic>
    </p:spTree>
    <p:extLst>
      <p:ext uri="{BB962C8B-B14F-4D97-AF65-F5344CB8AC3E}">
        <p14:creationId xmlns:p14="http://schemas.microsoft.com/office/powerpoint/2010/main" val="39639172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text, application&#10;&#10;Description automatically generated">
            <a:extLst>
              <a:ext uri="{FF2B5EF4-FFF2-40B4-BE49-F238E27FC236}">
                <a16:creationId xmlns:a16="http://schemas.microsoft.com/office/drawing/2014/main" id="{24D96146-3A5F-B29C-098A-6A49A67E53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1052736"/>
            <a:ext cx="8424936" cy="5805264"/>
          </a:xfrm>
          <a:prstGeom prst="rect">
            <a:avLst/>
          </a:prstGeom>
        </p:spPr>
      </p:pic>
    </p:spTree>
    <p:extLst>
      <p:ext uri="{BB962C8B-B14F-4D97-AF65-F5344CB8AC3E}">
        <p14:creationId xmlns:p14="http://schemas.microsoft.com/office/powerpoint/2010/main" val="4187214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7" y="-3783778"/>
            <a:ext cx="1576446"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8D8C277-DF28-FA79-EB19-6A23CB9F28AC}"/>
              </a:ext>
            </a:extLst>
          </p:cNvPr>
          <p:cNvSpPr>
            <a:spLocks noGrp="1"/>
          </p:cNvSpPr>
          <p:nvPr>
            <p:ph type="title"/>
          </p:nvPr>
        </p:nvSpPr>
        <p:spPr>
          <a:xfrm>
            <a:off x="1028697" y="348865"/>
            <a:ext cx="7533018" cy="877729"/>
          </a:xfrm>
        </p:spPr>
        <p:txBody>
          <a:bodyPr anchor="ctr">
            <a:normAutofit/>
          </a:bodyPr>
          <a:lstStyle/>
          <a:p>
            <a:r>
              <a:rPr lang="en-US" sz="4000" b="1" dirty="0">
                <a:solidFill>
                  <a:srgbClr val="FFFFFF"/>
                </a:solidFill>
              </a:rPr>
              <a:t>TEAM MEMBERS</a:t>
            </a:r>
          </a:p>
        </p:txBody>
      </p:sp>
      <p:graphicFrame>
        <p:nvGraphicFramePr>
          <p:cNvPr id="4" name="Table 4">
            <a:extLst>
              <a:ext uri="{FF2B5EF4-FFF2-40B4-BE49-F238E27FC236}">
                <a16:creationId xmlns:a16="http://schemas.microsoft.com/office/drawing/2014/main" id="{16BFA5F9-B521-0265-B796-A40D5127841D}"/>
              </a:ext>
            </a:extLst>
          </p:cNvPr>
          <p:cNvGraphicFramePr>
            <a:graphicFrameLocks noGrp="1"/>
          </p:cNvGraphicFramePr>
          <p:nvPr>
            <p:ph idx="1"/>
            <p:extLst>
              <p:ext uri="{D42A27DB-BD31-4B8C-83A1-F6EECF244321}">
                <p14:modId xmlns:p14="http://schemas.microsoft.com/office/powerpoint/2010/main" val="4169652592"/>
              </p:ext>
            </p:extLst>
          </p:nvPr>
        </p:nvGraphicFramePr>
        <p:xfrm>
          <a:off x="1289813" y="2112579"/>
          <a:ext cx="6582329" cy="4192815"/>
        </p:xfrm>
        <a:graphic>
          <a:graphicData uri="http://schemas.openxmlformats.org/drawingml/2006/table">
            <a:tbl>
              <a:tblPr firstRow="1" bandRow="1">
                <a:tableStyleId>{5C22544A-7EE6-4342-B048-85BDC9FD1C3A}</a:tableStyleId>
              </a:tblPr>
              <a:tblGrid>
                <a:gridCol w="2345889">
                  <a:extLst>
                    <a:ext uri="{9D8B030D-6E8A-4147-A177-3AD203B41FA5}">
                      <a16:colId xmlns:a16="http://schemas.microsoft.com/office/drawing/2014/main" val="1350047625"/>
                    </a:ext>
                  </a:extLst>
                </a:gridCol>
                <a:gridCol w="4236440">
                  <a:extLst>
                    <a:ext uri="{9D8B030D-6E8A-4147-A177-3AD203B41FA5}">
                      <a16:colId xmlns:a16="http://schemas.microsoft.com/office/drawing/2014/main" val="2527646374"/>
                    </a:ext>
                  </a:extLst>
                </a:gridCol>
              </a:tblGrid>
              <a:tr h="381165">
                <a:tc>
                  <a:txBody>
                    <a:bodyPr/>
                    <a:lstStyle/>
                    <a:p>
                      <a:pPr algn="ctr"/>
                      <a:r>
                        <a:rPr lang="en-IN" sz="1700"/>
                        <a:t>Employee ID</a:t>
                      </a:r>
                    </a:p>
                  </a:txBody>
                  <a:tcPr marL="95608" marR="95608" marT="39953" marB="39953"/>
                </a:tc>
                <a:tc>
                  <a:txBody>
                    <a:bodyPr/>
                    <a:lstStyle/>
                    <a:p>
                      <a:pPr algn="ctr"/>
                      <a:r>
                        <a:rPr lang="en-IN" sz="1700"/>
                        <a:t>Name</a:t>
                      </a:r>
                    </a:p>
                  </a:txBody>
                  <a:tcPr marL="95608" marR="95608" marT="39953" marB="39953"/>
                </a:tc>
                <a:extLst>
                  <a:ext uri="{0D108BD9-81ED-4DB2-BD59-A6C34878D82A}">
                    <a16:rowId xmlns:a16="http://schemas.microsoft.com/office/drawing/2014/main" val="1351063668"/>
                  </a:ext>
                </a:extLst>
              </a:tr>
              <a:tr h="381165">
                <a:tc>
                  <a:txBody>
                    <a:bodyPr/>
                    <a:lstStyle/>
                    <a:p>
                      <a:pPr algn="ctr"/>
                      <a:r>
                        <a:rPr lang="en-IN" sz="1700" baseline="0"/>
                        <a:t>2507843</a:t>
                      </a:r>
                      <a:endParaRPr lang="en-IN" sz="1700"/>
                    </a:p>
                  </a:txBody>
                  <a:tcPr marL="95608" marR="95608" marT="39953" marB="39953"/>
                </a:tc>
                <a:tc>
                  <a:txBody>
                    <a:bodyPr/>
                    <a:lstStyle/>
                    <a:p>
                      <a:pPr algn="ctr"/>
                      <a:r>
                        <a:rPr lang="en-IN" sz="1700" baseline="0"/>
                        <a:t>T Jagadeesh (Front End Lead)</a:t>
                      </a:r>
                      <a:endParaRPr lang="en-IN" sz="1700"/>
                    </a:p>
                  </a:txBody>
                  <a:tcPr marL="95608" marR="95608" marT="39953" marB="39953"/>
                </a:tc>
                <a:extLst>
                  <a:ext uri="{0D108BD9-81ED-4DB2-BD59-A6C34878D82A}">
                    <a16:rowId xmlns:a16="http://schemas.microsoft.com/office/drawing/2014/main" val="3739637183"/>
                  </a:ext>
                </a:extLst>
              </a:tr>
              <a:tr h="381165">
                <a:tc>
                  <a:txBody>
                    <a:bodyPr/>
                    <a:lstStyle/>
                    <a:p>
                      <a:pPr algn="ctr"/>
                      <a:r>
                        <a:rPr lang="en-IN" sz="1700"/>
                        <a:t>2505730</a:t>
                      </a:r>
                    </a:p>
                  </a:txBody>
                  <a:tcPr marL="95608" marR="95608" marT="39953" marB="39953"/>
                </a:tc>
                <a:tc>
                  <a:txBody>
                    <a:bodyPr/>
                    <a:lstStyle/>
                    <a:p>
                      <a:pPr algn="ctr"/>
                      <a:r>
                        <a:rPr lang="en-IN" sz="1700"/>
                        <a:t>Thalla Vinay</a:t>
                      </a:r>
                    </a:p>
                  </a:txBody>
                  <a:tcPr marL="95608" marR="95608" marT="39953" marB="39953"/>
                </a:tc>
                <a:extLst>
                  <a:ext uri="{0D108BD9-81ED-4DB2-BD59-A6C34878D82A}">
                    <a16:rowId xmlns:a16="http://schemas.microsoft.com/office/drawing/2014/main" val="3167920501"/>
                  </a:ext>
                </a:extLst>
              </a:tr>
              <a:tr h="381165">
                <a:tc>
                  <a:txBody>
                    <a:bodyPr/>
                    <a:lstStyle/>
                    <a:p>
                      <a:pPr algn="ctr"/>
                      <a:r>
                        <a:rPr lang="en-IN" sz="1700"/>
                        <a:t>2506587</a:t>
                      </a:r>
                    </a:p>
                  </a:txBody>
                  <a:tcPr marL="95608" marR="95608" marT="39953" marB="39953"/>
                </a:tc>
                <a:tc>
                  <a:txBody>
                    <a:bodyPr/>
                    <a:lstStyle/>
                    <a:p>
                      <a:pPr algn="ctr"/>
                      <a:r>
                        <a:rPr lang="en-IN" sz="1700"/>
                        <a:t>Thyadi Sai Chandrakala (Back End Lead)</a:t>
                      </a:r>
                    </a:p>
                  </a:txBody>
                  <a:tcPr marL="95608" marR="95608" marT="39953" marB="39953"/>
                </a:tc>
                <a:extLst>
                  <a:ext uri="{0D108BD9-81ED-4DB2-BD59-A6C34878D82A}">
                    <a16:rowId xmlns:a16="http://schemas.microsoft.com/office/drawing/2014/main" val="167118301"/>
                  </a:ext>
                </a:extLst>
              </a:tr>
              <a:tr h="381165">
                <a:tc>
                  <a:txBody>
                    <a:bodyPr/>
                    <a:lstStyle/>
                    <a:p>
                      <a:pPr algn="ctr"/>
                      <a:r>
                        <a:rPr lang="en-IN" sz="1700"/>
                        <a:t>2506399</a:t>
                      </a:r>
                    </a:p>
                  </a:txBody>
                  <a:tcPr marL="95608" marR="95608" marT="39953" marB="39953"/>
                </a:tc>
                <a:tc>
                  <a:txBody>
                    <a:bodyPr/>
                    <a:lstStyle/>
                    <a:p>
                      <a:pPr algn="ctr"/>
                      <a:r>
                        <a:rPr lang="en-IN" sz="1700"/>
                        <a:t>Uppala Prudhvi Raj</a:t>
                      </a:r>
                    </a:p>
                  </a:txBody>
                  <a:tcPr marL="95608" marR="95608" marT="39953" marB="39953"/>
                </a:tc>
                <a:extLst>
                  <a:ext uri="{0D108BD9-81ED-4DB2-BD59-A6C34878D82A}">
                    <a16:rowId xmlns:a16="http://schemas.microsoft.com/office/drawing/2014/main" val="440042178"/>
                  </a:ext>
                </a:extLst>
              </a:tr>
              <a:tr h="381165">
                <a:tc>
                  <a:txBody>
                    <a:bodyPr/>
                    <a:lstStyle/>
                    <a:p>
                      <a:pPr algn="ctr"/>
                      <a:r>
                        <a:rPr lang="en-IN" sz="1700"/>
                        <a:t>2504179</a:t>
                      </a:r>
                    </a:p>
                  </a:txBody>
                  <a:tcPr marL="95608" marR="95608" marT="39953" marB="39953"/>
                </a:tc>
                <a:tc>
                  <a:txBody>
                    <a:bodyPr/>
                    <a:lstStyle/>
                    <a:p>
                      <a:pPr algn="ctr"/>
                      <a:r>
                        <a:rPr lang="en-IN" sz="1700"/>
                        <a:t>Uppalapati Keerthi</a:t>
                      </a:r>
                    </a:p>
                  </a:txBody>
                  <a:tcPr marL="95608" marR="95608" marT="39953" marB="39953"/>
                </a:tc>
                <a:extLst>
                  <a:ext uri="{0D108BD9-81ED-4DB2-BD59-A6C34878D82A}">
                    <a16:rowId xmlns:a16="http://schemas.microsoft.com/office/drawing/2014/main" val="2080220772"/>
                  </a:ext>
                </a:extLst>
              </a:tr>
              <a:tr h="381165">
                <a:tc>
                  <a:txBody>
                    <a:bodyPr/>
                    <a:lstStyle/>
                    <a:p>
                      <a:pPr algn="ctr"/>
                      <a:r>
                        <a:rPr lang="en-IN" sz="1700"/>
                        <a:t>2508085</a:t>
                      </a:r>
                    </a:p>
                  </a:txBody>
                  <a:tcPr marL="95608" marR="95608" marT="39953" marB="39953"/>
                </a:tc>
                <a:tc>
                  <a:txBody>
                    <a:bodyPr/>
                    <a:lstStyle/>
                    <a:p>
                      <a:pPr algn="ctr"/>
                      <a:r>
                        <a:rPr lang="en-IN" sz="1700"/>
                        <a:t>Varawate Pratiksha Raghunath</a:t>
                      </a:r>
                    </a:p>
                  </a:txBody>
                  <a:tcPr marL="95608" marR="95608" marT="39953" marB="39953"/>
                </a:tc>
                <a:extLst>
                  <a:ext uri="{0D108BD9-81ED-4DB2-BD59-A6C34878D82A}">
                    <a16:rowId xmlns:a16="http://schemas.microsoft.com/office/drawing/2014/main" val="3713511817"/>
                  </a:ext>
                </a:extLst>
              </a:tr>
              <a:tr h="381165">
                <a:tc>
                  <a:txBody>
                    <a:bodyPr/>
                    <a:lstStyle/>
                    <a:p>
                      <a:pPr algn="ctr"/>
                      <a:r>
                        <a:rPr lang="en-IN" sz="1700"/>
                        <a:t>2504360</a:t>
                      </a:r>
                    </a:p>
                  </a:txBody>
                  <a:tcPr marL="95608" marR="95608" marT="39953" marB="39953"/>
                </a:tc>
                <a:tc>
                  <a:txBody>
                    <a:bodyPr/>
                    <a:lstStyle/>
                    <a:p>
                      <a:pPr algn="ctr"/>
                      <a:r>
                        <a:rPr lang="en-IN" sz="1700"/>
                        <a:t>Veeksha T</a:t>
                      </a:r>
                    </a:p>
                  </a:txBody>
                  <a:tcPr marL="95608" marR="95608" marT="39953" marB="39953"/>
                </a:tc>
                <a:extLst>
                  <a:ext uri="{0D108BD9-81ED-4DB2-BD59-A6C34878D82A}">
                    <a16:rowId xmlns:a16="http://schemas.microsoft.com/office/drawing/2014/main" val="118025355"/>
                  </a:ext>
                </a:extLst>
              </a:tr>
              <a:tr h="381165">
                <a:tc>
                  <a:txBody>
                    <a:bodyPr/>
                    <a:lstStyle/>
                    <a:p>
                      <a:pPr algn="ctr"/>
                      <a:r>
                        <a:rPr lang="en-IN" sz="1700"/>
                        <a:t>2507121</a:t>
                      </a:r>
                    </a:p>
                  </a:txBody>
                  <a:tcPr marL="95608" marR="95608" marT="39953" marB="39953"/>
                </a:tc>
                <a:tc>
                  <a:txBody>
                    <a:bodyPr/>
                    <a:lstStyle/>
                    <a:p>
                      <a:pPr algn="ctr"/>
                      <a:r>
                        <a:rPr lang="en-IN" sz="1700"/>
                        <a:t>Vemuri Lakshmi Sravani</a:t>
                      </a:r>
                    </a:p>
                  </a:txBody>
                  <a:tcPr marL="95608" marR="95608" marT="39953" marB="39953"/>
                </a:tc>
                <a:extLst>
                  <a:ext uri="{0D108BD9-81ED-4DB2-BD59-A6C34878D82A}">
                    <a16:rowId xmlns:a16="http://schemas.microsoft.com/office/drawing/2014/main" val="1625524033"/>
                  </a:ext>
                </a:extLst>
              </a:tr>
              <a:tr h="381165">
                <a:tc>
                  <a:txBody>
                    <a:bodyPr/>
                    <a:lstStyle/>
                    <a:p>
                      <a:pPr algn="ctr"/>
                      <a:r>
                        <a:rPr lang="en-IN" sz="1700"/>
                        <a:t>2504410</a:t>
                      </a:r>
                    </a:p>
                  </a:txBody>
                  <a:tcPr marL="95608" marR="95608" marT="39953" marB="39953"/>
                </a:tc>
                <a:tc>
                  <a:txBody>
                    <a:bodyPr/>
                    <a:lstStyle/>
                    <a:p>
                      <a:pPr algn="ctr"/>
                      <a:r>
                        <a:rPr lang="en-IN" sz="1700"/>
                        <a:t>Vinayak Rajaram Shinde</a:t>
                      </a:r>
                    </a:p>
                  </a:txBody>
                  <a:tcPr marL="95608" marR="95608" marT="39953" marB="39953"/>
                </a:tc>
                <a:extLst>
                  <a:ext uri="{0D108BD9-81ED-4DB2-BD59-A6C34878D82A}">
                    <a16:rowId xmlns:a16="http://schemas.microsoft.com/office/drawing/2014/main" val="507473859"/>
                  </a:ext>
                </a:extLst>
              </a:tr>
              <a:tr h="381165">
                <a:tc>
                  <a:txBody>
                    <a:bodyPr/>
                    <a:lstStyle/>
                    <a:p>
                      <a:pPr algn="ctr"/>
                      <a:r>
                        <a:rPr lang="en-IN" sz="1700"/>
                        <a:t>2504781</a:t>
                      </a:r>
                    </a:p>
                  </a:txBody>
                  <a:tcPr marL="95608" marR="95608" marT="39953" marB="39953"/>
                </a:tc>
                <a:tc>
                  <a:txBody>
                    <a:bodyPr/>
                    <a:lstStyle/>
                    <a:p>
                      <a:pPr algn="ctr"/>
                      <a:r>
                        <a:rPr lang="en-IN" sz="1700"/>
                        <a:t>Yenduri Naga Teja (Team Lead)</a:t>
                      </a:r>
                    </a:p>
                  </a:txBody>
                  <a:tcPr marL="95608" marR="95608" marT="39953" marB="39953"/>
                </a:tc>
                <a:extLst>
                  <a:ext uri="{0D108BD9-81ED-4DB2-BD59-A6C34878D82A}">
                    <a16:rowId xmlns:a16="http://schemas.microsoft.com/office/drawing/2014/main" val="192583145"/>
                  </a:ext>
                </a:extLst>
              </a:tr>
            </a:tbl>
          </a:graphicData>
        </a:graphic>
      </p:graphicFrame>
    </p:spTree>
    <p:extLst>
      <p:ext uri="{BB962C8B-B14F-4D97-AF65-F5344CB8AC3E}">
        <p14:creationId xmlns:p14="http://schemas.microsoft.com/office/powerpoint/2010/main" val="17005681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332656"/>
            <a:ext cx="8208912" cy="720080"/>
          </a:xfrm>
        </p:spPr>
        <p:txBody>
          <a:bodyPr>
            <a:normAutofit/>
          </a:bodyPr>
          <a:lstStyle/>
          <a:p>
            <a:pPr marL="0" indent="0" algn="just">
              <a:buNone/>
            </a:pPr>
            <a:r>
              <a:rPr lang="en-IN" sz="3600" b="1" dirty="0">
                <a:solidFill>
                  <a:srgbClr val="7030A0"/>
                </a:solidFill>
                <a:latin typeface="+mn-lt"/>
              </a:rPr>
              <a:t>ADVANTAGES</a:t>
            </a:r>
          </a:p>
        </p:txBody>
      </p:sp>
      <p:graphicFrame>
        <p:nvGraphicFramePr>
          <p:cNvPr id="5" name="Text Placeholder 2">
            <a:extLst>
              <a:ext uri="{FF2B5EF4-FFF2-40B4-BE49-F238E27FC236}">
                <a16:creationId xmlns:a16="http://schemas.microsoft.com/office/drawing/2014/main" id="{6768F6F6-318D-E8F5-D318-1EAA86BBCF52}"/>
              </a:ext>
            </a:extLst>
          </p:cNvPr>
          <p:cNvGraphicFramePr/>
          <p:nvPr/>
        </p:nvGraphicFramePr>
        <p:xfrm>
          <a:off x="611560" y="1412776"/>
          <a:ext cx="7920880" cy="4536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933077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692696"/>
            <a:ext cx="8280920" cy="576064"/>
          </a:xfrm>
        </p:spPr>
        <p:txBody>
          <a:bodyPr>
            <a:noAutofit/>
          </a:bodyPr>
          <a:lstStyle/>
          <a:p>
            <a:pPr marL="0" indent="0" algn="just">
              <a:buNone/>
            </a:pPr>
            <a:r>
              <a:rPr lang="en-IN" sz="3600" b="1" dirty="0">
                <a:solidFill>
                  <a:srgbClr val="7030A0"/>
                </a:solidFill>
                <a:latin typeface="+mn-lt"/>
              </a:rPr>
              <a:t>FEATURES</a:t>
            </a:r>
          </a:p>
        </p:txBody>
      </p:sp>
      <p:graphicFrame>
        <p:nvGraphicFramePr>
          <p:cNvPr id="5" name="Text Placeholder 2">
            <a:extLst>
              <a:ext uri="{FF2B5EF4-FFF2-40B4-BE49-F238E27FC236}">
                <a16:creationId xmlns:a16="http://schemas.microsoft.com/office/drawing/2014/main" id="{BEDBFE43-CC82-CB8A-64F5-679C7F82FFCD}"/>
              </a:ext>
            </a:extLst>
          </p:cNvPr>
          <p:cNvGraphicFramePr/>
          <p:nvPr/>
        </p:nvGraphicFramePr>
        <p:xfrm>
          <a:off x="467544" y="1484784"/>
          <a:ext cx="8424936" cy="44644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881377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6865" y="1052736"/>
            <a:ext cx="8136904" cy="504056"/>
          </a:xfrm>
        </p:spPr>
        <p:txBody>
          <a:bodyPr anchor="t">
            <a:noAutofit/>
          </a:bodyPr>
          <a:lstStyle/>
          <a:p>
            <a:pPr marL="0" indent="0" algn="just">
              <a:buNone/>
            </a:pPr>
            <a:r>
              <a:rPr lang="en-IN" sz="4000" b="1" dirty="0">
                <a:solidFill>
                  <a:srgbClr val="7030A0"/>
                </a:solidFill>
                <a:latin typeface="+mn-lt"/>
              </a:rPr>
              <a:t>CONCLUSION</a:t>
            </a:r>
          </a:p>
        </p:txBody>
      </p:sp>
      <p:sp>
        <p:nvSpPr>
          <p:cNvPr id="3" name="Text Placeholder 2"/>
          <p:cNvSpPr>
            <a:spLocks noGrp="1"/>
          </p:cNvSpPr>
          <p:nvPr>
            <p:ph type="body" idx="1"/>
          </p:nvPr>
        </p:nvSpPr>
        <p:spPr>
          <a:xfrm>
            <a:off x="611560" y="2420888"/>
            <a:ext cx="8280920" cy="5112568"/>
          </a:xfrm>
        </p:spPr>
        <p:txBody>
          <a:bodyPr>
            <a:normAutofit/>
          </a:bodyPr>
          <a:lstStyle/>
          <a:p>
            <a:pPr algn="just"/>
            <a:r>
              <a:rPr lang="en-IN" sz="2400" dirty="0">
                <a:latin typeface="Times New Roman" panose="02020603050405020304" pitchFamily="18" charset="0"/>
                <a:cs typeface="Times New Roman" panose="02020603050405020304" pitchFamily="18" charset="0"/>
              </a:rPr>
              <a:t>        </a:t>
            </a:r>
            <a:r>
              <a:rPr lang="en-IN" sz="2000" dirty="0">
                <a:solidFill>
                  <a:schemeClr val="tx1"/>
                </a:solidFill>
                <a:latin typeface="Times New Roman" panose="02020603050405020304" pitchFamily="18" charset="0"/>
                <a:cs typeface="Times New Roman" panose="02020603050405020304" pitchFamily="18" charset="0"/>
              </a:rPr>
              <a:t> The online ticket booking system is an application where the customer can book a ticket online and 24/7 hours a day from any place in the world. Customers can also interact with the ticket booking website to know any other details they want. The online ticket booking system has developed successfully. System performance was also found to be satisfactory. This is a user-friendly application. Through this application, the cost can be reduced and efficiency is increased. With help of this application, customers can book tickets, and can know the status of the bus.</a:t>
            </a:r>
          </a:p>
          <a:p>
            <a:pPr algn="just"/>
            <a:endParaRPr lang="en-IN" sz="2000" dirty="0">
              <a:solidFill>
                <a:schemeClr val="tx1"/>
              </a:solidFill>
              <a:latin typeface="Times New Roman" panose="02020603050405020304" pitchFamily="18" charset="0"/>
              <a:cs typeface="Times New Roman" panose="02020603050405020304" pitchFamily="18" charset="0"/>
            </a:endParaRPr>
          </a:p>
          <a:p>
            <a:pPr algn="just"/>
            <a:endParaRPr lang="en-IN" sz="2000" dirty="0">
              <a:solidFill>
                <a:schemeClr val="tx1"/>
              </a:solidFill>
              <a:latin typeface="Times New Roman" panose="02020603050405020304" pitchFamily="18" charset="0"/>
              <a:cs typeface="Times New Roman" panose="02020603050405020304" pitchFamily="18" charset="0"/>
            </a:endParaRPr>
          </a:p>
          <a:p>
            <a:pPr algn="just"/>
            <a:endParaRPr lang="en-IN" sz="2000" dirty="0">
              <a:solidFill>
                <a:schemeClr val="tx1"/>
              </a:solidFill>
              <a:latin typeface="Times New Roman" panose="02020603050405020304" pitchFamily="18" charset="0"/>
              <a:cs typeface="Times New Roman" panose="02020603050405020304" pitchFamily="18" charset="0"/>
            </a:endParaRPr>
          </a:p>
          <a:p>
            <a:pPr algn="just"/>
            <a:endParaRPr lang="en-IN" sz="2000" dirty="0">
              <a:solidFill>
                <a:schemeClr val="tx1"/>
              </a:solidFill>
              <a:latin typeface="Times New Roman" panose="02020603050405020304" pitchFamily="18" charset="0"/>
              <a:cs typeface="Times New Roman" panose="02020603050405020304" pitchFamily="18" charset="0"/>
            </a:endParaRPr>
          </a:p>
          <a:p>
            <a:pPr algn="just"/>
            <a:endParaRPr lang="en-IN" sz="2000" dirty="0">
              <a:solidFill>
                <a:schemeClr val="tx1"/>
              </a:solidFill>
              <a:latin typeface="Times New Roman" panose="02020603050405020304" pitchFamily="18" charset="0"/>
              <a:cs typeface="Times New Roman" panose="02020603050405020304" pitchFamily="18" charset="0"/>
            </a:endParaRPr>
          </a:p>
          <a:p>
            <a:pPr algn="just"/>
            <a:endParaRPr lang="en-IN" sz="2000" dirty="0">
              <a:solidFill>
                <a:schemeClr val="tx1"/>
              </a:solidFill>
              <a:latin typeface="Times New Roman" panose="02020603050405020304" pitchFamily="18" charset="0"/>
              <a:cs typeface="Times New Roman" panose="02020603050405020304" pitchFamily="18" charset="0"/>
            </a:endParaRPr>
          </a:p>
          <a:p>
            <a:pPr algn="just"/>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06465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41023" y="-934769"/>
            <a:ext cx="2424873" cy="2708393"/>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3756" y="-134088"/>
            <a:ext cx="1635955" cy="1226966"/>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713565" y="311926"/>
            <a:ext cx="4059393" cy="1911083"/>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7548980" y="1613994"/>
            <a:ext cx="1185708" cy="889281"/>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27781" y="5494508"/>
            <a:ext cx="2444907" cy="1774587"/>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Rectangle 18">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211282" y="5555951"/>
            <a:ext cx="928467" cy="696350"/>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1" name="Freeform: Shape 20">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877311" y="1407983"/>
            <a:ext cx="5389379" cy="4042034"/>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76283" y="882212"/>
            <a:ext cx="6791435" cy="5093576"/>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2EB4C7E8-C38A-404D-89AD-261D14B7C7C3}"/>
              </a:ext>
            </a:extLst>
          </p:cNvPr>
          <p:cNvSpPr>
            <a:spLocks noGrp="1"/>
          </p:cNvSpPr>
          <p:nvPr>
            <p:ph type="title"/>
          </p:nvPr>
        </p:nvSpPr>
        <p:spPr>
          <a:xfrm>
            <a:off x="2403481" y="2353641"/>
            <a:ext cx="4337037" cy="2150719"/>
          </a:xfrm>
          <a:noFill/>
        </p:spPr>
        <p:txBody>
          <a:bodyPr vert="horz" lIns="91440" tIns="45720" rIns="91440" bIns="45720" rtlCol="0" anchor="ctr">
            <a:normAutofit/>
          </a:bodyPr>
          <a:lstStyle/>
          <a:p>
            <a:pPr algn="ctr" defTabSz="914400"/>
            <a:r>
              <a:rPr lang="en-US" sz="3100" b="1" kern="1200" dirty="0">
                <a:solidFill>
                  <a:srgbClr val="080808"/>
                </a:solidFill>
                <a:latin typeface="+mj-lt"/>
                <a:ea typeface="+mj-ea"/>
                <a:cs typeface="+mj-cs"/>
              </a:rPr>
              <a:t>Thank You !!!</a:t>
            </a:r>
            <a:endParaRPr lang="en-US" sz="3100" kern="1200" dirty="0">
              <a:solidFill>
                <a:srgbClr val="080808"/>
              </a:solidFill>
              <a:latin typeface="+mj-lt"/>
              <a:ea typeface="+mj-ea"/>
              <a:cs typeface="+mj-cs"/>
            </a:endParaRPr>
          </a:p>
        </p:txBody>
      </p:sp>
      <p:sp>
        <p:nvSpPr>
          <p:cNvPr id="25" name="Freeform: Shape 24">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943393" y="5778692"/>
            <a:ext cx="2231794" cy="1926608"/>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7170046" y="5363543"/>
            <a:ext cx="959985" cy="719989"/>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856912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476672"/>
            <a:ext cx="8208911" cy="576064"/>
          </a:xfrm>
        </p:spPr>
        <p:txBody>
          <a:bodyPr>
            <a:noAutofit/>
          </a:bodyPr>
          <a:lstStyle/>
          <a:p>
            <a:pPr marL="0" indent="0" algn="ctr">
              <a:buNone/>
            </a:pPr>
            <a:r>
              <a:rPr lang="en-IN" sz="4000" b="1" dirty="0">
                <a:solidFill>
                  <a:srgbClr val="002060"/>
                </a:solidFill>
                <a:latin typeface="+mn-lt"/>
              </a:rPr>
              <a:t>TEAM DISTRIBUTION</a:t>
            </a:r>
          </a:p>
        </p:txBody>
      </p:sp>
      <p:sp>
        <p:nvSpPr>
          <p:cNvPr id="6" name="Title 1">
            <a:extLst>
              <a:ext uri="{FF2B5EF4-FFF2-40B4-BE49-F238E27FC236}">
                <a16:creationId xmlns:a16="http://schemas.microsoft.com/office/drawing/2014/main" id="{7397315E-1D8C-41A2-8EAF-C929888BF2C7}"/>
              </a:ext>
            </a:extLst>
          </p:cNvPr>
          <p:cNvSpPr txBox="1">
            <a:spLocks/>
          </p:cNvSpPr>
          <p:nvPr/>
        </p:nvSpPr>
        <p:spPr>
          <a:xfrm>
            <a:off x="569023" y="476672"/>
            <a:ext cx="8208911" cy="576064"/>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endParaRPr lang="en-IN" sz="3200" dirty="0">
              <a:solidFill>
                <a:srgbClr val="002060"/>
              </a:solidFill>
            </a:endParaRPr>
          </a:p>
        </p:txBody>
      </p:sp>
      <p:graphicFrame>
        <p:nvGraphicFramePr>
          <p:cNvPr id="8" name="Table 8">
            <a:extLst>
              <a:ext uri="{FF2B5EF4-FFF2-40B4-BE49-F238E27FC236}">
                <a16:creationId xmlns:a16="http://schemas.microsoft.com/office/drawing/2014/main" id="{2408499A-07A1-FF69-CD00-F08AA5A9F3C6}"/>
              </a:ext>
            </a:extLst>
          </p:cNvPr>
          <p:cNvGraphicFramePr>
            <a:graphicFrameLocks noGrp="1"/>
          </p:cNvGraphicFramePr>
          <p:nvPr>
            <p:extLst>
              <p:ext uri="{D42A27DB-BD31-4B8C-83A1-F6EECF244321}">
                <p14:modId xmlns:p14="http://schemas.microsoft.com/office/powerpoint/2010/main" val="2885675966"/>
              </p:ext>
            </p:extLst>
          </p:nvPr>
        </p:nvGraphicFramePr>
        <p:xfrm>
          <a:off x="971600" y="1397000"/>
          <a:ext cx="3240360" cy="4840312"/>
        </p:xfrm>
        <a:graphic>
          <a:graphicData uri="http://schemas.openxmlformats.org/drawingml/2006/table">
            <a:tbl>
              <a:tblPr firstRow="1" bandRow="1">
                <a:tableStyleId>{5C22544A-7EE6-4342-B048-85BDC9FD1C3A}</a:tableStyleId>
              </a:tblPr>
              <a:tblGrid>
                <a:gridCol w="3240360">
                  <a:extLst>
                    <a:ext uri="{9D8B030D-6E8A-4147-A177-3AD203B41FA5}">
                      <a16:colId xmlns:a16="http://schemas.microsoft.com/office/drawing/2014/main" val="1413523211"/>
                    </a:ext>
                  </a:extLst>
                </a:gridCol>
              </a:tblGrid>
              <a:tr h="812661">
                <a:tc>
                  <a:txBody>
                    <a:bodyPr/>
                    <a:lstStyle/>
                    <a:p>
                      <a:pPr algn="ctr"/>
                      <a:r>
                        <a:rPr lang="en-US" sz="1600" dirty="0"/>
                        <a:t>Front End Team</a:t>
                      </a:r>
                    </a:p>
                  </a:txBody>
                  <a:tcPr/>
                </a:tc>
                <a:extLst>
                  <a:ext uri="{0D108BD9-81ED-4DB2-BD59-A6C34878D82A}">
                    <a16:rowId xmlns:a16="http://schemas.microsoft.com/office/drawing/2014/main" val="1117527539"/>
                  </a:ext>
                </a:extLst>
              </a:tr>
              <a:tr h="854239">
                <a:tc>
                  <a:txBody>
                    <a:bodyPr/>
                    <a:lstStyle/>
                    <a:p>
                      <a:pPr algn="ctr"/>
                      <a:r>
                        <a:rPr lang="en-US" sz="1600" dirty="0"/>
                        <a:t>T Jagadeesh</a:t>
                      </a:r>
                    </a:p>
                  </a:txBody>
                  <a:tcPr/>
                </a:tc>
                <a:extLst>
                  <a:ext uri="{0D108BD9-81ED-4DB2-BD59-A6C34878D82A}">
                    <a16:rowId xmlns:a16="http://schemas.microsoft.com/office/drawing/2014/main" val="507240455"/>
                  </a:ext>
                </a:extLst>
              </a:tr>
              <a:tr h="735429">
                <a:tc>
                  <a:txBody>
                    <a:bodyPr/>
                    <a:lstStyle/>
                    <a:p>
                      <a:pPr algn="ctr"/>
                      <a:r>
                        <a:rPr lang="en-US" sz="1600" dirty="0" err="1"/>
                        <a:t>Varawate</a:t>
                      </a:r>
                      <a:r>
                        <a:rPr lang="en-US" sz="1600" dirty="0"/>
                        <a:t> </a:t>
                      </a:r>
                      <a:r>
                        <a:rPr lang="en-US" sz="1600" dirty="0" err="1"/>
                        <a:t>Pratiksha</a:t>
                      </a:r>
                      <a:r>
                        <a:rPr lang="en-US" sz="1600" dirty="0"/>
                        <a:t> Raghunath</a:t>
                      </a:r>
                    </a:p>
                  </a:txBody>
                  <a:tcPr/>
                </a:tc>
                <a:extLst>
                  <a:ext uri="{0D108BD9-81ED-4DB2-BD59-A6C34878D82A}">
                    <a16:rowId xmlns:a16="http://schemas.microsoft.com/office/drawing/2014/main" val="1611717505"/>
                  </a:ext>
                </a:extLst>
              </a:tr>
              <a:tr h="812661">
                <a:tc>
                  <a:txBody>
                    <a:bodyPr/>
                    <a:lstStyle/>
                    <a:p>
                      <a:pPr algn="ctr"/>
                      <a:r>
                        <a:rPr lang="en-US" sz="1600" dirty="0" err="1"/>
                        <a:t>Veeksha</a:t>
                      </a:r>
                      <a:r>
                        <a:rPr lang="en-US" sz="1600" dirty="0"/>
                        <a:t> T</a:t>
                      </a:r>
                    </a:p>
                  </a:txBody>
                  <a:tcPr/>
                </a:tc>
                <a:extLst>
                  <a:ext uri="{0D108BD9-81ED-4DB2-BD59-A6C34878D82A}">
                    <a16:rowId xmlns:a16="http://schemas.microsoft.com/office/drawing/2014/main" val="3256302195"/>
                  </a:ext>
                </a:extLst>
              </a:tr>
              <a:tr h="812661">
                <a:tc>
                  <a:txBody>
                    <a:bodyPr/>
                    <a:lstStyle/>
                    <a:p>
                      <a:pPr algn="ctr"/>
                      <a:r>
                        <a:rPr lang="en-US" sz="1600" dirty="0"/>
                        <a:t>Vinayak Rajaram Shinde</a:t>
                      </a:r>
                    </a:p>
                  </a:txBody>
                  <a:tcPr/>
                </a:tc>
                <a:extLst>
                  <a:ext uri="{0D108BD9-81ED-4DB2-BD59-A6C34878D82A}">
                    <a16:rowId xmlns:a16="http://schemas.microsoft.com/office/drawing/2014/main" val="3200066179"/>
                  </a:ext>
                </a:extLst>
              </a:tr>
              <a:tr h="812661">
                <a:tc>
                  <a:txBody>
                    <a:bodyPr/>
                    <a:lstStyle/>
                    <a:p>
                      <a:pPr algn="ctr"/>
                      <a:r>
                        <a:rPr lang="en-US" sz="1600" dirty="0" err="1"/>
                        <a:t>Yeduri</a:t>
                      </a:r>
                      <a:r>
                        <a:rPr lang="en-US" sz="1600" dirty="0"/>
                        <a:t> Naga Teja</a:t>
                      </a:r>
                    </a:p>
                  </a:txBody>
                  <a:tcPr/>
                </a:tc>
                <a:extLst>
                  <a:ext uri="{0D108BD9-81ED-4DB2-BD59-A6C34878D82A}">
                    <a16:rowId xmlns:a16="http://schemas.microsoft.com/office/drawing/2014/main" val="1916646513"/>
                  </a:ext>
                </a:extLst>
              </a:tr>
            </a:tbl>
          </a:graphicData>
        </a:graphic>
      </p:graphicFrame>
      <p:graphicFrame>
        <p:nvGraphicFramePr>
          <p:cNvPr id="9" name="Table 9">
            <a:extLst>
              <a:ext uri="{FF2B5EF4-FFF2-40B4-BE49-F238E27FC236}">
                <a16:creationId xmlns:a16="http://schemas.microsoft.com/office/drawing/2014/main" id="{4D9F0C00-648F-6620-C27F-A783D5E2A2CE}"/>
              </a:ext>
            </a:extLst>
          </p:cNvPr>
          <p:cNvGraphicFramePr>
            <a:graphicFrameLocks noGrp="1"/>
          </p:cNvGraphicFramePr>
          <p:nvPr>
            <p:extLst>
              <p:ext uri="{D42A27DB-BD31-4B8C-83A1-F6EECF244321}">
                <p14:modId xmlns:p14="http://schemas.microsoft.com/office/powerpoint/2010/main" val="854687945"/>
              </p:ext>
            </p:extLst>
          </p:nvPr>
        </p:nvGraphicFramePr>
        <p:xfrm>
          <a:off x="4572000" y="1397000"/>
          <a:ext cx="3600400" cy="4840314"/>
        </p:xfrm>
        <a:graphic>
          <a:graphicData uri="http://schemas.openxmlformats.org/drawingml/2006/table">
            <a:tbl>
              <a:tblPr firstRow="1" bandRow="1">
                <a:tableStyleId>{5C22544A-7EE6-4342-B048-85BDC9FD1C3A}</a:tableStyleId>
              </a:tblPr>
              <a:tblGrid>
                <a:gridCol w="3600400">
                  <a:extLst>
                    <a:ext uri="{9D8B030D-6E8A-4147-A177-3AD203B41FA5}">
                      <a16:colId xmlns:a16="http://schemas.microsoft.com/office/drawing/2014/main" val="2409079383"/>
                    </a:ext>
                  </a:extLst>
                </a:gridCol>
              </a:tblGrid>
              <a:tr h="806719">
                <a:tc>
                  <a:txBody>
                    <a:bodyPr/>
                    <a:lstStyle/>
                    <a:p>
                      <a:pPr algn="ctr"/>
                      <a:r>
                        <a:rPr lang="en-US" sz="1600" dirty="0"/>
                        <a:t>Back End Team</a:t>
                      </a:r>
                    </a:p>
                  </a:txBody>
                  <a:tcPr/>
                </a:tc>
                <a:extLst>
                  <a:ext uri="{0D108BD9-81ED-4DB2-BD59-A6C34878D82A}">
                    <a16:rowId xmlns:a16="http://schemas.microsoft.com/office/drawing/2014/main" val="3832427243"/>
                  </a:ext>
                </a:extLst>
              </a:tr>
              <a:tr h="806719">
                <a:tc>
                  <a:txBody>
                    <a:bodyPr/>
                    <a:lstStyle/>
                    <a:p>
                      <a:pPr algn="ctr"/>
                      <a:r>
                        <a:rPr lang="en-US" sz="1600" dirty="0" err="1"/>
                        <a:t>Thalla</a:t>
                      </a:r>
                      <a:r>
                        <a:rPr lang="en-US" sz="1600" dirty="0"/>
                        <a:t> Vinay</a:t>
                      </a:r>
                    </a:p>
                  </a:txBody>
                  <a:tcPr/>
                </a:tc>
                <a:extLst>
                  <a:ext uri="{0D108BD9-81ED-4DB2-BD59-A6C34878D82A}">
                    <a16:rowId xmlns:a16="http://schemas.microsoft.com/office/drawing/2014/main" val="1892463053"/>
                  </a:ext>
                </a:extLst>
              </a:tr>
              <a:tr h="806719">
                <a:tc>
                  <a:txBody>
                    <a:bodyPr/>
                    <a:lstStyle/>
                    <a:p>
                      <a:pPr algn="ctr"/>
                      <a:r>
                        <a:rPr lang="en-US" sz="1600" dirty="0" err="1"/>
                        <a:t>Thyadi</a:t>
                      </a:r>
                      <a:r>
                        <a:rPr lang="en-US" sz="1600" dirty="0"/>
                        <a:t> Sai Chandrakala</a:t>
                      </a:r>
                    </a:p>
                  </a:txBody>
                  <a:tcPr/>
                </a:tc>
                <a:extLst>
                  <a:ext uri="{0D108BD9-81ED-4DB2-BD59-A6C34878D82A}">
                    <a16:rowId xmlns:a16="http://schemas.microsoft.com/office/drawing/2014/main" val="2932382992"/>
                  </a:ext>
                </a:extLst>
              </a:tr>
              <a:tr h="806719">
                <a:tc>
                  <a:txBody>
                    <a:bodyPr/>
                    <a:lstStyle/>
                    <a:p>
                      <a:pPr algn="ctr"/>
                      <a:r>
                        <a:rPr lang="en-US" sz="1600" dirty="0" err="1"/>
                        <a:t>Uppala</a:t>
                      </a:r>
                      <a:r>
                        <a:rPr lang="en-US" sz="1600" dirty="0"/>
                        <a:t> </a:t>
                      </a:r>
                      <a:r>
                        <a:rPr lang="en-US" sz="1600" dirty="0" err="1"/>
                        <a:t>Prudhvi</a:t>
                      </a:r>
                      <a:r>
                        <a:rPr lang="en-US" sz="1600" dirty="0"/>
                        <a:t> Raj</a:t>
                      </a:r>
                    </a:p>
                  </a:txBody>
                  <a:tcPr/>
                </a:tc>
                <a:extLst>
                  <a:ext uri="{0D108BD9-81ED-4DB2-BD59-A6C34878D82A}">
                    <a16:rowId xmlns:a16="http://schemas.microsoft.com/office/drawing/2014/main" val="3072059250"/>
                  </a:ext>
                </a:extLst>
              </a:tr>
              <a:tr h="806719">
                <a:tc>
                  <a:txBody>
                    <a:bodyPr/>
                    <a:lstStyle/>
                    <a:p>
                      <a:pPr algn="ctr"/>
                      <a:r>
                        <a:rPr lang="en-US" sz="1600" dirty="0" err="1"/>
                        <a:t>Uppalapati</a:t>
                      </a:r>
                      <a:r>
                        <a:rPr lang="en-US" sz="1600" dirty="0"/>
                        <a:t> Keerthi</a:t>
                      </a:r>
                    </a:p>
                  </a:txBody>
                  <a:tcPr/>
                </a:tc>
                <a:extLst>
                  <a:ext uri="{0D108BD9-81ED-4DB2-BD59-A6C34878D82A}">
                    <a16:rowId xmlns:a16="http://schemas.microsoft.com/office/drawing/2014/main" val="472255994"/>
                  </a:ext>
                </a:extLst>
              </a:tr>
              <a:tr h="806719">
                <a:tc>
                  <a:txBody>
                    <a:bodyPr/>
                    <a:lstStyle/>
                    <a:p>
                      <a:pPr algn="ctr"/>
                      <a:r>
                        <a:rPr lang="en-US" sz="1600" dirty="0" err="1"/>
                        <a:t>Vemuri</a:t>
                      </a:r>
                      <a:r>
                        <a:rPr lang="en-US" sz="1600" dirty="0"/>
                        <a:t> Lakshmi </a:t>
                      </a:r>
                      <a:r>
                        <a:rPr lang="en-US" sz="1600" dirty="0" err="1"/>
                        <a:t>Sravani</a:t>
                      </a:r>
                      <a:endParaRPr lang="en-US" sz="1600" dirty="0"/>
                    </a:p>
                  </a:txBody>
                  <a:tcPr/>
                </a:tc>
                <a:extLst>
                  <a:ext uri="{0D108BD9-81ED-4DB2-BD59-A6C34878D82A}">
                    <a16:rowId xmlns:a16="http://schemas.microsoft.com/office/drawing/2014/main" val="3672268522"/>
                  </a:ext>
                </a:extLst>
              </a:tr>
            </a:tbl>
          </a:graphicData>
        </a:graphic>
      </p:graphicFrame>
    </p:spTree>
    <p:extLst>
      <p:ext uri="{BB962C8B-B14F-4D97-AF65-F5344CB8AC3E}">
        <p14:creationId xmlns:p14="http://schemas.microsoft.com/office/powerpoint/2010/main" val="1599861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F7D788E-2C1B-4EF4-8719-12613771FF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7452"/>
          </a:xfrm>
          <a:prstGeom prst="rect">
            <a:avLst/>
          </a:prstGeom>
          <a:solidFill>
            <a:srgbClr val="40404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0B35F4-DD12-75BF-E3DE-12CBF70FD931}"/>
              </a:ext>
            </a:extLst>
          </p:cNvPr>
          <p:cNvSpPr>
            <a:spLocks noGrp="1"/>
          </p:cNvSpPr>
          <p:nvPr>
            <p:ph type="title"/>
          </p:nvPr>
        </p:nvSpPr>
        <p:spPr>
          <a:xfrm>
            <a:off x="573711" y="3499076"/>
            <a:ext cx="4540169" cy="2424774"/>
          </a:xfrm>
        </p:spPr>
        <p:txBody>
          <a:bodyPr>
            <a:normAutofit/>
          </a:bodyPr>
          <a:lstStyle/>
          <a:p>
            <a:r>
              <a:rPr lang="en-US" dirty="0">
                <a:solidFill>
                  <a:srgbClr val="FFFFFF"/>
                </a:solidFill>
              </a:rPr>
              <a:t>MODULES</a:t>
            </a:r>
          </a:p>
        </p:txBody>
      </p:sp>
      <p:sp>
        <p:nvSpPr>
          <p:cNvPr id="11" name="Freeform: Shape 10">
            <a:extLst>
              <a:ext uri="{FF2B5EF4-FFF2-40B4-BE49-F238E27FC236}">
                <a16:creationId xmlns:a16="http://schemas.microsoft.com/office/drawing/2014/main" id="{7C54E824-C0F4-480B-BC88-689F50C45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07149" y="548"/>
            <a:ext cx="3262314" cy="3142889"/>
          </a:xfrm>
          <a:custGeom>
            <a:avLst/>
            <a:gdLst>
              <a:gd name="connsiteX0" fmla="*/ 229420 w 4349752"/>
              <a:gd name="connsiteY0" fmla="*/ 0 h 3142889"/>
              <a:gd name="connsiteX1" fmla="*/ 4120333 w 4349752"/>
              <a:gd name="connsiteY1" fmla="*/ 0 h 3142889"/>
              <a:gd name="connsiteX2" fmla="*/ 4178840 w 4349752"/>
              <a:gd name="connsiteY2" fmla="*/ 121453 h 3142889"/>
              <a:gd name="connsiteX3" fmla="*/ 4349752 w 4349752"/>
              <a:gd name="connsiteY3" fmla="*/ 968013 h 3142889"/>
              <a:gd name="connsiteX4" fmla="*/ 2174876 w 4349752"/>
              <a:gd name="connsiteY4" fmla="*/ 3142889 h 3142889"/>
              <a:gd name="connsiteX5" fmla="*/ 0 w 4349752"/>
              <a:gd name="connsiteY5" fmla="*/ 968013 h 3142889"/>
              <a:gd name="connsiteX6" fmla="*/ 170913 w 4349752"/>
              <a:gd name="connsiteY6" fmla="*/ 121453 h 3142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49752" h="3142889">
                <a:moveTo>
                  <a:pt x="229420" y="0"/>
                </a:moveTo>
                <a:lnTo>
                  <a:pt x="4120333" y="0"/>
                </a:lnTo>
                <a:lnTo>
                  <a:pt x="4178840" y="121453"/>
                </a:lnTo>
                <a:cubicBezTo>
                  <a:pt x="4288894" y="381652"/>
                  <a:pt x="4349752" y="667725"/>
                  <a:pt x="4349752" y="968013"/>
                </a:cubicBezTo>
                <a:cubicBezTo>
                  <a:pt x="4349752" y="2169164"/>
                  <a:pt x="3376027" y="3142889"/>
                  <a:pt x="2174876" y="3142889"/>
                </a:cubicBezTo>
                <a:cubicBezTo>
                  <a:pt x="973725" y="3142889"/>
                  <a:pt x="0" y="2169164"/>
                  <a:pt x="0" y="968013"/>
                </a:cubicBezTo>
                <a:cubicBezTo>
                  <a:pt x="0" y="667725"/>
                  <a:pt x="60858" y="381652"/>
                  <a:pt x="170913" y="12145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58DEA6A1-FC5C-4E6E-BBBF-7E472949B3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40319" y="1421356"/>
            <a:ext cx="3403681" cy="5436644"/>
          </a:xfrm>
          <a:custGeom>
            <a:avLst/>
            <a:gdLst>
              <a:gd name="connsiteX0" fmla="*/ 3084645 w 4538241"/>
              <a:gd name="connsiteY0" fmla="*/ 0 h 5436644"/>
              <a:gd name="connsiteX1" fmla="*/ 4285328 w 4538241"/>
              <a:gd name="connsiteY1" fmla="*/ 242407 h 5436644"/>
              <a:gd name="connsiteX2" fmla="*/ 4538241 w 4538241"/>
              <a:gd name="connsiteY2" fmla="*/ 364242 h 5436644"/>
              <a:gd name="connsiteX3" fmla="*/ 4538241 w 4538241"/>
              <a:gd name="connsiteY3" fmla="*/ 5436644 h 5436644"/>
              <a:gd name="connsiteX4" fmla="*/ 1091428 w 4538241"/>
              <a:gd name="connsiteY4" fmla="*/ 5436644 h 5436644"/>
              <a:gd name="connsiteX5" fmla="*/ 903472 w 4538241"/>
              <a:gd name="connsiteY5" fmla="*/ 5265818 h 5436644"/>
              <a:gd name="connsiteX6" fmla="*/ 0 w 4538241"/>
              <a:gd name="connsiteY6" fmla="*/ 3084645 h 5436644"/>
              <a:gd name="connsiteX7" fmla="*/ 3084645 w 4538241"/>
              <a:gd name="connsiteY7" fmla="*/ 0 h 5436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38241" h="5436644">
                <a:moveTo>
                  <a:pt x="3084645" y="0"/>
                </a:moveTo>
                <a:cubicBezTo>
                  <a:pt x="3510546" y="0"/>
                  <a:pt x="3916286" y="86315"/>
                  <a:pt x="4285328" y="242407"/>
                </a:cubicBezTo>
                <a:lnTo>
                  <a:pt x="4538241" y="364242"/>
                </a:lnTo>
                <a:lnTo>
                  <a:pt x="4538241" y="5436644"/>
                </a:lnTo>
                <a:lnTo>
                  <a:pt x="1091428" y="5436644"/>
                </a:lnTo>
                <a:lnTo>
                  <a:pt x="903472" y="5265818"/>
                </a:lnTo>
                <a:cubicBezTo>
                  <a:pt x="345261" y="4707608"/>
                  <a:pt x="0" y="3936446"/>
                  <a:pt x="0" y="3084645"/>
                </a:cubicBezTo>
                <a:cubicBezTo>
                  <a:pt x="0" y="1381043"/>
                  <a:pt x="1381043" y="0"/>
                  <a:pt x="3084645"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96AAAC3B-1954-46B7-BBAC-27DFF5B529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29546" y="0"/>
            <a:ext cx="3017520" cy="2980240"/>
          </a:xfrm>
          <a:custGeom>
            <a:avLst/>
            <a:gdLst>
              <a:gd name="connsiteX0" fmla="*/ 248676 w 4023360"/>
              <a:gd name="connsiteY0" fmla="*/ 0 h 2980240"/>
              <a:gd name="connsiteX1" fmla="*/ 3774684 w 4023360"/>
              <a:gd name="connsiteY1" fmla="*/ 0 h 2980240"/>
              <a:gd name="connsiteX2" fmla="*/ 3780561 w 4023360"/>
              <a:gd name="connsiteY2" fmla="*/ 9674 h 2980240"/>
              <a:gd name="connsiteX3" fmla="*/ 4023360 w 4023360"/>
              <a:gd name="connsiteY3" fmla="*/ 968560 h 2980240"/>
              <a:gd name="connsiteX4" fmla="*/ 2011680 w 4023360"/>
              <a:gd name="connsiteY4" fmla="*/ 2980240 h 2980240"/>
              <a:gd name="connsiteX5" fmla="*/ 0 w 4023360"/>
              <a:gd name="connsiteY5" fmla="*/ 968560 h 2980240"/>
              <a:gd name="connsiteX6" fmla="*/ 242799 w 4023360"/>
              <a:gd name="connsiteY6" fmla="*/ 9674 h 298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23360" h="2980240">
                <a:moveTo>
                  <a:pt x="248676" y="0"/>
                </a:moveTo>
                <a:lnTo>
                  <a:pt x="3774684" y="0"/>
                </a:lnTo>
                <a:lnTo>
                  <a:pt x="3780561" y="9674"/>
                </a:lnTo>
                <a:cubicBezTo>
                  <a:pt x="3935405" y="294716"/>
                  <a:pt x="4023360" y="621366"/>
                  <a:pt x="4023360" y="968560"/>
                </a:cubicBezTo>
                <a:cubicBezTo>
                  <a:pt x="4023360" y="2079580"/>
                  <a:pt x="3122700" y="2980240"/>
                  <a:pt x="2011680" y="2980240"/>
                </a:cubicBezTo>
                <a:cubicBezTo>
                  <a:pt x="900660" y="2980240"/>
                  <a:pt x="0" y="2079580"/>
                  <a:pt x="0" y="968560"/>
                </a:cubicBezTo>
                <a:cubicBezTo>
                  <a:pt x="0" y="621366"/>
                  <a:pt x="87955" y="294716"/>
                  <a:pt x="242799" y="967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AE8CE0A-0DD7-A893-9309-3C20D00643DD}"/>
              </a:ext>
            </a:extLst>
          </p:cNvPr>
          <p:cNvSpPr>
            <a:spLocks noGrp="1"/>
          </p:cNvSpPr>
          <p:nvPr>
            <p:ph sz="half" idx="1"/>
          </p:nvPr>
        </p:nvSpPr>
        <p:spPr>
          <a:xfrm>
            <a:off x="3161370" y="356187"/>
            <a:ext cx="2158807" cy="1792281"/>
          </a:xfrm>
        </p:spPr>
        <p:txBody>
          <a:bodyPr anchor="ctr">
            <a:normAutofit/>
          </a:bodyPr>
          <a:lstStyle/>
          <a:p>
            <a:pPr marL="0" indent="0">
              <a:buNone/>
            </a:pPr>
            <a:r>
              <a:rPr lang="en-US" sz="900" dirty="0"/>
              <a:t>FRONTEND:</a:t>
            </a:r>
          </a:p>
          <a:p>
            <a:r>
              <a:rPr lang="en-US" sz="900" dirty="0"/>
              <a:t>User and Admin Login, Add  Bus Details</a:t>
            </a:r>
          </a:p>
          <a:p>
            <a:r>
              <a:rPr lang="en-US" sz="900" dirty="0"/>
              <a:t>Ad Passengers, Admin Services</a:t>
            </a:r>
          </a:p>
          <a:p>
            <a:r>
              <a:rPr lang="en-US" sz="900" dirty="0"/>
              <a:t>Admin Form, Bus Update, Update Passengers, Update Passengers, Update User Details</a:t>
            </a:r>
          </a:p>
          <a:p>
            <a:r>
              <a:rPr lang="en-US" sz="900" dirty="0"/>
              <a:t>User Form, User Register, View All Bus Details, View User Details</a:t>
            </a:r>
          </a:p>
          <a:p>
            <a:endParaRPr lang="en-US" sz="900" dirty="0"/>
          </a:p>
        </p:txBody>
      </p:sp>
      <p:sp>
        <p:nvSpPr>
          <p:cNvPr id="17" name="Freeform: Shape 16">
            <a:extLst>
              <a:ext uri="{FF2B5EF4-FFF2-40B4-BE49-F238E27FC236}">
                <a16:creationId xmlns:a16="http://schemas.microsoft.com/office/drawing/2014/main" id="{A5AD6500-BB62-4AAC-9D2F-C10DDC90C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2672" y="1584494"/>
            <a:ext cx="3281329" cy="5273507"/>
          </a:xfrm>
          <a:custGeom>
            <a:avLst/>
            <a:gdLst>
              <a:gd name="connsiteX0" fmla="*/ 2921508 w 4375105"/>
              <a:gd name="connsiteY0" fmla="*/ 0 h 5273507"/>
              <a:gd name="connsiteX1" fmla="*/ 4314072 w 4375105"/>
              <a:gd name="connsiteY1" fmla="*/ 352611 h 5273507"/>
              <a:gd name="connsiteX2" fmla="*/ 4375105 w 4375105"/>
              <a:gd name="connsiteY2" fmla="*/ 389689 h 5273507"/>
              <a:gd name="connsiteX3" fmla="*/ 4375105 w 4375105"/>
              <a:gd name="connsiteY3" fmla="*/ 5273507 h 5273507"/>
              <a:gd name="connsiteX4" fmla="*/ 1193705 w 4375105"/>
              <a:gd name="connsiteY4" fmla="*/ 5273507 h 5273507"/>
              <a:gd name="connsiteX5" fmla="*/ 1063158 w 4375105"/>
              <a:gd name="connsiteY5" fmla="*/ 5175886 h 5273507"/>
              <a:gd name="connsiteX6" fmla="*/ 0 w 4375105"/>
              <a:gd name="connsiteY6" fmla="*/ 2921508 h 5273507"/>
              <a:gd name="connsiteX7" fmla="*/ 2921508 w 4375105"/>
              <a:gd name="connsiteY7" fmla="*/ 0 h 5273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5105" h="5273507">
                <a:moveTo>
                  <a:pt x="2921508" y="0"/>
                </a:moveTo>
                <a:cubicBezTo>
                  <a:pt x="3425728" y="0"/>
                  <a:pt x="3900114" y="127735"/>
                  <a:pt x="4314072" y="352611"/>
                </a:cubicBezTo>
                <a:lnTo>
                  <a:pt x="4375105" y="389689"/>
                </a:lnTo>
                <a:lnTo>
                  <a:pt x="4375105" y="5273507"/>
                </a:lnTo>
                <a:lnTo>
                  <a:pt x="1193705" y="5273507"/>
                </a:lnTo>
                <a:lnTo>
                  <a:pt x="1063158" y="5175886"/>
                </a:lnTo>
                <a:cubicBezTo>
                  <a:pt x="413861" y="4640038"/>
                  <a:pt x="0" y="3829104"/>
                  <a:pt x="0" y="2921508"/>
                </a:cubicBezTo>
                <a:cubicBezTo>
                  <a:pt x="0" y="1308004"/>
                  <a:pt x="1308004" y="0"/>
                  <a:pt x="292150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5128E30E-EF35-8941-51D2-297033478F6D}"/>
              </a:ext>
            </a:extLst>
          </p:cNvPr>
          <p:cNvSpPr>
            <a:spLocks noGrp="1"/>
          </p:cNvSpPr>
          <p:nvPr>
            <p:ph sz="half" idx="2"/>
          </p:nvPr>
        </p:nvSpPr>
        <p:spPr>
          <a:xfrm>
            <a:off x="6289604" y="3143438"/>
            <a:ext cx="2605966" cy="2780412"/>
          </a:xfrm>
        </p:spPr>
        <p:txBody>
          <a:bodyPr anchor="ctr">
            <a:normAutofit/>
          </a:bodyPr>
          <a:lstStyle/>
          <a:p>
            <a:pPr marL="0" indent="0">
              <a:buNone/>
            </a:pPr>
            <a:r>
              <a:rPr lang="en-US" sz="1400"/>
              <a:t>BACKEND:</a:t>
            </a:r>
          </a:p>
          <a:p>
            <a:r>
              <a:rPr lang="en-US" sz="1400"/>
              <a:t>Controller</a:t>
            </a:r>
          </a:p>
          <a:p>
            <a:r>
              <a:rPr lang="en-US" sz="1400"/>
              <a:t>DAO</a:t>
            </a:r>
          </a:p>
          <a:p>
            <a:r>
              <a:rPr lang="en-US" sz="1400"/>
              <a:t>Entity</a:t>
            </a:r>
          </a:p>
          <a:p>
            <a:r>
              <a:rPr lang="en-US" sz="1400"/>
              <a:t>Exception</a:t>
            </a:r>
          </a:p>
          <a:p>
            <a:r>
              <a:rPr lang="en-US" sz="1400"/>
              <a:t>Services</a:t>
            </a:r>
          </a:p>
          <a:p>
            <a:r>
              <a:rPr lang="en-US" sz="1400"/>
              <a:t>Service LMPL</a:t>
            </a:r>
          </a:p>
          <a:p>
            <a:r>
              <a:rPr lang="en-US" sz="1400"/>
              <a:t>Utilities</a:t>
            </a:r>
          </a:p>
          <a:p>
            <a:r>
              <a:rPr lang="en-US" sz="1400"/>
              <a:t>Security</a:t>
            </a:r>
          </a:p>
        </p:txBody>
      </p:sp>
    </p:spTree>
    <p:extLst>
      <p:ext uri="{BB962C8B-B14F-4D97-AF65-F5344CB8AC3E}">
        <p14:creationId xmlns:p14="http://schemas.microsoft.com/office/powerpoint/2010/main" val="351383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 y="0"/>
            <a:ext cx="3490714"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66669" y="637762"/>
            <a:ext cx="2174676" cy="5576770"/>
          </a:xfrm>
        </p:spPr>
        <p:txBody>
          <a:bodyPr vert="horz" lIns="91440" tIns="45720" rIns="91440" bIns="45720" rtlCol="0" anchor="ctr">
            <a:normAutofit/>
          </a:bodyPr>
          <a:lstStyle/>
          <a:p>
            <a:pPr marL="0" indent="0" defTabSz="914400"/>
            <a:r>
              <a:rPr lang="en-US" sz="4000" b="1" i="0" kern="1200" dirty="0">
                <a:solidFill>
                  <a:schemeClr val="bg1"/>
                </a:solidFill>
                <a:latin typeface="+mj-lt"/>
                <a:ea typeface="+mj-ea"/>
                <a:cs typeface="+mj-cs"/>
              </a:rPr>
              <a:t>INDEX</a:t>
            </a:r>
          </a:p>
        </p:txBody>
      </p:sp>
      <p:sp>
        <p:nvSpPr>
          <p:cNvPr id="10" name="Rectangle 9">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9401" y="0"/>
            <a:ext cx="5654591"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083581" y="637762"/>
            <a:ext cx="4200435" cy="5576770"/>
          </a:xfrm>
        </p:spPr>
        <p:txBody>
          <a:bodyPr vert="horz" lIns="91440" tIns="45720" rIns="91440" bIns="45720" rtlCol="0" anchor="ctr">
            <a:normAutofit lnSpcReduction="10000"/>
          </a:bodyPr>
          <a:lstStyle/>
          <a:p>
            <a:pPr marL="342900" indent="-342900" defTabSz="914400">
              <a:spcBef>
                <a:spcPts val="1000"/>
              </a:spcBef>
              <a:buFont typeface="Wingdings" panose="05000000000000000000" pitchFamily="2" charset="2"/>
              <a:buChar char="Ø"/>
            </a:pPr>
            <a:r>
              <a:rPr lang="en-US" sz="2400" b="0" i="0" kern="1200" cap="all" dirty="0">
                <a:solidFill>
                  <a:schemeClr val="tx1"/>
                </a:solidFill>
                <a:latin typeface="+mn-lt"/>
                <a:ea typeface="+mn-ea"/>
                <a:cs typeface="+mn-cs"/>
              </a:rPr>
              <a:t>Introduction</a:t>
            </a:r>
          </a:p>
          <a:p>
            <a:pPr marL="342900" indent="-342900" defTabSz="914400">
              <a:spcBef>
                <a:spcPts val="1000"/>
              </a:spcBef>
              <a:buFont typeface="Wingdings" panose="05000000000000000000" pitchFamily="2" charset="2"/>
              <a:buChar char="Ø"/>
            </a:pPr>
            <a:r>
              <a:rPr lang="en-US" sz="2400" b="0" i="0" kern="1200" cap="all" dirty="0">
                <a:solidFill>
                  <a:schemeClr val="tx1"/>
                </a:solidFill>
                <a:latin typeface="+mn-lt"/>
                <a:ea typeface="+mn-ea"/>
                <a:cs typeface="+mn-cs"/>
              </a:rPr>
              <a:t>Scope</a:t>
            </a:r>
          </a:p>
          <a:p>
            <a:pPr marL="342900" indent="-342900" defTabSz="914400">
              <a:spcBef>
                <a:spcPts val="1000"/>
              </a:spcBef>
              <a:buFont typeface="Wingdings" panose="05000000000000000000" pitchFamily="2" charset="2"/>
              <a:buChar char="Ø"/>
            </a:pPr>
            <a:r>
              <a:rPr lang="en-US" sz="2400" b="0" i="0" kern="1200" cap="all" dirty="0">
                <a:solidFill>
                  <a:schemeClr val="tx1"/>
                </a:solidFill>
                <a:latin typeface="+mn-lt"/>
                <a:ea typeface="+mn-ea"/>
                <a:cs typeface="+mn-cs"/>
              </a:rPr>
              <a:t>Modules</a:t>
            </a:r>
          </a:p>
          <a:p>
            <a:pPr marL="342900" indent="-342900" defTabSz="914400">
              <a:spcBef>
                <a:spcPts val="1000"/>
              </a:spcBef>
              <a:buFont typeface="Wingdings" panose="05000000000000000000" pitchFamily="2" charset="2"/>
              <a:buChar char="Ø"/>
            </a:pPr>
            <a:r>
              <a:rPr lang="en-US" sz="2400" b="0" i="0" kern="1200" cap="all" dirty="0">
                <a:solidFill>
                  <a:schemeClr val="tx1"/>
                </a:solidFill>
                <a:latin typeface="+mn-lt"/>
                <a:ea typeface="+mn-ea"/>
                <a:cs typeface="+mn-cs"/>
              </a:rPr>
              <a:t>Technologies</a:t>
            </a:r>
          </a:p>
          <a:p>
            <a:pPr marL="342900" indent="-342900" defTabSz="914400">
              <a:spcBef>
                <a:spcPts val="1000"/>
              </a:spcBef>
              <a:buFont typeface="Wingdings" panose="05000000000000000000" pitchFamily="2" charset="2"/>
              <a:buChar char="Ø"/>
            </a:pPr>
            <a:r>
              <a:rPr lang="en-US" sz="2400" b="0" i="0" kern="1200" cap="all" dirty="0">
                <a:solidFill>
                  <a:schemeClr val="tx1"/>
                </a:solidFill>
                <a:latin typeface="+mn-lt"/>
                <a:ea typeface="+mn-ea"/>
                <a:cs typeface="+mn-cs"/>
              </a:rPr>
              <a:t>Flow Diagrams</a:t>
            </a:r>
          </a:p>
          <a:p>
            <a:pPr marL="342900" indent="-342900" defTabSz="914400">
              <a:spcBef>
                <a:spcPts val="1000"/>
              </a:spcBef>
              <a:buFont typeface="Wingdings" panose="05000000000000000000" pitchFamily="2" charset="2"/>
              <a:buChar char="Ø"/>
            </a:pPr>
            <a:r>
              <a:rPr lang="en-US" sz="2400" b="0" i="0" kern="1200" cap="all" dirty="0">
                <a:solidFill>
                  <a:schemeClr val="tx1"/>
                </a:solidFill>
                <a:latin typeface="+mn-lt"/>
                <a:ea typeface="+mn-ea"/>
                <a:cs typeface="+mn-cs"/>
              </a:rPr>
              <a:t>Angular &amp; Its Architecture</a:t>
            </a:r>
          </a:p>
          <a:p>
            <a:pPr marL="342900" indent="-342900" defTabSz="914400">
              <a:spcBef>
                <a:spcPts val="1000"/>
              </a:spcBef>
              <a:buFont typeface="Wingdings" panose="05000000000000000000" pitchFamily="2" charset="2"/>
              <a:buChar char="Ø"/>
            </a:pPr>
            <a:r>
              <a:rPr lang="en-US" sz="2400" b="0" i="0" kern="1200" cap="all" dirty="0">
                <a:solidFill>
                  <a:schemeClr val="tx1"/>
                </a:solidFill>
                <a:latin typeface="+mn-lt"/>
                <a:ea typeface="+mn-ea"/>
                <a:cs typeface="+mn-cs"/>
              </a:rPr>
              <a:t>Spring Boot &amp; Its Architecture</a:t>
            </a:r>
          </a:p>
          <a:p>
            <a:pPr marL="342900" indent="-342900" defTabSz="914400">
              <a:spcBef>
                <a:spcPts val="1000"/>
              </a:spcBef>
              <a:buFont typeface="Wingdings" panose="05000000000000000000" pitchFamily="2" charset="2"/>
              <a:buChar char="Ø"/>
            </a:pPr>
            <a:r>
              <a:rPr lang="en-US" sz="2400" b="0" i="0" kern="1200" cap="all" dirty="0">
                <a:solidFill>
                  <a:schemeClr val="tx1"/>
                </a:solidFill>
                <a:latin typeface="+mn-lt"/>
                <a:ea typeface="+mn-ea"/>
                <a:cs typeface="+mn-cs"/>
              </a:rPr>
              <a:t>Application Interfaces</a:t>
            </a:r>
          </a:p>
          <a:p>
            <a:pPr marL="342900" indent="-342900" defTabSz="914400">
              <a:spcBef>
                <a:spcPts val="1000"/>
              </a:spcBef>
              <a:buFont typeface="Wingdings" panose="05000000000000000000" pitchFamily="2" charset="2"/>
              <a:buChar char="Ø"/>
            </a:pPr>
            <a:r>
              <a:rPr lang="en-US" sz="2400" b="0" i="0" kern="1200" cap="all" dirty="0">
                <a:solidFill>
                  <a:schemeClr val="tx1"/>
                </a:solidFill>
                <a:latin typeface="+mn-lt"/>
                <a:ea typeface="+mn-ea"/>
                <a:cs typeface="+mn-cs"/>
              </a:rPr>
              <a:t>Advantages</a:t>
            </a:r>
          </a:p>
          <a:p>
            <a:pPr marL="342900" indent="-342900" defTabSz="914400">
              <a:spcBef>
                <a:spcPts val="1000"/>
              </a:spcBef>
              <a:buFont typeface="Wingdings" panose="05000000000000000000" pitchFamily="2" charset="2"/>
              <a:buChar char="Ø"/>
            </a:pPr>
            <a:r>
              <a:rPr lang="en-US" sz="2400" b="0" i="0" kern="1200" cap="all" dirty="0">
                <a:solidFill>
                  <a:schemeClr val="tx1"/>
                </a:solidFill>
                <a:latin typeface="+mn-lt"/>
                <a:ea typeface="+mn-ea"/>
                <a:cs typeface="+mn-cs"/>
              </a:rPr>
              <a:t>Features</a:t>
            </a:r>
          </a:p>
          <a:p>
            <a:pPr marL="342900" indent="-342900" defTabSz="914400">
              <a:spcBef>
                <a:spcPts val="1000"/>
              </a:spcBef>
              <a:buFont typeface="Wingdings" panose="05000000000000000000" pitchFamily="2" charset="2"/>
              <a:buChar char="Ø"/>
            </a:pPr>
            <a:r>
              <a:rPr lang="en-US" sz="2400" b="0" i="0" kern="1200" cap="all" dirty="0">
                <a:solidFill>
                  <a:schemeClr val="tx1"/>
                </a:solidFill>
                <a:latin typeface="+mn-lt"/>
                <a:ea typeface="+mn-ea"/>
                <a:cs typeface="+mn-cs"/>
              </a:rPr>
              <a:t>Conclusion</a:t>
            </a:r>
          </a:p>
          <a:p>
            <a:pPr defTabSz="914400">
              <a:spcBef>
                <a:spcPts val="1000"/>
              </a:spcBef>
            </a:pPr>
            <a:endParaRPr lang="en-US" sz="2400" b="0" i="0" kern="1200" cap="all" dirty="0">
              <a:solidFill>
                <a:schemeClr val="tx1"/>
              </a:solidFill>
              <a:latin typeface="+mn-lt"/>
              <a:ea typeface="+mn-ea"/>
              <a:cs typeface="+mn-cs"/>
            </a:endParaRPr>
          </a:p>
        </p:txBody>
      </p:sp>
    </p:spTree>
    <p:extLst>
      <p:ext uri="{BB962C8B-B14F-4D97-AF65-F5344CB8AC3E}">
        <p14:creationId xmlns:p14="http://schemas.microsoft.com/office/powerpoint/2010/main" val="1367601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565ABB-A295-6548-2074-CF0EC56563B6}"/>
              </a:ext>
            </a:extLst>
          </p:cNvPr>
          <p:cNvSpPr>
            <a:spLocks noGrp="1"/>
          </p:cNvSpPr>
          <p:nvPr>
            <p:ph type="title"/>
          </p:nvPr>
        </p:nvSpPr>
        <p:spPr>
          <a:xfrm>
            <a:off x="1028699" y="294538"/>
            <a:ext cx="7421963" cy="1033669"/>
          </a:xfrm>
        </p:spPr>
        <p:txBody>
          <a:bodyPr>
            <a:normAutofit/>
          </a:bodyPr>
          <a:lstStyle/>
          <a:p>
            <a:r>
              <a:rPr lang="en-US" sz="3500" b="1" dirty="0">
                <a:solidFill>
                  <a:srgbClr val="FFFFFF"/>
                </a:solidFill>
                <a:latin typeface="+mn-lt"/>
              </a:rPr>
              <a:t>INTRODUCTION</a:t>
            </a:r>
          </a:p>
        </p:txBody>
      </p:sp>
      <p:sp>
        <p:nvSpPr>
          <p:cNvPr id="3" name="Content Placeholder 2">
            <a:extLst>
              <a:ext uri="{FF2B5EF4-FFF2-40B4-BE49-F238E27FC236}">
                <a16:creationId xmlns:a16="http://schemas.microsoft.com/office/drawing/2014/main" id="{AD0838DE-A4A4-7A32-97F1-DD89B8F74E3F}"/>
              </a:ext>
            </a:extLst>
          </p:cNvPr>
          <p:cNvSpPr>
            <a:spLocks noGrp="1"/>
          </p:cNvSpPr>
          <p:nvPr>
            <p:ph idx="1"/>
          </p:nvPr>
        </p:nvSpPr>
        <p:spPr>
          <a:xfrm>
            <a:off x="1028699" y="2318197"/>
            <a:ext cx="7293023" cy="3683358"/>
          </a:xfrm>
        </p:spPr>
        <p:txBody>
          <a:bodyPr anchor="ctr">
            <a:normAutofit/>
          </a:bodyPr>
          <a:lstStyle/>
          <a:p>
            <a:pPr marL="45720" indent="0">
              <a:buNone/>
            </a:pPr>
            <a:r>
              <a:rPr lang="en-IN" sz="1700">
                <a:latin typeface="Times New Roman" panose="02020603050405020304" pitchFamily="18" charset="0"/>
                <a:cs typeface="Times New Roman" panose="02020603050405020304" pitchFamily="18" charset="0"/>
              </a:rPr>
              <a:t> The bus booking system is a Java Spring Boot, MySQL and Angular Project which runs on the tomcat server, you can also run this project eclipse and Spring Tool Suites. We also developed this java Spring Boot and Angular project on Bus Booking System </a:t>
            </a:r>
            <a:r>
              <a:rPr lang="en-US" sz="1700">
                <a:latin typeface="Times New Roman" panose="02020603050405020304" pitchFamily="18" charset="0"/>
                <a:cs typeface="Times New Roman" panose="02020603050405020304" pitchFamily="18" charset="0"/>
              </a:rPr>
              <a:t>to automate the process</a:t>
            </a:r>
            <a:r>
              <a:rPr lang="en-IN" sz="1700">
                <a:latin typeface="Times New Roman" panose="02020603050405020304" pitchFamily="18" charset="0"/>
                <a:cs typeface="Times New Roman" panose="02020603050405020304" pitchFamily="18" charset="0"/>
              </a:rPr>
              <a:t>. The main features of this project are to manage Bus, Ticket Booking, Sales, Operations, Customers and Booking. </a:t>
            </a:r>
          </a:p>
          <a:p>
            <a:pPr marL="45720" indent="0">
              <a:buNone/>
            </a:pPr>
            <a:r>
              <a:rPr lang="en-IN" sz="1700">
                <a:latin typeface="Times New Roman" panose="02020603050405020304" pitchFamily="18" charset="0"/>
                <a:cs typeface="Times New Roman" panose="02020603050405020304" pitchFamily="18" charset="0"/>
              </a:rPr>
              <a:t>             The Online Bus Booking System is a web-based application that allows visitors to check ticket availability, buy a bus ticket and pay for the bus ticket online.</a:t>
            </a:r>
          </a:p>
        </p:txBody>
      </p:sp>
    </p:spTree>
    <p:extLst>
      <p:ext uri="{BB962C8B-B14F-4D97-AF65-F5344CB8AC3E}">
        <p14:creationId xmlns:p14="http://schemas.microsoft.com/office/powerpoint/2010/main" val="2273873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9">
            <a:extLst>
              <a:ext uri="{FF2B5EF4-FFF2-40B4-BE49-F238E27FC236}">
                <a16:creationId xmlns:a16="http://schemas.microsoft.com/office/drawing/2014/main" id="{029DE7B6-DC7C-4BA1-B406-EDDA0C0A3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90722" y="-2"/>
            <a:ext cx="5653278"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3892215" y="116632"/>
            <a:ext cx="4108784" cy="3098260"/>
          </a:xfrm>
        </p:spPr>
        <p:txBody>
          <a:bodyPr vert="horz" lIns="91440" tIns="45720" rIns="91440" bIns="45720" rtlCol="0" anchor="ctr">
            <a:normAutofit/>
          </a:bodyPr>
          <a:lstStyle/>
          <a:p>
            <a:pPr marL="0" indent="0" defTabSz="914400"/>
            <a:r>
              <a:rPr lang="en-US" sz="4000" b="1" kern="1200" dirty="0">
                <a:solidFill>
                  <a:srgbClr val="FFFFFF"/>
                </a:solidFill>
                <a:latin typeface="+mj-lt"/>
                <a:ea typeface="+mj-ea"/>
                <a:cs typeface="+mj-cs"/>
              </a:rPr>
              <a:t>SCOPE</a:t>
            </a:r>
          </a:p>
        </p:txBody>
      </p:sp>
      <p:sp>
        <p:nvSpPr>
          <p:cNvPr id="3" name="Text Placeholder 2"/>
          <p:cNvSpPr>
            <a:spLocks noGrp="1"/>
          </p:cNvSpPr>
          <p:nvPr>
            <p:ph type="body" idx="1"/>
          </p:nvPr>
        </p:nvSpPr>
        <p:spPr>
          <a:xfrm>
            <a:off x="3892215" y="2799556"/>
            <a:ext cx="4108785" cy="3167331"/>
          </a:xfrm>
        </p:spPr>
        <p:txBody>
          <a:bodyPr vert="horz" lIns="91440" tIns="45720" rIns="91440" bIns="45720" rtlCol="0">
            <a:normAutofit/>
          </a:bodyPr>
          <a:lstStyle/>
          <a:p>
            <a:pPr defTabSz="914400">
              <a:spcBef>
                <a:spcPts val="1000"/>
              </a:spcBef>
            </a:pPr>
            <a:r>
              <a:rPr lang="en-US" sz="1100" kern="1200" dirty="0">
                <a:solidFill>
                  <a:srgbClr val="FFFFFF"/>
                </a:solidFill>
                <a:latin typeface="+mn-lt"/>
                <a:ea typeface="+mn-ea"/>
                <a:cs typeface="+mn-cs"/>
              </a:rPr>
              <a:t>The scope of the online bus booking system is: A person should be able to:</a:t>
            </a:r>
          </a:p>
          <a:p>
            <a:pPr defTabSz="914400">
              <a:spcBef>
                <a:spcPts val="1000"/>
              </a:spcBef>
            </a:pPr>
            <a:r>
              <a:rPr lang="en-US" sz="1100" kern="1200" dirty="0">
                <a:solidFill>
                  <a:srgbClr val="FFFFFF"/>
                </a:solidFill>
                <a:latin typeface="+mn-lt"/>
                <a:ea typeface="+mn-ea"/>
                <a:cs typeface="+mn-cs"/>
              </a:rPr>
              <a:t>Login to the system through the first page of the application.</a:t>
            </a:r>
          </a:p>
          <a:p>
            <a:pPr defTabSz="914400">
              <a:spcBef>
                <a:spcPts val="1000"/>
              </a:spcBef>
            </a:pPr>
            <a:r>
              <a:rPr lang="en-US" sz="1100" kern="1200" dirty="0">
                <a:solidFill>
                  <a:srgbClr val="FFFFFF"/>
                </a:solidFill>
                <a:latin typeface="+mn-lt"/>
                <a:ea typeface="+mn-ea"/>
                <a:cs typeface="+mn-cs"/>
              </a:rPr>
              <a:t>Otherwise we can register into the system.</a:t>
            </a:r>
          </a:p>
          <a:p>
            <a:pPr defTabSz="914400">
              <a:spcBef>
                <a:spcPts val="1000"/>
              </a:spcBef>
            </a:pPr>
            <a:r>
              <a:rPr lang="en-US" sz="1100" kern="1200" dirty="0">
                <a:solidFill>
                  <a:srgbClr val="FFFFFF"/>
                </a:solidFill>
                <a:latin typeface="+mn-lt"/>
                <a:ea typeface="+mn-ea"/>
                <a:cs typeface="+mn-cs"/>
              </a:rPr>
              <a:t>Should be able to create a new login for accessing the reservation facility.</a:t>
            </a:r>
          </a:p>
          <a:p>
            <a:pPr defTabSz="914400">
              <a:spcBef>
                <a:spcPts val="1000"/>
              </a:spcBef>
            </a:pPr>
            <a:r>
              <a:rPr lang="en-US" sz="1100" kern="1200" dirty="0">
                <a:solidFill>
                  <a:srgbClr val="FFFFFF"/>
                </a:solidFill>
                <a:latin typeface="+mn-lt"/>
                <a:ea typeface="+mn-ea"/>
                <a:cs typeface="+mn-cs"/>
              </a:rPr>
              <a:t>Able to choose the seats which are available for a certain class.</a:t>
            </a:r>
          </a:p>
          <a:p>
            <a:pPr defTabSz="914400">
              <a:spcBef>
                <a:spcPts val="1000"/>
              </a:spcBef>
            </a:pPr>
            <a:endParaRPr lang="en-US" sz="1100" kern="1200" dirty="0">
              <a:solidFill>
                <a:srgbClr val="FFFFFF"/>
              </a:solidFill>
              <a:latin typeface="+mn-lt"/>
              <a:ea typeface="+mn-ea"/>
              <a:cs typeface="+mn-cs"/>
            </a:endParaRPr>
          </a:p>
          <a:p>
            <a:pPr defTabSz="914400">
              <a:spcBef>
                <a:spcPts val="1000"/>
              </a:spcBef>
            </a:pPr>
            <a:endParaRPr lang="en-US" sz="1100" kern="1200" dirty="0">
              <a:solidFill>
                <a:srgbClr val="FFFFFF"/>
              </a:solidFill>
              <a:latin typeface="+mn-lt"/>
              <a:ea typeface="+mn-ea"/>
              <a:cs typeface="+mn-cs"/>
            </a:endParaRPr>
          </a:p>
        </p:txBody>
      </p:sp>
      <p:pic>
        <p:nvPicPr>
          <p:cNvPr id="7" name="Graphic 6" descr="Bus">
            <a:extLst>
              <a:ext uri="{FF2B5EF4-FFF2-40B4-BE49-F238E27FC236}">
                <a16:creationId xmlns:a16="http://schemas.microsoft.com/office/drawing/2014/main" id="{AACD76A2-3FED-87F0-A730-AC1D2BF9704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11292" y="2799556"/>
            <a:ext cx="1236429" cy="1236429"/>
          </a:xfrm>
          <a:prstGeom prst="rect">
            <a:avLst/>
          </a:prstGeom>
        </p:spPr>
      </p:pic>
    </p:spTree>
    <p:extLst>
      <p:ext uri="{BB962C8B-B14F-4D97-AF65-F5344CB8AC3E}">
        <p14:creationId xmlns:p14="http://schemas.microsoft.com/office/powerpoint/2010/main" val="1123713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59301" y="640081"/>
            <a:ext cx="3604638" cy="1852815"/>
          </a:xfrm>
          <a:noFill/>
        </p:spPr>
        <p:txBody>
          <a:bodyPr vert="horz" lIns="91440" tIns="45720" rIns="91440" bIns="45720" rtlCol="0" anchor="t">
            <a:normAutofit/>
          </a:bodyPr>
          <a:lstStyle/>
          <a:p>
            <a:pPr marL="0" indent="0" defTabSz="914400"/>
            <a:r>
              <a:rPr lang="en-US" sz="4400" b="1" dirty="0">
                <a:solidFill>
                  <a:schemeClr val="accent1"/>
                </a:solidFill>
              </a:rPr>
              <a:t> </a:t>
            </a:r>
            <a:r>
              <a:rPr lang="en-US" sz="4000" b="1" dirty="0">
                <a:solidFill>
                  <a:schemeClr val="accent1"/>
                </a:solidFill>
              </a:rPr>
              <a:t>MODULES OF BUS BOOKING SYSTEM</a:t>
            </a:r>
            <a:endParaRPr lang="en-US" sz="4400" b="1" dirty="0">
              <a:solidFill>
                <a:schemeClr val="accent1"/>
              </a:solidFill>
            </a:endParaRPr>
          </a:p>
        </p:txBody>
      </p:sp>
      <p:sp>
        <p:nvSpPr>
          <p:cNvPr id="3" name="Text Placeholder 2"/>
          <p:cNvSpPr>
            <a:spLocks noGrp="1"/>
          </p:cNvSpPr>
          <p:nvPr>
            <p:ph type="body" idx="1"/>
          </p:nvPr>
        </p:nvSpPr>
        <p:spPr>
          <a:xfrm>
            <a:off x="5059301" y="2708920"/>
            <a:ext cx="3604638" cy="3509001"/>
          </a:xfrm>
          <a:noFill/>
        </p:spPr>
        <p:txBody>
          <a:bodyPr vert="horz" lIns="91440" tIns="45720" rIns="91440" bIns="45720" rtlCol="0">
            <a:normAutofit/>
          </a:bodyPr>
          <a:lstStyle/>
          <a:p>
            <a:pPr defTabSz="914400">
              <a:spcBef>
                <a:spcPts val="1000"/>
              </a:spcBef>
            </a:pPr>
            <a:r>
              <a:rPr lang="en-US" sz="1400" b="1" dirty="0">
                <a:solidFill>
                  <a:schemeClr val="tx1"/>
                </a:solidFill>
              </a:rPr>
              <a:t>Bus module</a:t>
            </a:r>
            <a:r>
              <a:rPr lang="en-US" sz="1400" dirty="0">
                <a:solidFill>
                  <a:schemeClr val="tx1"/>
                </a:solidFill>
              </a:rPr>
              <a:t>: We can manage all the operations related to Buses from this module.</a:t>
            </a:r>
          </a:p>
          <a:p>
            <a:pPr defTabSz="914400">
              <a:spcBef>
                <a:spcPts val="1000"/>
              </a:spcBef>
            </a:pPr>
            <a:r>
              <a:rPr lang="en-US" sz="1400" b="1" dirty="0">
                <a:solidFill>
                  <a:schemeClr val="tx1"/>
                </a:solidFill>
              </a:rPr>
              <a:t>Ticket Booking module</a:t>
            </a:r>
            <a:r>
              <a:rPr lang="en-US" sz="1400" dirty="0">
                <a:solidFill>
                  <a:schemeClr val="tx1"/>
                </a:solidFill>
              </a:rPr>
              <a:t>: This module is normally developed for managing the Ticket Booking operations.</a:t>
            </a:r>
          </a:p>
          <a:p>
            <a:pPr defTabSz="914400">
              <a:spcBef>
                <a:spcPts val="1000"/>
              </a:spcBef>
            </a:pPr>
            <a:r>
              <a:rPr lang="en-US" sz="1400" b="1" dirty="0">
                <a:solidFill>
                  <a:schemeClr val="tx1"/>
                </a:solidFill>
              </a:rPr>
              <a:t>Operations module</a:t>
            </a:r>
            <a:r>
              <a:rPr lang="en-US" sz="1400" dirty="0">
                <a:solidFill>
                  <a:schemeClr val="tx1"/>
                </a:solidFill>
              </a:rPr>
              <a:t>: This module manages Operations functionalities.</a:t>
            </a:r>
          </a:p>
          <a:p>
            <a:pPr defTabSz="914400">
              <a:spcBef>
                <a:spcPts val="1000"/>
              </a:spcBef>
            </a:pPr>
            <a:r>
              <a:rPr lang="en-US" sz="1400" b="1" dirty="0">
                <a:solidFill>
                  <a:schemeClr val="tx1"/>
                </a:solidFill>
              </a:rPr>
              <a:t>Admin module: </a:t>
            </a:r>
            <a:r>
              <a:rPr lang="en-US" sz="1400" dirty="0">
                <a:solidFill>
                  <a:schemeClr val="tx1"/>
                </a:solidFill>
              </a:rPr>
              <a:t>Admin modules perform all the create, read, update and delete operations of bus application facilities.</a:t>
            </a:r>
          </a:p>
          <a:p>
            <a:pPr defTabSz="914400">
              <a:spcBef>
                <a:spcPts val="1000"/>
              </a:spcBef>
            </a:pPr>
            <a:r>
              <a:rPr lang="en-US" sz="1400" b="1" dirty="0">
                <a:solidFill>
                  <a:schemeClr val="tx1"/>
                </a:solidFill>
              </a:rPr>
              <a:t>Booking module</a:t>
            </a:r>
            <a:r>
              <a:rPr lang="en-US" sz="1400" dirty="0">
                <a:solidFill>
                  <a:schemeClr val="tx1"/>
                </a:solidFill>
              </a:rPr>
              <a:t>: It manages all the functionalities of Booking.</a:t>
            </a:r>
          </a:p>
          <a:p>
            <a:pPr defTabSz="914400">
              <a:spcBef>
                <a:spcPts val="1000"/>
              </a:spcBef>
            </a:pPr>
            <a:r>
              <a:rPr lang="en-US" sz="1400" b="1" dirty="0">
                <a:solidFill>
                  <a:schemeClr val="tx1"/>
                </a:solidFill>
              </a:rPr>
              <a:t>Customer module</a:t>
            </a:r>
            <a:r>
              <a:rPr lang="en-US" sz="1400" dirty="0">
                <a:solidFill>
                  <a:schemeClr val="tx1"/>
                </a:solidFill>
              </a:rPr>
              <a:t>: Register, login, booking.</a:t>
            </a:r>
          </a:p>
          <a:p>
            <a:pPr defTabSz="914400">
              <a:spcBef>
                <a:spcPts val="1000"/>
              </a:spcBef>
            </a:pPr>
            <a:endParaRPr lang="en-US" sz="1400" dirty="0">
              <a:solidFill>
                <a:schemeClr val="tx1"/>
              </a:solidFill>
            </a:endParaRPr>
          </a:p>
          <a:p>
            <a:pPr defTabSz="914400">
              <a:spcBef>
                <a:spcPts val="1000"/>
              </a:spcBef>
            </a:pPr>
            <a:endParaRPr lang="en-US" sz="1400" dirty="0">
              <a:solidFill>
                <a:schemeClr val="tx1"/>
              </a:solidFill>
            </a:endParaRPr>
          </a:p>
        </p:txBody>
      </p:sp>
      <p:pic>
        <p:nvPicPr>
          <p:cNvPr id="5" name="Picture 4" descr="Moving bus">
            <a:extLst>
              <a:ext uri="{FF2B5EF4-FFF2-40B4-BE49-F238E27FC236}">
                <a16:creationId xmlns:a16="http://schemas.microsoft.com/office/drawing/2014/main" id="{573129E2-BCAF-6F5E-F3F1-0DA3A1D6E21D}"/>
              </a:ext>
            </a:extLst>
          </p:cNvPr>
          <p:cNvPicPr>
            <a:picLocks noChangeAspect="1"/>
          </p:cNvPicPr>
          <p:nvPr/>
        </p:nvPicPr>
        <p:blipFill rotWithShape="1">
          <a:blip r:embed="rId2"/>
          <a:srcRect l="41290" r="14139" b="-1"/>
          <a:stretch/>
        </p:blipFill>
        <p:spPr>
          <a:xfrm>
            <a:off x="20" y="10"/>
            <a:ext cx="4579221" cy="6857990"/>
          </a:xfrm>
          <a:prstGeom prst="rect">
            <a:avLst/>
          </a:prstGeom>
        </p:spPr>
      </p:pic>
    </p:spTree>
    <p:extLst>
      <p:ext uri="{BB962C8B-B14F-4D97-AF65-F5344CB8AC3E}">
        <p14:creationId xmlns:p14="http://schemas.microsoft.com/office/powerpoint/2010/main" val="1085230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 y="0"/>
            <a:ext cx="4562585"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66668" y="637762"/>
            <a:ext cx="3213298" cy="5576770"/>
          </a:xfrm>
        </p:spPr>
        <p:txBody>
          <a:bodyPr vert="horz" lIns="91440" tIns="45720" rIns="91440" bIns="45720" rtlCol="0" anchor="ctr">
            <a:normAutofit/>
          </a:bodyPr>
          <a:lstStyle/>
          <a:p>
            <a:pPr marL="0" indent="0" defTabSz="914400"/>
            <a:r>
              <a:rPr lang="en-US" sz="4000" b="1" kern="1200" dirty="0">
                <a:solidFill>
                  <a:schemeClr val="bg1"/>
                </a:solidFill>
                <a:latin typeface="+mj-lt"/>
                <a:ea typeface="+mj-ea"/>
                <a:cs typeface="+mj-cs"/>
              </a:rPr>
              <a:t>TECHNOLIGIESUSED IN PROJECT:</a:t>
            </a:r>
          </a:p>
        </p:txBody>
      </p:sp>
      <p:sp>
        <p:nvSpPr>
          <p:cNvPr id="10" name="Rectangle 9">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0" y="0"/>
            <a:ext cx="4571992"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5054598" y="637762"/>
            <a:ext cx="3229410" cy="5860946"/>
          </a:xfrm>
        </p:spPr>
        <p:txBody>
          <a:bodyPr vert="horz" lIns="91440" tIns="45720" rIns="91440" bIns="45720" rtlCol="0" anchor="ctr">
            <a:normAutofit/>
          </a:bodyPr>
          <a:lstStyle/>
          <a:p>
            <a:pPr defTabSz="914400">
              <a:spcBef>
                <a:spcPts val="1000"/>
              </a:spcBef>
            </a:pPr>
            <a:r>
              <a:rPr lang="en-US" sz="2200" b="1" kern="1200" dirty="0">
                <a:solidFill>
                  <a:schemeClr val="tx1"/>
                </a:solidFill>
                <a:latin typeface="+mn-lt"/>
                <a:ea typeface="+mn-ea"/>
                <a:cs typeface="+mn-cs"/>
              </a:rPr>
              <a:t>Frontend</a:t>
            </a:r>
            <a:r>
              <a:rPr lang="en-US" sz="2200" kern="1200" dirty="0">
                <a:solidFill>
                  <a:schemeClr val="tx1"/>
                </a:solidFill>
                <a:latin typeface="+mn-lt"/>
                <a:ea typeface="+mn-ea"/>
                <a:cs typeface="+mn-cs"/>
              </a:rPr>
              <a:t>:</a:t>
            </a:r>
          </a:p>
          <a:p>
            <a:pPr marL="342900" indent="-342900" defTabSz="914400">
              <a:spcBef>
                <a:spcPts val="1000"/>
              </a:spcBef>
              <a:buFont typeface="Arial" panose="020B0604020202020204" pitchFamily="34" charset="0"/>
              <a:buChar char="•"/>
            </a:pPr>
            <a:r>
              <a:rPr lang="en-US" sz="2200" kern="1200" dirty="0" err="1">
                <a:solidFill>
                  <a:schemeClr val="tx1"/>
                </a:solidFill>
                <a:latin typeface="+mn-lt"/>
                <a:ea typeface="+mn-ea"/>
                <a:cs typeface="+mn-cs"/>
              </a:rPr>
              <a:t>VisualStudio</a:t>
            </a:r>
            <a:r>
              <a:rPr lang="en-US" sz="2200" kern="1200" dirty="0">
                <a:solidFill>
                  <a:schemeClr val="tx1"/>
                </a:solidFill>
                <a:latin typeface="+mn-lt"/>
                <a:ea typeface="+mn-ea"/>
                <a:cs typeface="+mn-cs"/>
              </a:rPr>
              <a:t> Code IDE</a:t>
            </a:r>
          </a:p>
          <a:p>
            <a:pPr marL="342900" indent="-342900" defTabSz="914400">
              <a:spcBef>
                <a:spcPts val="1000"/>
              </a:spcBef>
              <a:buFont typeface="Arial" panose="020B0604020202020204" pitchFamily="34" charset="0"/>
              <a:buChar char="•"/>
            </a:pPr>
            <a:r>
              <a:rPr lang="en-US" sz="2200" kern="1200" dirty="0">
                <a:solidFill>
                  <a:schemeClr val="tx1"/>
                </a:solidFill>
                <a:latin typeface="+mn-lt"/>
                <a:ea typeface="+mn-ea"/>
                <a:cs typeface="+mn-cs"/>
              </a:rPr>
              <a:t>Node </a:t>
            </a:r>
            <a:r>
              <a:rPr lang="en-US" sz="2200" kern="1200" dirty="0" err="1">
                <a:solidFill>
                  <a:schemeClr val="tx1"/>
                </a:solidFill>
                <a:latin typeface="+mn-lt"/>
                <a:ea typeface="+mn-ea"/>
                <a:cs typeface="+mn-cs"/>
              </a:rPr>
              <a:t>js</a:t>
            </a:r>
            <a:r>
              <a:rPr lang="en-US" sz="2200" kern="1200" dirty="0">
                <a:solidFill>
                  <a:schemeClr val="tx1"/>
                </a:solidFill>
                <a:latin typeface="+mn-lt"/>
                <a:ea typeface="+mn-ea"/>
                <a:cs typeface="+mn-cs"/>
              </a:rPr>
              <a:t> &amp; </a:t>
            </a:r>
            <a:r>
              <a:rPr lang="en-US" sz="2200" kern="1200" dirty="0" err="1">
                <a:solidFill>
                  <a:schemeClr val="tx1"/>
                </a:solidFill>
                <a:latin typeface="+mn-lt"/>
                <a:ea typeface="+mn-ea"/>
                <a:cs typeface="+mn-cs"/>
              </a:rPr>
              <a:t>Npm</a:t>
            </a:r>
            <a:endParaRPr lang="en-US" sz="2200" kern="1200" dirty="0">
              <a:solidFill>
                <a:schemeClr val="tx1"/>
              </a:solidFill>
              <a:latin typeface="+mn-lt"/>
              <a:ea typeface="+mn-ea"/>
              <a:cs typeface="+mn-cs"/>
            </a:endParaRPr>
          </a:p>
          <a:p>
            <a:pPr marL="342900" indent="-342900" defTabSz="914400">
              <a:spcBef>
                <a:spcPts val="1000"/>
              </a:spcBef>
              <a:buFont typeface="Arial" panose="020B0604020202020204" pitchFamily="34" charset="0"/>
              <a:buChar char="•"/>
            </a:pPr>
            <a:r>
              <a:rPr lang="en-US" sz="2200" kern="1200" dirty="0">
                <a:solidFill>
                  <a:schemeClr val="tx1"/>
                </a:solidFill>
                <a:latin typeface="+mn-lt"/>
                <a:ea typeface="+mn-ea"/>
                <a:cs typeface="+mn-cs"/>
              </a:rPr>
              <a:t>TypeScript</a:t>
            </a:r>
          </a:p>
          <a:p>
            <a:pPr marL="342900" indent="-342900" defTabSz="914400">
              <a:spcBef>
                <a:spcPts val="1000"/>
              </a:spcBef>
              <a:buFont typeface="Arial" panose="020B0604020202020204" pitchFamily="34" charset="0"/>
              <a:buChar char="•"/>
            </a:pPr>
            <a:r>
              <a:rPr lang="en-US" sz="2200" kern="1200" dirty="0">
                <a:solidFill>
                  <a:schemeClr val="tx1"/>
                </a:solidFill>
                <a:latin typeface="+mn-lt"/>
                <a:ea typeface="+mn-ea"/>
                <a:cs typeface="+mn-cs"/>
              </a:rPr>
              <a:t>Angular CLI</a:t>
            </a:r>
          </a:p>
          <a:p>
            <a:pPr defTabSz="914400">
              <a:spcBef>
                <a:spcPts val="1000"/>
              </a:spcBef>
            </a:pPr>
            <a:endParaRPr lang="en-US" sz="2200" kern="1200" dirty="0">
              <a:solidFill>
                <a:schemeClr val="tx1"/>
              </a:solidFill>
              <a:latin typeface="+mn-lt"/>
              <a:ea typeface="+mn-ea"/>
              <a:cs typeface="+mn-cs"/>
            </a:endParaRPr>
          </a:p>
          <a:p>
            <a:pPr defTabSz="914400">
              <a:spcBef>
                <a:spcPts val="1000"/>
              </a:spcBef>
            </a:pPr>
            <a:r>
              <a:rPr lang="en-US" sz="2200" b="1" kern="1200" dirty="0">
                <a:solidFill>
                  <a:schemeClr val="tx1"/>
                </a:solidFill>
                <a:latin typeface="+mn-lt"/>
                <a:ea typeface="+mn-ea"/>
                <a:cs typeface="+mn-cs"/>
              </a:rPr>
              <a:t>Backend</a:t>
            </a:r>
            <a:r>
              <a:rPr lang="en-US" sz="2200" kern="1200" dirty="0">
                <a:solidFill>
                  <a:schemeClr val="tx1"/>
                </a:solidFill>
                <a:latin typeface="+mn-lt"/>
                <a:ea typeface="+mn-ea"/>
                <a:cs typeface="+mn-cs"/>
              </a:rPr>
              <a:t>:</a:t>
            </a:r>
          </a:p>
          <a:p>
            <a:pPr marL="342900" indent="-342900" defTabSz="914400">
              <a:spcBef>
                <a:spcPts val="1000"/>
              </a:spcBef>
              <a:buFont typeface="Arial" panose="020B0604020202020204" pitchFamily="34" charset="0"/>
              <a:buChar char="•"/>
            </a:pPr>
            <a:r>
              <a:rPr lang="en-US" sz="2200" b="0" i="0" kern="1200" dirty="0">
                <a:solidFill>
                  <a:schemeClr val="tx1"/>
                </a:solidFill>
                <a:effectLst/>
                <a:latin typeface="+mn-lt"/>
                <a:ea typeface="+mn-ea"/>
                <a:cs typeface="+mn-cs"/>
              </a:rPr>
              <a:t>Spring Boot</a:t>
            </a:r>
          </a:p>
          <a:p>
            <a:pPr marL="342900" indent="-342900" defTabSz="914400">
              <a:spcBef>
                <a:spcPts val="1000"/>
              </a:spcBef>
              <a:buFont typeface="Arial" panose="020B0604020202020204" pitchFamily="34" charset="0"/>
              <a:buChar char="•"/>
            </a:pPr>
            <a:r>
              <a:rPr lang="en-US" sz="2200" b="0" i="0" kern="1200" dirty="0">
                <a:solidFill>
                  <a:schemeClr val="tx1"/>
                </a:solidFill>
                <a:effectLst/>
                <a:latin typeface="+mn-lt"/>
                <a:ea typeface="+mn-ea"/>
                <a:cs typeface="+mn-cs"/>
              </a:rPr>
              <a:t>Maven</a:t>
            </a:r>
          </a:p>
          <a:p>
            <a:pPr marL="342900" indent="-342900" defTabSz="914400">
              <a:spcBef>
                <a:spcPts val="1000"/>
              </a:spcBef>
              <a:buFont typeface="Arial" panose="020B0604020202020204" pitchFamily="34" charset="0"/>
              <a:buChar char="•"/>
            </a:pPr>
            <a:r>
              <a:rPr lang="en-US" sz="2200" b="0" i="0" kern="1200" dirty="0">
                <a:solidFill>
                  <a:schemeClr val="tx1"/>
                </a:solidFill>
                <a:effectLst/>
                <a:latin typeface="+mn-lt"/>
                <a:ea typeface="+mn-ea"/>
                <a:cs typeface="+mn-cs"/>
              </a:rPr>
              <a:t>Spring Data JPA</a:t>
            </a:r>
          </a:p>
          <a:p>
            <a:pPr marL="342900" indent="-342900" defTabSz="914400">
              <a:spcBef>
                <a:spcPts val="1000"/>
              </a:spcBef>
              <a:buFont typeface="Arial" panose="020B0604020202020204" pitchFamily="34" charset="0"/>
              <a:buChar char="•"/>
            </a:pPr>
            <a:r>
              <a:rPr lang="en-US" sz="2200" b="0" i="0" kern="1200" dirty="0">
                <a:solidFill>
                  <a:schemeClr val="tx1"/>
                </a:solidFill>
                <a:effectLst/>
                <a:latin typeface="+mn-lt"/>
                <a:ea typeface="+mn-ea"/>
                <a:cs typeface="+mn-cs"/>
              </a:rPr>
              <a:t>JDK 1.8</a:t>
            </a:r>
          </a:p>
          <a:p>
            <a:pPr marL="342900" indent="-342900" defTabSz="914400">
              <a:spcBef>
                <a:spcPts val="1000"/>
              </a:spcBef>
              <a:buFont typeface="Arial" panose="020B0604020202020204" pitchFamily="34" charset="0"/>
              <a:buChar char="•"/>
            </a:pPr>
            <a:r>
              <a:rPr lang="en-US" sz="2200" kern="1200" dirty="0">
                <a:solidFill>
                  <a:schemeClr val="tx1"/>
                </a:solidFill>
                <a:latin typeface="+mn-lt"/>
                <a:ea typeface="+mn-ea"/>
                <a:cs typeface="+mn-cs"/>
              </a:rPr>
              <a:t>E</a:t>
            </a:r>
            <a:r>
              <a:rPr lang="en-US" sz="2200" b="0" i="0" kern="1200" dirty="0">
                <a:solidFill>
                  <a:schemeClr val="tx1"/>
                </a:solidFill>
                <a:effectLst/>
                <a:latin typeface="+mn-lt"/>
                <a:ea typeface="+mn-ea"/>
                <a:cs typeface="+mn-cs"/>
              </a:rPr>
              <a:t>mbedded Tomcat server</a:t>
            </a:r>
          </a:p>
          <a:p>
            <a:pPr marL="342900" indent="-342900" defTabSz="914400">
              <a:spcBef>
                <a:spcPts val="1000"/>
              </a:spcBef>
              <a:buFont typeface="Arial" panose="020B0604020202020204" pitchFamily="34" charset="0"/>
              <a:buChar char="•"/>
            </a:pPr>
            <a:r>
              <a:rPr lang="en-US" sz="2200" b="0" i="0" kern="1200" dirty="0">
                <a:solidFill>
                  <a:schemeClr val="tx1"/>
                </a:solidFill>
                <a:effectLst/>
                <a:latin typeface="+mn-lt"/>
                <a:ea typeface="+mn-ea"/>
                <a:cs typeface="+mn-cs"/>
              </a:rPr>
              <a:t>MySQL Database</a:t>
            </a:r>
          </a:p>
          <a:p>
            <a:pPr defTabSz="914400">
              <a:spcBef>
                <a:spcPts val="1000"/>
              </a:spcBef>
            </a:pPr>
            <a:endParaRPr lang="en-US" sz="2200" kern="1200" dirty="0">
              <a:solidFill>
                <a:schemeClr val="tx1"/>
              </a:solidFill>
              <a:latin typeface="+mn-lt"/>
              <a:ea typeface="+mn-ea"/>
              <a:cs typeface="+mn-cs"/>
            </a:endParaRPr>
          </a:p>
          <a:p>
            <a:pPr defTabSz="914400">
              <a:spcBef>
                <a:spcPts val="1000"/>
              </a:spcBef>
            </a:pPr>
            <a:endParaRPr lang="en-US" sz="2200" kern="1200" dirty="0">
              <a:solidFill>
                <a:schemeClr val="tx1"/>
              </a:solidFill>
              <a:latin typeface="+mn-lt"/>
              <a:ea typeface="+mn-ea"/>
              <a:cs typeface="+mn-cs"/>
            </a:endParaRPr>
          </a:p>
          <a:p>
            <a:pPr defTabSz="914400">
              <a:spcBef>
                <a:spcPts val="1000"/>
              </a:spcBef>
            </a:pPr>
            <a:endParaRPr lang="en-US" sz="2200" kern="1200" dirty="0">
              <a:solidFill>
                <a:schemeClr val="tx1"/>
              </a:solidFill>
              <a:latin typeface="+mn-lt"/>
              <a:ea typeface="+mn-ea"/>
              <a:cs typeface="+mn-cs"/>
            </a:endParaRPr>
          </a:p>
        </p:txBody>
      </p:sp>
    </p:spTree>
    <p:extLst>
      <p:ext uri="{BB962C8B-B14F-4D97-AF65-F5344CB8AC3E}">
        <p14:creationId xmlns:p14="http://schemas.microsoft.com/office/powerpoint/2010/main" val="28934061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887</TotalTime>
  <Words>953</Words>
  <Application>Microsoft Office PowerPoint</Application>
  <PresentationFormat>On-screen Show (4:3)</PresentationFormat>
  <Paragraphs>140</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Calibri Light</vt:lpstr>
      <vt:lpstr>Courier New</vt:lpstr>
      <vt:lpstr>Times New Roman</vt:lpstr>
      <vt:lpstr>Wingdings</vt:lpstr>
      <vt:lpstr>Office Theme</vt:lpstr>
      <vt:lpstr>ONLINE BUS BOOKING SYSTEM GROUP- 08</vt:lpstr>
      <vt:lpstr>TEAM MEMBERS</vt:lpstr>
      <vt:lpstr>TEAM DISTRIBUTION</vt:lpstr>
      <vt:lpstr>MODULES</vt:lpstr>
      <vt:lpstr>INDEX</vt:lpstr>
      <vt:lpstr>INTRODUCTION</vt:lpstr>
      <vt:lpstr>SCOPE</vt:lpstr>
      <vt:lpstr> MODULES OF BUS BOOKING SYSTEM</vt:lpstr>
      <vt:lpstr>TECHNOLIGIESUSED IN PROJECT:</vt:lpstr>
      <vt:lpstr>PowerPoint Presentation</vt:lpstr>
      <vt:lpstr>ANGULAR:</vt:lpstr>
      <vt:lpstr>ANGULAR APPLICATION ARCHITECTURE</vt:lpstr>
      <vt:lpstr>SPRING BOOT:</vt:lpstr>
      <vt:lpstr>SPRING BOOT APPLICATION ARCHITECTURE</vt:lpstr>
      <vt:lpstr>PowerPoint Presentation</vt:lpstr>
      <vt:lpstr>PowerPoint Presentation</vt:lpstr>
      <vt:lpstr>OUTPUT</vt:lpstr>
      <vt:lpstr>PowerPoint Presentation</vt:lpstr>
      <vt:lpstr>PowerPoint Presentation</vt:lpstr>
      <vt:lpstr>ADVANTAGES</vt:lpstr>
      <vt:lpstr>FEATURES</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BUS BOOKING  SYSTEM</dc:title>
  <dc:creator>MadhanMani</dc:creator>
  <cp:lastModifiedBy>160031539</cp:lastModifiedBy>
  <cp:revision>61</cp:revision>
  <dcterms:created xsi:type="dcterms:W3CDTF">2022-04-16T04:16:41Z</dcterms:created>
  <dcterms:modified xsi:type="dcterms:W3CDTF">2022-06-13T14:08:43Z</dcterms:modified>
</cp:coreProperties>
</file>