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69C7-A5BD-5AEC-CA49-48B268546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D85CA-20D8-50AB-E16A-2B5BD15D0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F978-46F7-4DEF-8389-38571B44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A86EC-F06F-0F01-E841-22B7ECC2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0B87-3FD7-F98A-B3B5-871D138C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14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6E46-6CDA-7854-888F-5F3FDFAB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AA6E3-4598-CFC3-DA23-8BEB87152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B5EA1-7D37-1CBC-6A4E-C7664425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A498C-16E9-5C18-A132-0A57357B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85EEA-0286-DC94-4BD9-AB196BB2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60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1CDCE-B74D-262C-00DC-580227B8A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564A1-C703-BCDE-E7E6-D3BB076C4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0B1D-1B50-C51B-0AD8-66EF30FA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E6D46-2323-F0A8-CF20-DF415949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012D8-A521-C644-DE64-C321AB35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8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DDA1-DF73-9D79-5944-FCFC1B12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DB29-E0BA-8B4C-F93C-6412B7D0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750A9-FB30-B776-AF6D-BA63FE2A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C48DF-84D9-3640-B4DC-6ABB1D68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419CD-7754-D880-6527-ECBCB958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9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8322-13D2-C6AF-865E-FA7CD37D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D8345-42CC-9102-6CE0-8EFED0AE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C7E07-4066-2220-E9EC-DF555E0E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3B0F1-3543-9D54-E6FA-21EAD894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C5C81-33F0-10C7-C41E-1C692808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31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27D7-64FB-5A7D-75AE-CBF7CAB3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0969F-DA3C-A50A-733C-73A9E9040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639E9-F5B1-29F2-CBDF-8D2277BD0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67806-FE4A-B4FD-A773-54D282D1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C1DD-DAA5-0265-C36C-4ACFCCE1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CFF17-5563-D343-9604-AE026719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97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2730-1B99-2549-1FDE-8168FECB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5A7A4-5CF6-7F6A-8938-16F78C4E1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6443C-6792-A49A-FE82-D49A69746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189E-B500-D9E5-C810-5A062D192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02F83-0F41-8348-C8D1-1196D7AA4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9E3F6-9480-8B50-6D39-493CA164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C24B5-5C61-19AC-6B8D-CE13FD09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977D7-D435-10F4-924E-00EB8A0A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59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B24F-E683-4A38-AF0C-D04FA688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0530F-3558-9DB8-81C7-C2276936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4C6CE-BC7A-C0EA-E76E-E85DCBB2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08BD9-3A4D-3BE0-4028-0650FD87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9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883F6-48D7-8809-6DBB-A09594DE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7D786-0A81-A8D2-6243-8EBE1A12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4C075-4B13-4042-58F8-E4A3067F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0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018C-234F-D612-BFDC-D305D485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5108-AAC7-FC9A-6FE6-7AAAB535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3DF37-C86B-459E-29D6-58433E05D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3EA3D-DB7B-5034-C555-DEA72592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AC557-3F59-E77A-E776-2255CDB3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B6F7C-4BC1-8967-30D8-03450C0F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7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045E-23DB-133F-468F-64CE704E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79C1B-8C29-83DE-E568-E0BBD9AEB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A83B7-AABD-744A-7D4F-6C344C4CC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0788A-174A-8A8C-5AA1-37F1CD8A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79B33-A483-CEC0-DA58-109143C3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9A391-2D68-D485-B0FC-66F5BF93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03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7AF48-FC43-ED1C-6C32-3506604F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34564-BEDB-F63E-5AD9-65DFFD1A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047EA-6F85-0DE5-10ED-7FBB5C951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2BACA5-C946-4CB9-9A74-340FB7D94D6F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6DAED-0E53-FD41-284A-6D9DE0D36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51F6-795D-BF29-9ED9-A36198A59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9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1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png"/><Relationship Id="rId2" Type="http://schemas.openxmlformats.org/officeDocument/2006/relationships/image" Target="../media/image13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6.svg"/><Relationship Id="rId15" Type="http://schemas.openxmlformats.org/officeDocument/2006/relationships/image" Target="../media/image18.png"/><Relationship Id="rId10" Type="http://schemas.openxmlformats.org/officeDocument/2006/relationships/image" Target="../media/image9.png"/><Relationship Id="rId19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25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1.png"/><Relationship Id="rId2" Type="http://schemas.openxmlformats.org/officeDocument/2006/relationships/image" Target="../media/image13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9.svg"/><Relationship Id="rId5" Type="http://schemas.openxmlformats.org/officeDocument/2006/relationships/image" Target="../media/image4.svg"/><Relationship Id="rId15" Type="http://schemas.openxmlformats.org/officeDocument/2006/relationships/image" Target="../media/image18.png"/><Relationship Id="rId10" Type="http://schemas.openxmlformats.org/officeDocument/2006/relationships/image" Target="../media/image28.png"/><Relationship Id="rId19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1083487"/>
            <a:ext cx="3072984" cy="85668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3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2132399"/>
            <a:ext cx="3072984" cy="85668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72CB79-4C5D-9259-26BB-ADBDAD3D1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623351"/>
              </p:ext>
            </p:extLst>
          </p:nvPr>
        </p:nvGraphicFramePr>
        <p:xfrm>
          <a:off x="3421506" y="877266"/>
          <a:ext cx="8421970" cy="559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160">
                  <a:extLst>
                    <a:ext uri="{9D8B030D-6E8A-4147-A177-3AD203B41FA5}">
                      <a16:colId xmlns:a16="http://schemas.microsoft.com/office/drawing/2014/main" val="948218640"/>
                    </a:ext>
                  </a:extLst>
                </a:gridCol>
                <a:gridCol w="1708628">
                  <a:extLst>
                    <a:ext uri="{9D8B030D-6E8A-4147-A177-3AD203B41FA5}">
                      <a16:colId xmlns:a16="http://schemas.microsoft.com/office/drawing/2014/main" val="114267177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13367604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38428340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1754810389"/>
                    </a:ext>
                  </a:extLst>
                </a:gridCol>
              </a:tblGrid>
              <a:tr h="699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Vehicle Type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Success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Avg.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6332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Sedan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98542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015799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Plus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5948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Mini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481285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65641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97764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542047"/>
                  </a:ext>
                </a:extLst>
              </a:tr>
            </a:tbl>
          </a:graphicData>
        </a:graphic>
      </p:graphicFrame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9D42D53-3FAC-3FB4-5F49-A83E8121D8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22" y="1381482"/>
            <a:ext cx="956874" cy="95687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D7C8944-5923-4765-1DEE-CCA3F242EF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163" y="2146462"/>
            <a:ext cx="855461" cy="855461"/>
          </a:xfrm>
          <a:prstGeom prst="rect">
            <a:avLst/>
          </a:prstGeom>
        </p:spPr>
      </p:pic>
      <p:pic>
        <p:nvPicPr>
          <p:cNvPr id="15" name="Picture 14" descr="A car on a black background&#10;&#10;Description automatically generated">
            <a:extLst>
              <a:ext uri="{FF2B5EF4-FFF2-40B4-BE49-F238E27FC236}">
                <a16:creationId xmlns:a16="http://schemas.microsoft.com/office/drawing/2014/main" id="{E3AEC829-635B-F42E-2257-1F0433CD20B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41" y="2631383"/>
            <a:ext cx="1191719" cy="1191719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9A92B67-7071-264D-5742-F576BC675C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480" y="3580263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9FE326-D34A-11A9-BEE3-B57116C3F7A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5" y="4401442"/>
            <a:ext cx="457234" cy="457234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B784FD-94D9-6C01-A04F-59FC3F74EB8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80" y="4967726"/>
            <a:ext cx="722459" cy="722459"/>
          </a:xfrm>
          <a:prstGeom prst="rect">
            <a:avLst/>
          </a:prstGeom>
        </p:spPr>
      </p:pic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8062B6-50DA-305E-150D-2801C8719F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845" y="5785351"/>
            <a:ext cx="457234" cy="45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8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-5124"/>
            <a:ext cx="3072984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3286975"/>
            <a:ext cx="3072984" cy="85668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9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4369309"/>
            <a:ext cx="3072984" cy="85668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4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B7C6C9F-C084-D472-DA95-8709F4E3E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82246"/>
              </p:ext>
            </p:extLst>
          </p:nvPr>
        </p:nvGraphicFramePr>
        <p:xfrm>
          <a:off x="3439615" y="170519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-11775" y="0"/>
            <a:ext cx="3072984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5530674"/>
            <a:ext cx="3072984" cy="85668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6170AC8-C1C9-1E10-3002-F0CA2B3B5C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22" y="1572711"/>
            <a:ext cx="956874" cy="956874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8680E82-F1F6-B760-07DB-1A4DA6485A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40" y="1612273"/>
            <a:ext cx="855461" cy="855461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63B83BA-C62E-C1B0-B28C-9FB18ED7B1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690" y="1690587"/>
            <a:ext cx="855461" cy="855461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1C07480-94DA-FD17-3DE7-EF121FADD88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474" y="1801135"/>
            <a:ext cx="457234" cy="457234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D14F5D8-096C-6BB1-AA46-009E5F4DBA8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701" y="1653397"/>
            <a:ext cx="722459" cy="722459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4B777C4-3065-2BBB-0EA8-A520D66338B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204" y="1774447"/>
            <a:ext cx="457234" cy="45723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2966AFE-AF81-4165-E062-6D6850DF45B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25" y="1623417"/>
            <a:ext cx="855461" cy="855461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4798316-84B7-A280-C0D5-286CE86E7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89875"/>
              </p:ext>
            </p:extLst>
          </p:nvPr>
        </p:nvGraphicFramePr>
        <p:xfrm>
          <a:off x="3472094" y="401617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201F35D-BDA5-34F1-273E-D7BCA7D10A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01" y="3883691"/>
            <a:ext cx="956874" cy="956874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BFDD27E-DCC7-D536-F18B-80AB4DA680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219" y="3923253"/>
            <a:ext cx="855461" cy="855461"/>
          </a:xfrm>
          <a:prstGeom prst="rect">
            <a:avLst/>
          </a:prstGeom>
        </p:spPr>
      </p:pic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1CE7B48-02BB-3A04-0779-F66150FE1C0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169" y="4001567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4523ACB-C9A2-5B0A-C094-208452710D5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953" y="4112115"/>
            <a:ext cx="457234" cy="457234"/>
          </a:xfrm>
          <a:prstGeom prst="rect">
            <a:avLst/>
          </a:prstGeom>
        </p:spPr>
      </p:pic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855A096-7050-BD8B-8C26-6313FC818AF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180" y="3964377"/>
            <a:ext cx="722459" cy="722459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2B9B665-1F39-2750-FBD4-55B58A85C85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83" y="4085427"/>
            <a:ext cx="457234" cy="457234"/>
          </a:xfrm>
          <a:prstGeom prst="rect">
            <a:avLst/>
          </a:prstGeom>
        </p:spPr>
      </p:pic>
      <p:pic>
        <p:nvPicPr>
          <p:cNvPr id="30" name="Picture 2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E8EE37B-6FB6-894D-3AF3-229CEFA6C2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204" y="3934397"/>
            <a:ext cx="855461" cy="8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75</Words>
  <Application>Microsoft Office PowerPoint</Application>
  <PresentationFormat>Widescreen</PresentationFormat>
  <Paragraphs>107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Gajanan</dc:creator>
  <cp:lastModifiedBy>KF31439</cp:lastModifiedBy>
  <cp:revision>9</cp:revision>
  <dcterms:created xsi:type="dcterms:W3CDTF">2024-10-05T18:58:27Z</dcterms:created>
  <dcterms:modified xsi:type="dcterms:W3CDTF">2025-01-28T17:10:09Z</dcterms:modified>
</cp:coreProperties>
</file>