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39545" cy="287972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0" userDrawn="1">
          <p15:clr>
            <a:srgbClr val="A4A3A4"/>
          </p15:clr>
        </p15:guide>
        <p15:guide id="2" pos="4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A1"/>
    <a:srgbClr val="3D97E2"/>
    <a:srgbClr val="3056FF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6633"/>
  </p:normalViewPr>
  <p:slideViewPr>
    <p:cSldViewPr snapToGrid="0" showGuides="1">
      <p:cViewPr varScale="1">
        <p:scale>
          <a:sx n="334" d="100"/>
          <a:sy n="334" d="100"/>
        </p:scale>
        <p:origin x="2432" y="176"/>
      </p:cViewPr>
      <p:guideLst>
        <p:guide orient="horz" pos="950"/>
        <p:guide pos="4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1279525"/>
            <a:ext cx="17272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114" y="555674"/>
            <a:ext cx="1080683" cy="918589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945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114" y="1512937"/>
            <a:ext cx="1080683" cy="695457"/>
          </a:xfrm>
        </p:spPr>
        <p:txBody>
          <a:bodyPr>
            <a:normAutofit/>
          </a:bodyPr>
          <a:lstStyle>
            <a:lvl1pPr marL="0" indent="0" algn="ctr">
              <a:buNone/>
              <a:defRPr sz="38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71755" indent="0" algn="ctr">
              <a:buNone/>
              <a:defRPr sz="315"/>
            </a:lvl2pPr>
            <a:lvl3pPr marL="144145" indent="0" algn="ctr">
              <a:buNone/>
              <a:defRPr sz="285"/>
            </a:lvl3pPr>
            <a:lvl4pPr marL="215900" indent="0" algn="ctr">
              <a:buNone/>
              <a:defRPr sz="250"/>
            </a:lvl4pPr>
            <a:lvl5pPr marL="288290" indent="0" algn="ctr">
              <a:buNone/>
              <a:defRPr sz="250"/>
            </a:lvl5pPr>
            <a:lvl6pPr marL="360045" indent="0" algn="ctr">
              <a:buNone/>
              <a:defRPr sz="250"/>
            </a:lvl6pPr>
            <a:lvl7pPr marL="431800" indent="0" algn="ctr">
              <a:buNone/>
              <a:defRPr sz="250"/>
            </a:lvl7pPr>
            <a:lvl8pPr marL="504190" indent="0" algn="ctr">
              <a:buNone/>
              <a:defRPr sz="250"/>
            </a:lvl8pPr>
            <a:lvl9pPr marL="575945" indent="0" algn="ctr">
              <a:buNone/>
              <a:defRPr sz="25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9063" y="231660"/>
            <a:ext cx="1242785" cy="233489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48" y="108553"/>
            <a:ext cx="1242785" cy="556766"/>
          </a:xfrm>
        </p:spPr>
        <p:txBody>
          <a:bodyPr anchor="ctr" anchorCtr="0">
            <a:normAutofit/>
          </a:bodyPr>
          <a:lstStyle>
            <a:lvl1pPr>
              <a:defRPr sz="69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48" y="766803"/>
            <a:ext cx="1242785" cy="1827660"/>
          </a:xfrm>
        </p:spPr>
        <p:txBody>
          <a:bodyPr>
            <a:normAutofit/>
          </a:bodyPr>
          <a:lstStyle>
            <a:lvl1pPr>
              <a:defRPr sz="4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8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1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12" y="197044"/>
            <a:ext cx="1218241" cy="1719298"/>
          </a:xfrm>
        </p:spPr>
        <p:txBody>
          <a:bodyPr anchor="b">
            <a:normAutofit/>
          </a:bodyPr>
          <a:lstStyle>
            <a:lvl1pPr>
              <a:defRPr sz="945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312" y="1936315"/>
            <a:ext cx="1218241" cy="271988"/>
          </a:xfrm>
        </p:spPr>
        <p:txBody>
          <a:bodyPr>
            <a:normAutofit/>
          </a:bodyPr>
          <a:lstStyle>
            <a:lvl1pPr marL="0" indent="0">
              <a:buNone/>
              <a:defRPr sz="380">
                <a:solidFill>
                  <a:schemeClr val="tx1"/>
                </a:solidFill>
              </a:defRPr>
            </a:lvl1pPr>
            <a:lvl2pPr marL="71755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145" indent="0">
              <a:buNone/>
              <a:defRPr sz="285">
                <a:solidFill>
                  <a:schemeClr val="tx1">
                    <a:tint val="75000"/>
                  </a:schemeClr>
                </a:solidFill>
              </a:defRPr>
            </a:lvl3pPr>
            <a:lvl4pPr marL="21590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4pPr>
            <a:lvl5pPr marL="28829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6pPr>
            <a:lvl7pPr marL="43180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7pPr>
            <a:lvl8pPr marL="50419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8pPr>
            <a:lvl9pPr marL="575945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48" y="108553"/>
            <a:ext cx="1242785" cy="556766"/>
          </a:xfrm>
        </p:spPr>
        <p:txBody>
          <a:bodyPr>
            <a:normAutofit/>
          </a:bodyPr>
          <a:lstStyle>
            <a:lvl1pPr>
              <a:defRPr sz="695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548" y="766803"/>
            <a:ext cx="612387" cy="182766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38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31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2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2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947" y="766803"/>
            <a:ext cx="612387" cy="182766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38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31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28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28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50" y="153361"/>
            <a:ext cx="1242785" cy="55676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250" y="732923"/>
            <a:ext cx="609573" cy="346062"/>
          </a:xfrm>
        </p:spPr>
        <p:txBody>
          <a:bodyPr anchor="b">
            <a:normAutofit/>
          </a:bodyPr>
          <a:lstStyle>
            <a:lvl1pPr marL="0" indent="0">
              <a:buNone/>
              <a:defRPr sz="440" b="0"/>
            </a:lvl1pPr>
            <a:lvl2pPr marL="71755" indent="0">
              <a:buNone/>
              <a:defRPr sz="315" b="1"/>
            </a:lvl2pPr>
            <a:lvl3pPr marL="144145" indent="0">
              <a:buNone/>
              <a:defRPr sz="285" b="1"/>
            </a:lvl3pPr>
            <a:lvl4pPr marL="215900" indent="0">
              <a:buNone/>
              <a:defRPr sz="250" b="1"/>
            </a:lvl4pPr>
            <a:lvl5pPr marL="288290" indent="0">
              <a:buNone/>
              <a:defRPr sz="250" b="1"/>
            </a:lvl5pPr>
            <a:lvl6pPr marL="360045" indent="0">
              <a:buNone/>
              <a:defRPr sz="250" b="1"/>
            </a:lvl6pPr>
            <a:lvl7pPr marL="431800" indent="0">
              <a:buNone/>
              <a:defRPr sz="250" b="1"/>
            </a:lvl7pPr>
            <a:lvl8pPr marL="504190" indent="0">
              <a:buNone/>
              <a:defRPr sz="250" b="1"/>
            </a:lvl8pPr>
            <a:lvl9pPr marL="575945" indent="0">
              <a:buNone/>
              <a:defRPr sz="25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9250" y="1098614"/>
            <a:ext cx="609573" cy="15011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9461" y="732923"/>
            <a:ext cx="612575" cy="346062"/>
          </a:xfrm>
        </p:spPr>
        <p:txBody>
          <a:bodyPr anchor="b">
            <a:normAutofit/>
          </a:bodyPr>
          <a:lstStyle>
            <a:lvl1pPr marL="0" indent="0">
              <a:buNone/>
              <a:defRPr sz="440" b="0"/>
            </a:lvl1pPr>
            <a:lvl2pPr marL="71755" indent="0">
              <a:buNone/>
              <a:defRPr sz="315" b="1"/>
            </a:lvl2pPr>
            <a:lvl3pPr marL="144145" indent="0">
              <a:buNone/>
              <a:defRPr sz="285" b="1"/>
            </a:lvl3pPr>
            <a:lvl4pPr marL="215900" indent="0">
              <a:buNone/>
              <a:defRPr sz="250" b="1"/>
            </a:lvl4pPr>
            <a:lvl5pPr marL="288290" indent="0">
              <a:buNone/>
              <a:defRPr sz="250" b="1"/>
            </a:lvl5pPr>
            <a:lvl6pPr marL="360045" indent="0">
              <a:buNone/>
              <a:defRPr sz="250" b="1"/>
            </a:lvl6pPr>
            <a:lvl7pPr marL="431800" indent="0">
              <a:buNone/>
              <a:defRPr sz="250" b="1"/>
            </a:lvl7pPr>
            <a:lvl8pPr marL="504190" indent="0">
              <a:buNone/>
              <a:defRPr sz="250" b="1"/>
            </a:lvl8pPr>
            <a:lvl9pPr marL="575945" indent="0">
              <a:buNone/>
              <a:defRPr sz="25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9461" y="1098614"/>
            <a:ext cx="612575" cy="15011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3" y="1161874"/>
            <a:ext cx="1242785" cy="556766"/>
          </a:xfrm>
        </p:spPr>
        <p:txBody>
          <a:bodyPr>
            <a:normAutofit/>
          </a:bodyPr>
          <a:lstStyle>
            <a:lvl1pPr algn="ctr">
              <a:defRPr sz="69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436" y="53343"/>
            <a:ext cx="492264" cy="672120"/>
          </a:xfrm>
        </p:spPr>
        <p:txBody>
          <a:bodyPr anchor="ctr" anchorCtr="0">
            <a:normAutofit/>
          </a:bodyPr>
          <a:lstStyle>
            <a:lvl1pPr>
              <a:defRPr sz="505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12671" y="321886"/>
            <a:ext cx="687526" cy="2139782"/>
          </a:xfrm>
        </p:spPr>
        <p:txBody>
          <a:bodyPr/>
          <a:lstStyle>
            <a:lvl1pPr marL="0" indent="0">
              <a:buNone/>
              <a:defRPr sz="505"/>
            </a:lvl1pPr>
            <a:lvl2pPr marL="71755" indent="0">
              <a:buNone/>
              <a:defRPr sz="440"/>
            </a:lvl2pPr>
            <a:lvl3pPr marL="144145" indent="0">
              <a:buNone/>
              <a:defRPr sz="380"/>
            </a:lvl3pPr>
            <a:lvl4pPr marL="215900" indent="0">
              <a:buNone/>
              <a:defRPr sz="315"/>
            </a:lvl4pPr>
            <a:lvl5pPr marL="288290" indent="0">
              <a:buNone/>
              <a:defRPr sz="315"/>
            </a:lvl5pPr>
            <a:lvl6pPr marL="360045" indent="0">
              <a:buNone/>
              <a:defRPr sz="315"/>
            </a:lvl6pPr>
            <a:lvl7pPr marL="431800" indent="0">
              <a:buNone/>
              <a:defRPr sz="315"/>
            </a:lvl7pPr>
            <a:lvl8pPr marL="504190" indent="0">
              <a:buNone/>
              <a:defRPr sz="315"/>
            </a:lvl8pPr>
            <a:lvl9pPr marL="575945" indent="0">
              <a:buNone/>
              <a:defRPr sz="31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036" y="864154"/>
            <a:ext cx="492264" cy="160095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15"/>
            </a:lvl1pPr>
            <a:lvl2pPr marL="71755" indent="0">
              <a:buNone/>
              <a:defRPr sz="220"/>
            </a:lvl2pPr>
            <a:lvl3pPr marL="144145" indent="0">
              <a:buNone/>
              <a:defRPr sz="190"/>
            </a:lvl3pPr>
            <a:lvl4pPr marL="215900" indent="0">
              <a:buNone/>
              <a:defRPr sz="155"/>
            </a:lvl4pPr>
            <a:lvl5pPr marL="288290" indent="0">
              <a:buNone/>
              <a:defRPr sz="155"/>
            </a:lvl5pPr>
            <a:lvl6pPr marL="360045" indent="0">
              <a:buNone/>
              <a:defRPr sz="155"/>
            </a:lvl6pPr>
            <a:lvl7pPr marL="431800" indent="0">
              <a:buNone/>
              <a:defRPr sz="155"/>
            </a:lvl7pPr>
            <a:lvl8pPr marL="504190" indent="0">
              <a:buNone/>
              <a:defRPr sz="155"/>
            </a:lvl8pPr>
            <a:lvl9pPr marL="575945" indent="0">
              <a:buNone/>
              <a:defRPr sz="15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0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61106" y="153361"/>
            <a:ext cx="180742" cy="2441102"/>
          </a:xfrm>
        </p:spPr>
        <p:txBody>
          <a:bodyPr vert="eaVert">
            <a:normAutofit/>
          </a:bodyPr>
          <a:lstStyle>
            <a:lvl1pPr>
              <a:defRPr sz="69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3" y="153361"/>
            <a:ext cx="1049477" cy="244110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9063" y="153361"/>
            <a:ext cx="1242785" cy="556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063" y="766803"/>
            <a:ext cx="1242785" cy="182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9063" y="2669810"/>
            <a:ext cx="324205" cy="15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0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7302" y="2669810"/>
            <a:ext cx="486307" cy="15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7643" y="2669810"/>
            <a:ext cx="324205" cy="15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144145" rtl="0" eaLnBrk="1" latinLnBrk="0" hangingPunct="1">
        <a:lnSpc>
          <a:spcPct val="90000"/>
        </a:lnSpc>
        <a:spcBef>
          <a:spcPct val="0"/>
        </a:spcBef>
        <a:buNone/>
        <a:defRPr sz="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" indent="-36195" algn="l" defTabSz="14414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950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80" kern="1200">
          <a:solidFill>
            <a:schemeClr val="tx1"/>
          </a:solidFill>
          <a:latin typeface="+mn-lt"/>
          <a:ea typeface="+mn-ea"/>
          <a:cs typeface="+mn-cs"/>
        </a:defRPr>
      </a:lvl2pPr>
      <a:lvl3pPr marL="179705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95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323850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96240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39750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612140" indent="-36195" algn="l" defTabSz="144145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1pPr>
      <a:lvl2pPr marL="71755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2pPr>
      <a:lvl3pPr marL="144145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3pPr>
      <a:lvl4pPr marL="215900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288290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31800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04190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575945" algn="l" defTabSz="144145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5.xml"/><Relationship Id="rId3" Type="http://schemas.openxmlformats.org/officeDocument/2006/relationships/image" Target="../media/image4.sv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6.svg"/><Relationship Id="rId18" Type="http://schemas.openxmlformats.org/officeDocument/2006/relationships/image" Target="../media/image15.png"/><Relationship Id="rId17" Type="http://schemas.openxmlformats.org/officeDocument/2006/relationships/image" Target="../media/image14.png"/><Relationship Id="rId16" Type="http://schemas.openxmlformats.org/officeDocument/2006/relationships/slide" Target="slide8.xml"/><Relationship Id="rId15" Type="http://schemas.openxmlformats.org/officeDocument/2006/relationships/image" Target="../media/image13.png"/><Relationship Id="rId14" Type="http://schemas.openxmlformats.org/officeDocument/2006/relationships/slide" Target="slide6.xml"/><Relationship Id="rId13" Type="http://schemas.openxmlformats.org/officeDocument/2006/relationships/image" Target="../media/image12.svg"/><Relationship Id="rId12" Type="http://schemas.openxmlformats.org/officeDocument/2006/relationships/image" Target="../media/image11.png"/><Relationship Id="rId11" Type="http://schemas.openxmlformats.org/officeDocument/2006/relationships/slide" Target="slide7.xml"/><Relationship Id="rId10" Type="http://schemas.openxmlformats.org/officeDocument/2006/relationships/image" Target="../media/image10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slide" Target="slide4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19.jpe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slide" Target="slide4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>
            <a:hlinkClick r:id="" action="ppaction://hlinkshowjump?jump=nextslide"/>
          </p:cNvPr>
          <p:cNvSpPr/>
          <p:nvPr/>
        </p:nvSpPr>
        <p:spPr>
          <a:xfrm>
            <a:off x="428625" y="1362710"/>
            <a:ext cx="582295" cy="155575"/>
          </a:xfrm>
          <a:prstGeom prst="roundRect">
            <a:avLst/>
          </a:prstGeom>
          <a:gradFill>
            <a:gsLst>
              <a:gs pos="5000">
                <a:srgbClr val="3D97E2"/>
              </a:gs>
              <a:gs pos="76000">
                <a:srgbClr val="2E54A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latin typeface="PingFang SC Regular" panose="020B0400000000000000" charset="-122"/>
                <a:ea typeface="PingFang SC Regular" panose="020B0400000000000000" charset="-122"/>
              </a:rPr>
              <a:t>开启虚拟机</a:t>
            </a:r>
            <a:endParaRPr lang="zh-CN" altLang="en-US" sz="6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90220" y="1209040"/>
            <a:ext cx="475615" cy="462280"/>
            <a:chOff x="772" y="1904"/>
            <a:chExt cx="749" cy="728"/>
          </a:xfrm>
          <a:gradFill>
            <a:gsLst>
              <a:gs pos="5000">
                <a:srgbClr val="3D97E2"/>
              </a:gs>
              <a:gs pos="76000">
                <a:srgbClr val="2E54A1"/>
              </a:gs>
            </a:gsLst>
            <a:lin ang="2700000" scaled="0"/>
          </a:gradFill>
        </p:grpSpPr>
        <p:sp>
          <p:nvSpPr>
            <p:cNvPr id="31" name="圆角矩形 30"/>
            <p:cNvSpPr/>
            <p:nvPr/>
          </p:nvSpPr>
          <p:spPr>
            <a:xfrm>
              <a:off x="772" y="1904"/>
              <a:ext cx="362" cy="353"/>
            </a:xfrm>
            <a:prstGeom prst="roundRect">
              <a:avLst>
                <a:gd name="adj" fmla="val 9116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159" y="1904"/>
              <a:ext cx="362" cy="353"/>
            </a:xfrm>
            <a:prstGeom prst="roundRect">
              <a:avLst>
                <a:gd name="adj" fmla="val 9116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72" y="2280"/>
              <a:ext cx="362" cy="353"/>
            </a:xfrm>
            <a:prstGeom prst="roundRect">
              <a:avLst>
                <a:gd name="adj" fmla="val 9116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159" y="2280"/>
              <a:ext cx="362" cy="353"/>
            </a:xfrm>
            <a:prstGeom prst="roundRect">
              <a:avLst>
                <a:gd name="adj" fmla="val 9116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15" y="2138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59" y="2138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15" y="2280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59" y="2280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2" y="2280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402" y="2138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59" y="1904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15" y="1907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72" y="2138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72" y="2280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15" y="2514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59" y="2514"/>
              <a:ext cx="119" cy="1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blipFill>
            <a:blip r:embed="rId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49225" y="622935"/>
            <a:ext cx="1140460" cy="441960"/>
          </a:xfrm>
        </p:spPr>
        <p:txBody>
          <a:bodyPr>
            <a:noAutofit/>
          </a:bodyPr>
          <a:lstStyle/>
          <a:p>
            <a:pPr algn="ctr"/>
            <a:fld id="{760FBDFE-C587-4B4C-A407-44438C67B59E}" type="datetime10">
              <a:rPr lang="zh-CN" altLang="en-US" sz="2800" smtClean="0">
                <a:solidFill>
                  <a:schemeClr val="bg1">
                    <a:alpha val="60000"/>
                  </a:schemeClr>
                </a:solidFill>
                <a:latin typeface="PingFang SC Medium" panose="020B0400000000000000" charset="-122"/>
                <a:ea typeface="PingFang SC Medium" panose="020B0400000000000000" charset="-122"/>
              </a:rPr>
            </a:fld>
            <a:endParaRPr lang="zh-CN" altLang="en-US" sz="2800">
              <a:solidFill>
                <a:schemeClr val="bg1">
                  <a:alpha val="60000"/>
                </a:schemeClr>
              </a:solidFill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9580" y="2816225"/>
            <a:ext cx="540000" cy="1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hlinkClick r:id="" action="ppaction://hlinkshowjump?jump=nextslide"/>
          </p:cNvPr>
          <p:cNvSpPr/>
          <p:nvPr/>
        </p:nvSpPr>
        <p:spPr>
          <a:xfrm>
            <a:off x="0" y="1064895"/>
            <a:ext cx="1440180" cy="18154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blipFill>
            <a:blip r:embed="rId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-7620" y="38735"/>
            <a:ext cx="415925" cy="106680"/>
          </a:xfrm>
        </p:spPr>
        <p:txBody>
          <a:bodyPr>
            <a:noAutofit/>
          </a:bodyPr>
          <a:lstStyle/>
          <a:p>
            <a:pPr algn="l"/>
            <a:fld id="{760FBDFE-C587-4B4C-A407-44438C67B59E}" type="datetime10">
              <a:rPr lang="zh-CN" altLang="en-US" sz="500" smtClean="0">
                <a:solidFill>
                  <a:schemeClr val="bg1">
                    <a:alpha val="60000"/>
                  </a:schemeClr>
                </a:solidFill>
                <a:latin typeface="PingFang SC Medium" panose="020B0400000000000000" charset="-122"/>
                <a:ea typeface="PingFang SC Medium" panose="020B0400000000000000" charset="-122"/>
              </a:rPr>
            </a:fld>
            <a:endParaRPr lang="zh-CN" altLang="en-US" sz="500">
              <a:solidFill>
                <a:schemeClr val="bg1">
                  <a:alpha val="60000"/>
                </a:schemeClr>
              </a:solidFill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97305" y="38735"/>
            <a:ext cx="76200" cy="76200"/>
            <a:chOff x="423" y="293"/>
            <a:chExt cx="1238" cy="1417"/>
          </a:xfrm>
        </p:grpSpPr>
        <p:sp>
          <p:nvSpPr>
            <p:cNvPr id="7" name="圆角矩形 6"/>
            <p:cNvSpPr/>
            <p:nvPr/>
          </p:nvSpPr>
          <p:spPr>
            <a:xfrm>
              <a:off x="684" y="1142"/>
              <a:ext cx="195" cy="5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45" y="859"/>
              <a:ext cx="195" cy="8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06" y="576"/>
              <a:ext cx="195" cy="11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67" y="293"/>
              <a:ext cx="195" cy="14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3" y="1426"/>
              <a:ext cx="195" cy="28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743" y="146106"/>
            <a:ext cx="653415" cy="652780"/>
            <a:chOff x="60743" y="146106"/>
            <a:chExt cx="653415" cy="65278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26" name="组合 25"/>
            <p:cNvGrpSpPr/>
            <p:nvPr/>
          </p:nvGrpSpPr>
          <p:grpSpPr>
            <a:xfrm>
              <a:off x="60743" y="146106"/>
              <a:ext cx="653415" cy="652780"/>
              <a:chOff x="85" y="229"/>
              <a:chExt cx="1029" cy="1028"/>
            </a:xfrm>
          </p:grpSpPr>
          <p:sp useBgFill="1">
            <p:nvSpPr>
              <p:cNvPr id="14" name="圆角矩形 13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3112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85" y="229"/>
                <a:ext cx="1028" cy="1028"/>
              </a:xfrm>
              <a:prstGeom prst="roundRect">
                <a:avLst>
                  <a:gd name="adj" fmla="val 3112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221" y="320630"/>
              <a:ext cx="279824" cy="28341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30668" y="146106"/>
            <a:ext cx="316230" cy="316230"/>
            <a:chOff x="730668" y="146106"/>
            <a:chExt cx="316230" cy="31623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组合 21"/>
            <p:cNvGrpSpPr/>
            <p:nvPr/>
          </p:nvGrpSpPr>
          <p:grpSpPr>
            <a:xfrm>
              <a:off x="730668" y="146106"/>
              <a:ext cx="316230" cy="316230"/>
              <a:chOff x="86" y="229"/>
              <a:chExt cx="1028" cy="1028"/>
            </a:xfrm>
          </p:grpSpPr>
          <p:sp useBgFill="1">
            <p:nvSpPr>
              <p:cNvPr id="23" name="圆角矩形 22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形 16">
              <a:hlinkClick r:id="rId4" tooltip="" action="ppaction://hlinksldjump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0594" y="201249"/>
              <a:ext cx="236378" cy="205943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1064043" y="146106"/>
            <a:ext cx="316230" cy="316230"/>
            <a:chOff x="1064043" y="146106"/>
            <a:chExt cx="316230" cy="31623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18" name="组合 17"/>
            <p:cNvGrpSpPr/>
            <p:nvPr/>
          </p:nvGrpSpPr>
          <p:grpSpPr>
            <a:xfrm>
              <a:off x="1064043" y="146106"/>
              <a:ext cx="316230" cy="316230"/>
              <a:chOff x="86" y="229"/>
              <a:chExt cx="1028" cy="1028"/>
            </a:xfrm>
          </p:grpSpPr>
          <p:sp useBgFill="1">
            <p:nvSpPr>
              <p:cNvPr id="19" name="圆角矩形 18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7" name="图形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555" y="195451"/>
              <a:ext cx="217205" cy="204655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730350" y="483545"/>
            <a:ext cx="316230" cy="316230"/>
            <a:chOff x="730350" y="483545"/>
            <a:chExt cx="316230" cy="31623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28" name="组合 27"/>
            <p:cNvGrpSpPr/>
            <p:nvPr/>
          </p:nvGrpSpPr>
          <p:grpSpPr>
            <a:xfrm>
              <a:off x="730350" y="483545"/>
              <a:ext cx="316230" cy="316230"/>
              <a:chOff x="86" y="229"/>
              <a:chExt cx="1028" cy="1028"/>
            </a:xfrm>
          </p:grpSpPr>
          <p:sp useBgFill="1">
            <p:nvSpPr>
              <p:cNvPr id="29" name="圆角矩形 28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2" name="图形 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1172" y="566753"/>
              <a:ext cx="194586" cy="149814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065555" y="482656"/>
            <a:ext cx="316230" cy="316230"/>
            <a:chOff x="1065555" y="482656"/>
            <a:chExt cx="316230" cy="31623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35" name="组合 34"/>
            <p:cNvGrpSpPr/>
            <p:nvPr/>
          </p:nvGrpSpPr>
          <p:grpSpPr>
            <a:xfrm>
              <a:off x="1065555" y="482656"/>
              <a:ext cx="316230" cy="316230"/>
              <a:chOff x="86" y="229"/>
              <a:chExt cx="1028" cy="1028"/>
            </a:xfrm>
          </p:grpSpPr>
          <p:sp useBgFill="1">
            <p:nvSpPr>
              <p:cNvPr id="36" name="圆角矩形 35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4" name="图形 33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39493" y="551239"/>
              <a:ext cx="165328" cy="165328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60743" y="818397"/>
            <a:ext cx="1319530" cy="1319820"/>
            <a:chOff x="60743" y="818397"/>
            <a:chExt cx="1319530" cy="131982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42" name="组合 41"/>
            <p:cNvGrpSpPr/>
            <p:nvPr/>
          </p:nvGrpSpPr>
          <p:grpSpPr>
            <a:xfrm>
              <a:off x="60743" y="818397"/>
              <a:ext cx="1319530" cy="1319820"/>
              <a:chOff x="53975" y="817706"/>
              <a:chExt cx="1319530" cy="1319820"/>
            </a:xfrm>
          </p:grpSpPr>
          <p:sp useBgFill="1">
            <p:nvSpPr>
              <p:cNvPr id="39" name="圆角矩形 38"/>
              <p:cNvSpPr/>
              <p:nvPr/>
            </p:nvSpPr>
            <p:spPr>
              <a:xfrm>
                <a:off x="55129" y="819150"/>
                <a:ext cx="1318376" cy="1318376"/>
              </a:xfrm>
              <a:prstGeom prst="roundRect">
                <a:avLst>
                  <a:gd name="adj" fmla="val 704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>
                <a:hlinkClick r:id="rId14" action="ppaction://hlinksldjump"/>
              </p:cNvPr>
              <p:cNvSpPr/>
              <p:nvPr/>
            </p:nvSpPr>
            <p:spPr>
              <a:xfrm>
                <a:off x="53975" y="817706"/>
                <a:ext cx="1318376" cy="1318376"/>
              </a:xfrm>
              <a:prstGeom prst="roundRect">
                <a:avLst>
                  <a:gd name="adj" fmla="val 704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hlinkClick r:id="rId14" action="ppaction://hlinksldjump"/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11" y="919842"/>
              <a:ext cx="1040039" cy="1040039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53974" y="2517995"/>
            <a:ext cx="316230" cy="316230"/>
            <a:chOff x="53974" y="2517995"/>
            <a:chExt cx="316230" cy="31623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45" name="组合 44"/>
            <p:cNvGrpSpPr/>
            <p:nvPr/>
          </p:nvGrpSpPr>
          <p:grpSpPr>
            <a:xfrm>
              <a:off x="53974" y="2517995"/>
              <a:ext cx="316230" cy="316230"/>
              <a:chOff x="86" y="229"/>
              <a:chExt cx="1028" cy="1028"/>
            </a:xfrm>
          </p:grpSpPr>
          <p:sp useBgFill="1">
            <p:nvSpPr>
              <p:cNvPr id="46" name="圆角矩形 45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9" name="图片 48">
              <a:hlinkClick r:id="rId16" tooltip="" action="ppaction://hlinksldjump"/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13" y="2559525"/>
              <a:ext cx="206751" cy="206751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1069659" y="2514820"/>
            <a:ext cx="316230" cy="316230"/>
            <a:chOff x="1069659" y="2514820"/>
            <a:chExt cx="316230" cy="31623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1069659" y="2514820"/>
              <a:ext cx="316230" cy="316230"/>
              <a:chOff x="86" y="229"/>
              <a:chExt cx="1028" cy="1028"/>
            </a:xfrm>
          </p:grpSpPr>
          <p:sp useBgFill="1">
            <p:nvSpPr>
              <p:cNvPr id="51" name="圆角矩形 50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86" y="229"/>
                <a:ext cx="1028" cy="1028"/>
              </a:xfrm>
              <a:prstGeom prst="roundRect">
                <a:avLst>
                  <a:gd name="adj" fmla="val 6519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148042" y="2578050"/>
              <a:ext cx="172048" cy="163037"/>
              <a:chOff x="1148042" y="2578050"/>
              <a:chExt cx="172048" cy="163037"/>
            </a:xfrm>
            <a:gradFill>
              <a:gsLst>
                <a:gs pos="4000">
                  <a:srgbClr val="3D97E2"/>
                </a:gs>
                <a:gs pos="100000">
                  <a:srgbClr val="2E54A1"/>
                </a:gs>
              </a:gsLst>
              <a:lin ang="2700000" scaled="0"/>
            </a:gradFill>
          </p:grpSpPr>
          <p:sp>
            <p:nvSpPr>
              <p:cNvPr id="53" name="圆角矩形 52"/>
              <p:cNvSpPr/>
              <p:nvPr/>
            </p:nvSpPr>
            <p:spPr>
              <a:xfrm>
                <a:off x="1148042" y="2578050"/>
                <a:ext cx="165328" cy="139225"/>
              </a:xfrm>
              <a:prstGeom prst="roundRect">
                <a:avLst>
                  <a:gd name="adj" fmla="val 3263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三角形 53"/>
              <p:cNvSpPr/>
              <p:nvPr/>
            </p:nvSpPr>
            <p:spPr>
              <a:xfrm rot="8790557">
                <a:off x="1274371" y="2693462"/>
                <a:ext cx="45719" cy="4762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651111" y="2341212"/>
            <a:ext cx="124824" cy="54968"/>
            <a:chOff x="679044" y="2059882"/>
            <a:chExt cx="782503" cy="344586"/>
          </a:xfrm>
        </p:grpSpPr>
        <p:sp>
          <p:nvSpPr>
            <p:cNvPr id="57" name="椭圆 56"/>
            <p:cNvSpPr/>
            <p:nvPr/>
          </p:nvSpPr>
          <p:spPr>
            <a:xfrm>
              <a:off x="1116961" y="2059882"/>
              <a:ext cx="344586" cy="3445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79044" y="2059882"/>
              <a:ext cx="344586" cy="34458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3" name="图形 6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5735" y="2346305"/>
            <a:ext cx="45719" cy="4987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49580" y="2816225"/>
            <a:ext cx="540000" cy="1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advClick="0">
        <p159:morph option="byObject"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blipFill>
            <a:blip r:embed="rId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-7620" y="38735"/>
            <a:ext cx="415925" cy="106680"/>
          </a:xfrm>
        </p:spPr>
        <p:txBody>
          <a:bodyPr>
            <a:noAutofit/>
          </a:bodyPr>
          <a:lstStyle/>
          <a:p>
            <a:pPr algn="l"/>
            <a:fld id="{760FBDFE-C587-4B4C-A407-44438C67B59E}" type="datetime10">
              <a:rPr lang="zh-CN" altLang="en-US" sz="500" smtClean="0">
                <a:solidFill>
                  <a:schemeClr val="bg1">
                    <a:alpha val="60000"/>
                  </a:schemeClr>
                </a:solidFill>
                <a:latin typeface="PingFang SC Medium" panose="020B0400000000000000" charset="-122"/>
                <a:ea typeface="PingFang SC Medium" panose="020B0400000000000000" charset="-122"/>
              </a:rPr>
            </a:fld>
            <a:endParaRPr lang="zh-CN" altLang="en-US" sz="500">
              <a:solidFill>
                <a:schemeClr val="bg1">
                  <a:alpha val="60000"/>
                </a:schemeClr>
              </a:solidFill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97305" y="38735"/>
            <a:ext cx="76200" cy="76200"/>
            <a:chOff x="423" y="293"/>
            <a:chExt cx="1238" cy="1417"/>
          </a:xfrm>
        </p:grpSpPr>
        <p:sp>
          <p:nvSpPr>
            <p:cNvPr id="7" name="圆角矩形 6"/>
            <p:cNvSpPr/>
            <p:nvPr/>
          </p:nvSpPr>
          <p:spPr>
            <a:xfrm>
              <a:off x="684" y="1142"/>
              <a:ext cx="195" cy="5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45" y="859"/>
              <a:ext cx="195" cy="8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06" y="576"/>
              <a:ext cx="195" cy="11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67" y="293"/>
              <a:ext cx="195" cy="14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3" y="1426"/>
              <a:ext cx="195" cy="28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449580" y="2816225"/>
            <a:ext cx="540000" cy="1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54037" y="146106"/>
            <a:ext cx="1326235" cy="2646844"/>
            <a:chOff x="54037" y="146106"/>
            <a:chExt cx="1326235" cy="2646844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grpSp>
          <p:nvGrpSpPr>
            <p:cNvPr id="70" name="组合 69"/>
            <p:cNvGrpSpPr/>
            <p:nvPr/>
          </p:nvGrpSpPr>
          <p:grpSpPr>
            <a:xfrm>
              <a:off x="54037" y="146106"/>
              <a:ext cx="1326235" cy="2646844"/>
              <a:chOff x="54037" y="146106"/>
              <a:chExt cx="1326235" cy="2646844"/>
            </a:xfrm>
          </p:grpSpPr>
          <p:sp useBgFill="1">
            <p:nvSpPr>
              <p:cNvPr id="23" name="圆角矩形 22"/>
              <p:cNvSpPr/>
              <p:nvPr/>
            </p:nvSpPr>
            <p:spPr>
              <a:xfrm>
                <a:off x="60743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54037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4" name="图形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17" y="176586"/>
              <a:ext cx="156701" cy="136525"/>
            </a:xfrm>
            <a:prstGeom prst="rect">
              <a:avLst/>
            </a:prstGeo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6" name="文本框 75"/>
          <p:cNvSpPr txBox="1"/>
          <p:nvPr/>
        </p:nvSpPr>
        <p:spPr>
          <a:xfrm>
            <a:off x="173741" y="161290"/>
            <a:ext cx="8775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Microsoft</a:t>
            </a:r>
            <a:r>
              <a:rPr kumimoji="1" lang="zh-CN" altLang="en-US" sz="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store</a:t>
            </a:r>
            <a:endParaRPr kumimoji="1" lang="zh-CN" altLang="en-US" sz="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2287" y="855127"/>
            <a:ext cx="10830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重试该操作</a:t>
            </a:r>
            <a:endParaRPr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我们这边出现了一些问题。</a:t>
            </a:r>
            <a:endParaRPr lang="en-US" altLang="zh-CN" sz="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稍等片刻即可解决。</a:t>
            </a:r>
            <a:endParaRPr lang="en-US" altLang="zh-CN" sz="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错误代码：</a:t>
            </a:r>
            <a:r>
              <a:rPr lang="en-US" altLang="zh-CN" sz="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1145141919810</a:t>
            </a:r>
            <a:endParaRPr lang="zh-CN" altLang="en-US" sz="4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97836" y="1638167"/>
            <a:ext cx="568307" cy="157018"/>
          </a:xfrm>
          <a:prstGeom prst="roundRect">
            <a:avLst/>
          </a:prstGeom>
          <a:gradFill>
            <a:gsLst>
              <a:gs pos="4000">
                <a:srgbClr val="3D97E2"/>
              </a:gs>
              <a:gs pos="100000">
                <a:srgbClr val="2E54A1"/>
              </a:gs>
            </a:gsLst>
            <a:lin ang="2700000" scaled="0"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00" dirty="0">
                <a:latin typeface="PingFang SC" panose="020B0400000000000000" pitchFamily="34" charset="-122"/>
                <a:ea typeface="PingFang SC" panose="020B0400000000000000" pitchFamily="34" charset="-122"/>
              </a:rPr>
              <a:t>重试该操作</a:t>
            </a:r>
            <a:endParaRPr kumimoji="1" lang="zh-CN" altLang="en-US" sz="5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0" name="矩形 89">
            <a:hlinkClick r:id="rId4" action="ppaction://hlinksldjump"/>
          </p:cNvPr>
          <p:cNvSpPr/>
          <p:nvPr/>
        </p:nvSpPr>
        <p:spPr>
          <a:xfrm>
            <a:off x="24765" y="2792950"/>
            <a:ext cx="1390015" cy="645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advClick="0">
        <p159:morph option="byObject"/>
      </p:transition>
    </mc:Choice>
    <mc:Fallback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blipFill>
            <a:blip r:embed="rId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-7620" y="38735"/>
            <a:ext cx="415925" cy="106680"/>
          </a:xfrm>
        </p:spPr>
        <p:txBody>
          <a:bodyPr>
            <a:noAutofit/>
          </a:bodyPr>
          <a:lstStyle/>
          <a:p>
            <a:pPr algn="l"/>
            <a:fld id="{760FBDFE-C587-4B4C-A407-44438C67B59E}" type="datetime10">
              <a:rPr lang="zh-CN" altLang="en-US" sz="500" smtClean="0">
                <a:solidFill>
                  <a:schemeClr val="bg1">
                    <a:alpha val="60000"/>
                  </a:schemeClr>
                </a:solidFill>
                <a:latin typeface="PingFang SC Medium" panose="020B0400000000000000" charset="-122"/>
                <a:ea typeface="PingFang SC Medium" panose="020B0400000000000000" charset="-122"/>
              </a:rPr>
            </a:fld>
            <a:endParaRPr lang="zh-CN" altLang="en-US" sz="500">
              <a:solidFill>
                <a:schemeClr val="bg1">
                  <a:alpha val="60000"/>
                </a:schemeClr>
              </a:solidFill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97305" y="38735"/>
            <a:ext cx="76200" cy="76200"/>
            <a:chOff x="423" y="293"/>
            <a:chExt cx="1238" cy="1417"/>
          </a:xfrm>
        </p:grpSpPr>
        <p:sp>
          <p:nvSpPr>
            <p:cNvPr id="7" name="圆角矩形 6"/>
            <p:cNvSpPr/>
            <p:nvPr/>
          </p:nvSpPr>
          <p:spPr>
            <a:xfrm>
              <a:off x="684" y="1142"/>
              <a:ext cx="195" cy="5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45" y="859"/>
              <a:ext cx="195" cy="8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06" y="576"/>
              <a:ext cx="195" cy="11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67" y="293"/>
              <a:ext cx="195" cy="14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3" y="1426"/>
              <a:ext cx="195" cy="28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449580" y="2816225"/>
            <a:ext cx="540000" cy="1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4037" y="146106"/>
            <a:ext cx="1326235" cy="2646844"/>
            <a:chOff x="54037" y="146106"/>
            <a:chExt cx="1326235" cy="2646844"/>
          </a:xfrm>
        </p:grpSpPr>
        <p:grpSp>
          <p:nvGrpSpPr>
            <p:cNvPr id="70" name="组合 69"/>
            <p:cNvGrpSpPr/>
            <p:nvPr/>
          </p:nvGrpSpPr>
          <p:grpSpPr>
            <a:xfrm>
              <a:off x="54037" y="146106"/>
              <a:ext cx="1326235" cy="2646844"/>
              <a:chOff x="54037" y="146106"/>
              <a:chExt cx="1326235" cy="2646844"/>
            </a:xfrm>
          </p:grpSpPr>
          <p:sp useBgFill="1">
            <p:nvSpPr>
              <p:cNvPr id="23" name="圆角矩形 22"/>
              <p:cNvSpPr/>
              <p:nvPr/>
            </p:nvSpPr>
            <p:spPr>
              <a:xfrm>
                <a:off x="60743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54037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6" y="161290"/>
              <a:ext cx="184666" cy="184666"/>
            </a:xfrm>
            <a:prstGeom prst="rect">
              <a:avLst/>
            </a:prstGeo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6" name="文本框 75"/>
          <p:cNvSpPr txBox="1"/>
          <p:nvPr/>
        </p:nvSpPr>
        <p:spPr>
          <a:xfrm>
            <a:off x="173741" y="161290"/>
            <a:ext cx="877570" cy="184666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6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bilibili</a:t>
            </a:r>
            <a:endParaRPr kumimoji="1" lang="zh-CN" altLang="en-US" sz="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9026" y="322681"/>
            <a:ext cx="1331121" cy="756819"/>
            <a:chOff x="69026" y="322681"/>
            <a:chExt cx="1331121" cy="7568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圆角矩形 20"/>
            <p:cNvSpPr/>
            <p:nvPr/>
          </p:nvSpPr>
          <p:spPr>
            <a:xfrm>
              <a:off x="69026" y="345956"/>
              <a:ext cx="1281936" cy="733544"/>
            </a:xfrm>
            <a:prstGeom prst="roundRect">
              <a:avLst>
                <a:gd name="adj" fmla="val 193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zh-CN" altLang="en-GB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「</a:t>
              </a:r>
              <a:r>
                <a:rPr lang="en-GB" altLang="zh-CN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ppt</a:t>
              </a:r>
              <a:r>
                <a:rPr lang="zh-CN" altLang="en-US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系统模拟器」</a:t>
              </a:r>
              <a:r>
                <a:rPr lang="en-GB" altLang="zh-CN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iPhone4S</a:t>
              </a:r>
              <a:r>
                <a:rPr lang="zh-CN" altLang="en-US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模拟器</a:t>
              </a:r>
              <a:r>
                <a:rPr lang="en-US" altLang="zh-CN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6.0</a:t>
              </a:r>
              <a:r>
                <a:rPr lang="zh-CN" altLang="en-US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全部重新制作版</a:t>
              </a:r>
              <a:endParaRPr lang="zh-CN" altLang="en-US" sz="500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55597" y="322681"/>
              <a:ext cx="84455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播放量：</a:t>
              </a:r>
              <a:r>
                <a:rPr kumimoji="1" lang="en-US" altLang="zh-CN" sz="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1145</a:t>
              </a:r>
              <a:endParaRPr kumimoji="1" lang="zh-CN" altLang="en-US" sz="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" y="369230"/>
            <a:ext cx="774991" cy="484369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69026" y="1225550"/>
            <a:ext cx="1331121" cy="756819"/>
            <a:chOff x="69026" y="322681"/>
            <a:chExt cx="1331121" cy="756819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69026" y="345956"/>
              <a:ext cx="1281936" cy="733544"/>
            </a:xfrm>
            <a:prstGeom prst="roundRect">
              <a:avLst>
                <a:gd name="adj" fmla="val 193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zh-CN" altLang="en-GB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「</a:t>
              </a:r>
              <a:r>
                <a:rPr lang="en-GB" altLang="zh-CN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PPT</a:t>
              </a:r>
              <a:r>
                <a:rPr lang="zh-CN" altLang="en-US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操作系统」</a:t>
              </a:r>
              <a:r>
                <a:rPr lang="en-GB" altLang="zh-CN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up</a:t>
              </a:r>
              <a:r>
                <a:rPr lang="zh-CN" altLang="en-US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用</a:t>
              </a:r>
              <a:r>
                <a:rPr lang="en-GB" altLang="zh-CN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ppt</a:t>
              </a:r>
              <a:r>
                <a:rPr lang="zh-CN" altLang="en-US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做出了一个</a:t>
              </a:r>
              <a:r>
                <a:rPr lang="en-GB" altLang="zh-CN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bilibilios</a:t>
              </a:r>
              <a:r>
                <a:rPr lang="zh-CN" altLang="en-GB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（</a:t>
              </a:r>
              <a:r>
                <a:rPr lang="zh-CN" altLang="en-US" sz="500" u="none" strike="noStrike" dirty="0">
                  <a:solidFill>
                    <a:schemeClr val="tx1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rPr>
                <a:t>可以自行下载体验）</a:t>
              </a:r>
              <a:endParaRPr lang="zh-CN" altLang="en-US" sz="500" u="none" strike="noStrike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5597" y="322681"/>
              <a:ext cx="84455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播放量：</a:t>
              </a:r>
              <a:r>
                <a:rPr kumimoji="1" lang="en-US" altLang="zh-CN" sz="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222</a:t>
              </a:r>
              <a:endParaRPr kumimoji="1" lang="zh-CN" altLang="en-US" sz="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7" y="1265351"/>
            <a:ext cx="774735" cy="48597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505551" y="164591"/>
            <a:ext cx="844550" cy="158089"/>
          </a:xfrm>
          <a:prstGeom prst="roundRect">
            <a:avLst>
              <a:gd name="adj" fmla="val 15575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00" dirty="0">
                <a:solidFill>
                  <a:schemeClr val="bg1">
                    <a:lumMod val="50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开心的</a:t>
            </a:r>
            <a:r>
              <a:rPr lang="en-US" altLang="zh-CN" sz="500" dirty="0">
                <a:solidFill>
                  <a:schemeClr val="bg1">
                    <a:lumMod val="50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Windows</a:t>
            </a:r>
            <a:endParaRPr lang="en-US" altLang="zh-CN" sz="500" dirty="0">
              <a:solidFill>
                <a:schemeClr val="bg1">
                  <a:lumMod val="50000"/>
                </a:schemeClr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8165" y="2654299"/>
            <a:ext cx="1281936" cy="122587"/>
          </a:xfrm>
          <a:prstGeom prst="roundRect">
            <a:avLst>
              <a:gd name="adj" fmla="val 1229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我的</a:t>
            </a:r>
            <a:endParaRPr lang="zh-CN" altLang="en-US" sz="500" u="none" strike="noStrike" dirty="0">
              <a:solidFill>
                <a:schemeClr val="tx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8165" y="1102617"/>
            <a:ext cx="627002" cy="122587"/>
          </a:xfrm>
          <a:prstGeom prst="roundRect">
            <a:avLst>
              <a:gd name="adj" fmla="val 1229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u="none" strike="noStrike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一键三连</a:t>
            </a:r>
            <a:endParaRPr lang="zh-CN" altLang="en-US" sz="500" u="none" strike="noStrike" dirty="0">
              <a:solidFill>
                <a:schemeClr val="tx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19932" y="1102617"/>
            <a:ext cx="630170" cy="122587"/>
          </a:xfrm>
          <a:prstGeom prst="roundRect">
            <a:avLst>
              <a:gd name="adj" fmla="val 1229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白嫖（一键三连）</a:t>
            </a:r>
            <a:endParaRPr lang="zh-CN" altLang="en-US" sz="400" u="none" strike="noStrike" dirty="0">
              <a:solidFill>
                <a:schemeClr val="tx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782" y="2013540"/>
            <a:ext cx="627002" cy="122587"/>
          </a:xfrm>
          <a:prstGeom prst="roundRect">
            <a:avLst>
              <a:gd name="adj" fmla="val 1229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u="none" strike="noStrike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一键三连</a:t>
            </a:r>
            <a:endParaRPr lang="zh-CN" altLang="en-US" sz="500" u="none" strike="noStrike" dirty="0">
              <a:solidFill>
                <a:schemeClr val="tx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15549" y="2013540"/>
            <a:ext cx="630170" cy="122587"/>
          </a:xfrm>
          <a:prstGeom prst="roundRect">
            <a:avLst>
              <a:gd name="adj" fmla="val 1229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白嫖（一键三连）</a:t>
            </a:r>
            <a:endParaRPr lang="zh-CN" altLang="en-US" sz="400" u="none" strike="noStrike" dirty="0">
              <a:solidFill>
                <a:schemeClr val="tx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矩形 38">
            <a:hlinkClick r:id="rId5" action="ppaction://hlinksldjump"/>
          </p:cNvPr>
          <p:cNvSpPr/>
          <p:nvPr/>
        </p:nvSpPr>
        <p:spPr>
          <a:xfrm>
            <a:off x="24765" y="2792950"/>
            <a:ext cx="1390015" cy="645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advClick="0">
        <p159:morph option="byObject"/>
      </p:transition>
    </mc:Choice>
    <mc:Fallback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blipFill>
            <a:blip r:embed="rId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-7620" y="38735"/>
            <a:ext cx="415925" cy="106680"/>
          </a:xfrm>
        </p:spPr>
        <p:txBody>
          <a:bodyPr>
            <a:noAutofit/>
          </a:bodyPr>
          <a:lstStyle/>
          <a:p>
            <a:pPr algn="l"/>
            <a:fld id="{760FBDFE-C587-4B4C-A407-44438C67B59E}" type="datetime10">
              <a:rPr lang="zh-CN" altLang="en-US" sz="500" smtClean="0">
                <a:solidFill>
                  <a:schemeClr val="bg1">
                    <a:alpha val="60000"/>
                  </a:schemeClr>
                </a:solidFill>
                <a:latin typeface="PingFang SC Medium" panose="020B0400000000000000" charset="-122"/>
                <a:ea typeface="PingFang SC Medium" panose="020B0400000000000000" charset="-122"/>
              </a:rPr>
            </a:fld>
            <a:endParaRPr lang="zh-CN" altLang="en-US" sz="500">
              <a:solidFill>
                <a:schemeClr val="bg1">
                  <a:alpha val="60000"/>
                </a:schemeClr>
              </a:solidFill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97305" y="38735"/>
            <a:ext cx="76200" cy="76200"/>
            <a:chOff x="423" y="293"/>
            <a:chExt cx="1238" cy="1417"/>
          </a:xfrm>
        </p:grpSpPr>
        <p:sp>
          <p:nvSpPr>
            <p:cNvPr id="7" name="圆角矩形 6"/>
            <p:cNvSpPr/>
            <p:nvPr/>
          </p:nvSpPr>
          <p:spPr>
            <a:xfrm>
              <a:off x="684" y="1142"/>
              <a:ext cx="195" cy="5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45" y="859"/>
              <a:ext cx="195" cy="8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06" y="576"/>
              <a:ext cx="195" cy="11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67" y="293"/>
              <a:ext cx="195" cy="14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3" y="1426"/>
              <a:ext cx="195" cy="28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449580" y="2816225"/>
            <a:ext cx="540000" cy="1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4037" y="146106"/>
            <a:ext cx="1326235" cy="2646844"/>
            <a:chOff x="54037" y="146106"/>
            <a:chExt cx="1326235" cy="2646844"/>
          </a:xfrm>
        </p:grpSpPr>
        <p:grpSp>
          <p:nvGrpSpPr>
            <p:cNvPr id="70" name="组合 69"/>
            <p:cNvGrpSpPr/>
            <p:nvPr/>
          </p:nvGrpSpPr>
          <p:grpSpPr>
            <a:xfrm>
              <a:off x="54037" y="146106"/>
              <a:ext cx="1326235" cy="2646844"/>
              <a:chOff x="54037" y="146106"/>
              <a:chExt cx="1326235" cy="2646844"/>
            </a:xfrm>
          </p:grpSpPr>
          <p:sp useBgFill="1">
            <p:nvSpPr>
              <p:cNvPr id="23" name="圆角矩形 22"/>
              <p:cNvSpPr/>
              <p:nvPr/>
            </p:nvSpPr>
            <p:spPr>
              <a:xfrm>
                <a:off x="60743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54037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43" y="163830"/>
              <a:ext cx="165328" cy="165328"/>
            </a:xfrm>
            <a:prstGeom prst="rect">
              <a:avLst/>
            </a:prstGeo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圆角矩形 19"/>
          <p:cNvSpPr/>
          <p:nvPr/>
        </p:nvSpPr>
        <p:spPr>
          <a:xfrm>
            <a:off x="68165" y="2509285"/>
            <a:ext cx="1281936" cy="267602"/>
          </a:xfrm>
          <a:prstGeom prst="roundRect">
            <a:avLst>
              <a:gd name="adj" fmla="val 12290"/>
            </a:avLst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u="none" strike="noStrike" dirty="0">
                <a:solidFill>
                  <a:schemeClr val="tx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拍照</a:t>
            </a:r>
            <a:endParaRPr lang="zh-CN" altLang="en-US" sz="500" u="none" strike="noStrike" dirty="0">
              <a:solidFill>
                <a:schemeClr val="tx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8165" y="329158"/>
            <a:ext cx="1281936" cy="2164515"/>
          </a:xfrm>
          <a:prstGeom prst="roundRect">
            <a:avLst>
              <a:gd name="adj" fmla="val 2429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u="none" strike="noStrike" dirty="0">
              <a:solidFill>
                <a:schemeClr val="tx1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矩形 36">
            <a:hlinkClick r:id="rId5" action="ppaction://hlinksldjump"/>
          </p:cNvPr>
          <p:cNvSpPr/>
          <p:nvPr/>
        </p:nvSpPr>
        <p:spPr>
          <a:xfrm>
            <a:off x="24765" y="2792950"/>
            <a:ext cx="1390015" cy="645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advClick="0">
        <p159:morph option="byObject"/>
      </p:transition>
    </mc:Choice>
    <mc:Fallback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439545" cy="2880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4765" y="20320"/>
            <a:ext cx="1390015" cy="2837180"/>
          </a:xfrm>
          <a:prstGeom prst="roundRect">
            <a:avLst>
              <a:gd name="adj" fmla="val 2967"/>
            </a:avLst>
          </a:prstGeom>
          <a:blipFill>
            <a:blip r:embed="rId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-7620" y="38735"/>
            <a:ext cx="415925" cy="106680"/>
          </a:xfrm>
        </p:spPr>
        <p:txBody>
          <a:bodyPr>
            <a:noAutofit/>
          </a:bodyPr>
          <a:lstStyle/>
          <a:p>
            <a:pPr algn="l"/>
            <a:fld id="{760FBDFE-C587-4B4C-A407-44438C67B59E}" type="datetime10">
              <a:rPr lang="zh-CN" altLang="en-US" sz="500" smtClean="0">
                <a:solidFill>
                  <a:schemeClr val="bg1">
                    <a:alpha val="60000"/>
                  </a:schemeClr>
                </a:solidFill>
                <a:latin typeface="PingFang SC Medium" panose="020B0400000000000000" charset="-122"/>
                <a:ea typeface="PingFang SC Medium" panose="020B0400000000000000" charset="-122"/>
              </a:rPr>
            </a:fld>
            <a:endParaRPr lang="zh-CN" altLang="en-US" sz="500">
              <a:solidFill>
                <a:schemeClr val="bg1">
                  <a:alpha val="60000"/>
                </a:schemeClr>
              </a:solidFill>
              <a:latin typeface="PingFang SC Medium" panose="020B0400000000000000" charset="-122"/>
              <a:ea typeface="PingFang SC Medium" panose="020B040000000000000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97305" y="38735"/>
            <a:ext cx="76200" cy="76200"/>
            <a:chOff x="423" y="293"/>
            <a:chExt cx="1238" cy="1417"/>
          </a:xfrm>
        </p:grpSpPr>
        <p:sp>
          <p:nvSpPr>
            <p:cNvPr id="7" name="圆角矩形 6"/>
            <p:cNvSpPr/>
            <p:nvPr/>
          </p:nvSpPr>
          <p:spPr>
            <a:xfrm>
              <a:off x="684" y="1142"/>
              <a:ext cx="195" cy="56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45" y="859"/>
              <a:ext cx="195" cy="8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06" y="576"/>
              <a:ext cx="195" cy="11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467" y="293"/>
              <a:ext cx="195" cy="141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23" y="1426"/>
              <a:ext cx="195" cy="28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圆角矩形 4"/>
          <p:cNvSpPr/>
          <p:nvPr/>
        </p:nvSpPr>
        <p:spPr>
          <a:xfrm>
            <a:off x="449580" y="2816225"/>
            <a:ext cx="540000" cy="180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4037" y="146106"/>
            <a:ext cx="1326235" cy="2646844"/>
            <a:chOff x="54037" y="146106"/>
            <a:chExt cx="1326235" cy="2646844"/>
          </a:xfrm>
        </p:grpSpPr>
        <p:grpSp>
          <p:nvGrpSpPr>
            <p:cNvPr id="70" name="组合 69"/>
            <p:cNvGrpSpPr/>
            <p:nvPr/>
          </p:nvGrpSpPr>
          <p:grpSpPr>
            <a:xfrm>
              <a:off x="54037" y="146106"/>
              <a:ext cx="1326235" cy="2646844"/>
              <a:chOff x="54037" y="146106"/>
              <a:chExt cx="1326235" cy="2646844"/>
            </a:xfrm>
          </p:grpSpPr>
          <p:sp useBgFill="1">
            <p:nvSpPr>
              <p:cNvPr id="23" name="圆角矩形 22"/>
              <p:cNvSpPr/>
              <p:nvPr/>
            </p:nvSpPr>
            <p:spPr>
              <a:xfrm>
                <a:off x="60743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54037" y="146106"/>
                <a:ext cx="1319529" cy="2646844"/>
              </a:xfrm>
              <a:prstGeom prst="roundRect">
                <a:avLst>
                  <a:gd name="adj" fmla="val 1466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7" y="184150"/>
              <a:ext cx="143741" cy="143741"/>
            </a:xfrm>
            <a:prstGeom prst="rect">
              <a:avLst/>
            </a:prstGeom>
          </p:spPr>
        </p:pic>
      </p:grpSp>
      <p:sp>
        <p:nvSpPr>
          <p:cNvPr id="18" name="圆角矩形 17"/>
          <p:cNvSpPr/>
          <p:nvPr/>
        </p:nvSpPr>
        <p:spPr>
          <a:xfrm>
            <a:off x="62518" y="2108298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*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1650" y="2108297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39988" y="2108297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#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518" y="1708608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7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1650" y="1708607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39988" y="1708607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9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2518" y="1308918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1650" y="1308917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939988" y="1308917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6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2907" y="2507035"/>
            <a:ext cx="627455" cy="272103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挂断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41129" y="2507034"/>
            <a:ext cx="627455" cy="272103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接听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2518" y="913203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01650" y="913202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39988" y="913202"/>
            <a:ext cx="426432" cy="384077"/>
          </a:xfrm>
          <a:prstGeom prst="roundRect">
            <a:avLst>
              <a:gd name="adj" fmla="val 5094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kumimoji="1" lang="zh-CN" altLang="en-US" sz="1100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矩形 37">
            <a:hlinkClick r:id="rId3" action="ppaction://hlinksldjump"/>
          </p:cNvPr>
          <p:cNvSpPr/>
          <p:nvPr/>
        </p:nvSpPr>
        <p:spPr>
          <a:xfrm>
            <a:off x="24765" y="2792950"/>
            <a:ext cx="1390015" cy="645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advClick="0">
        <p159:morph option="byObject"/>
      </p:transition>
    </mc:Choice>
    <mc:Fallback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PingFang SC" panose="020B0400000000000000" pitchFamily="34" charset="-122"/>
            <a:ea typeface="PingFang SC" panose="020B04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自定义</PresentationFormat>
  <Paragraphs>75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PingFang SC</vt:lpstr>
      <vt:lpstr>PingFang SC Regular</vt:lpstr>
      <vt:lpstr>PingFang SC Medium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xiaozhang</cp:lastModifiedBy>
  <cp:revision>14</cp:revision>
  <dcterms:created xsi:type="dcterms:W3CDTF">2023-08-19T04:09:24Z</dcterms:created>
  <dcterms:modified xsi:type="dcterms:W3CDTF">2023-08-19T04:09:24Z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2052-6.0.1.8148</vt:lpwstr>
  </property>
  <property fmtid="{D5CDD505-2E9C-101B-9397-08002B2CF9AE}" pid="3" name="ICV">
    <vt:lpwstr>12676BE8E8879933A70ADF64C780AFC6_41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2023-08-18T06:28:47Z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fee28b42-d450-424d-b211-f8d3d2536b81</vt:lpwstr>
  </property>
  <property fmtid="{D5CDD505-2E9C-101B-9397-08002B2CF9AE}" pid="9" name="MSIP_Label_defa4170-0d19-0005-0004-bc88714345d2_ActionId">
    <vt:lpwstr>d0908f8a-8676-449d-9826-d1afc9191e40</vt:lpwstr>
  </property>
  <property fmtid="{D5CDD505-2E9C-101B-9397-08002B2CF9AE}" pid="10" name="MSIP_Label_defa4170-0d19-0005-0004-bc88714345d2_ContentBits">
    <vt:lpwstr>0</vt:lpwstr>
  </property>
</Properties>
</file>