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83" r:id="rId3"/>
    <p:sldId id="284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3566"/>
    <a:srgbClr val="4984E6"/>
    <a:srgbClr val="FF8ECF"/>
    <a:srgbClr val="D876A8"/>
    <a:srgbClr val="BD648F"/>
    <a:srgbClr val="924D6B"/>
    <a:srgbClr val="BA7074"/>
    <a:srgbClr val="C166FF"/>
    <a:srgbClr val="AB57EC"/>
    <a:srgbClr val="9548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72"/>
    <p:restoredTop sz="94685"/>
  </p:normalViewPr>
  <p:slideViewPr>
    <p:cSldViewPr snapToGrid="0">
      <p:cViewPr>
        <p:scale>
          <a:sx n="120" d="100"/>
          <a:sy n="120" d="100"/>
        </p:scale>
        <p:origin x="376" y="488"/>
      </p:cViewPr>
      <p:guideLst>
        <p:guide orient="horz" pos="2160"/>
        <p:guide pos="3840"/>
      </p:guideLst>
    </p:cSldViewPr>
  </p:slideViewPr>
  <p:notesTextViewPr>
    <p:cViewPr>
      <p:scale>
        <a:sx n="20" d="100"/>
        <a:sy n="2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A82637-BA45-D8E6-06C9-F52261747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B80A56C-0333-BC0D-0042-23A8BF84E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89A054-4DEF-9C8E-8B60-8444F64F9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34368-1D4B-BA49-B8F7-05A619FB3DE9}" type="datetimeFigureOut">
              <a:rPr kumimoji="1" lang="zh-CN" altLang="en-US" smtClean="0"/>
              <a:t>2023/9/9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C827DA-1CC4-E0A3-6486-FAAC39B1D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29498C-997B-F172-E179-5351E8959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D3705-8D19-F34F-A275-BAABE0C08B9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208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434D8F-C3D1-DF6A-15AC-C0A795C9E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1CD8746-2D22-C8CC-841A-9F086F65A0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ED7032-8EEB-1693-0AAF-29A447939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34368-1D4B-BA49-B8F7-05A619FB3DE9}" type="datetimeFigureOut">
              <a:rPr kumimoji="1" lang="zh-CN" altLang="en-US" smtClean="0"/>
              <a:t>2023/9/9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70F38C-036A-BE7E-B510-E5ACF74FD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612C17-34D9-44D8-2F0E-6BDAFB446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D3705-8D19-F34F-A275-BAABE0C08B9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24046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20D579A-D29C-478D-6344-79A4FAA66B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682778C-65CE-5160-1BBF-2D23CD003D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AC2004-858B-C4AB-2C85-E44C1E3BC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34368-1D4B-BA49-B8F7-05A619FB3DE9}" type="datetimeFigureOut">
              <a:rPr kumimoji="1" lang="zh-CN" altLang="en-US" smtClean="0"/>
              <a:t>2023/9/9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6321D8-71FE-6409-67D1-80A136E21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C3F3E9-3269-1A4F-8C0C-5B828DAC9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D3705-8D19-F34F-A275-BAABE0C08B9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82858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3FAD0C-5309-3C4C-E530-F323D0EE8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285086-A97D-6440-6BB1-F9E5FE4881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0130A8-FBAF-2F3E-DD94-251CCB480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34368-1D4B-BA49-B8F7-05A619FB3DE9}" type="datetimeFigureOut">
              <a:rPr kumimoji="1" lang="zh-CN" altLang="en-US" smtClean="0"/>
              <a:t>2023/9/9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3B8B38-269E-9419-EE4C-A36EFBB25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5EFEFE-B480-2386-3D98-0288D97EE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D3705-8D19-F34F-A275-BAABE0C08B9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23280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ADE5C1-C085-45AF-0D1A-A3993939A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D0AF822-E7EC-80A0-097E-B7986BA1A2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5FAAEA-DEDE-CEDC-76E7-D08003BB0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34368-1D4B-BA49-B8F7-05A619FB3DE9}" type="datetimeFigureOut">
              <a:rPr kumimoji="1" lang="zh-CN" altLang="en-US" smtClean="0"/>
              <a:t>2023/9/9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B345BE-53F0-8FCA-BEAD-A0586D230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10CC9F-09C4-0027-3C1B-960D721E2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D3705-8D19-F34F-A275-BAABE0C08B9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50451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7E298E-4E50-2DB1-EBD8-6196C06E0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188CB6-C3BC-3D68-453F-BF236866A5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4409829-634B-529A-94D7-8C4F0381B8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24962F7-234E-6071-195B-F21FCE324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34368-1D4B-BA49-B8F7-05A619FB3DE9}" type="datetimeFigureOut">
              <a:rPr kumimoji="1" lang="zh-CN" altLang="en-US" smtClean="0"/>
              <a:t>2023/9/9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A20A6FA-5F44-2084-2F0F-E19A81B38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C36F3BA-5766-40D3-B7AC-F03A13AF9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D3705-8D19-F34F-A275-BAABE0C08B9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60332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766178-5B81-31AF-009E-D78C45BA6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DF0646F-D9F0-8F6A-17D2-B4E81141EB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47F300D-E361-7746-9ADB-4A65E4B683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5740059-115C-CD59-5C41-013062F405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3570C25-980C-0A88-5E7B-DF9459C29F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1853E55-4641-93D1-CC64-6156CFA41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34368-1D4B-BA49-B8F7-05A619FB3DE9}" type="datetimeFigureOut">
              <a:rPr kumimoji="1" lang="zh-CN" altLang="en-US" smtClean="0"/>
              <a:t>2023/9/9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9A5271D-C8B7-8E11-3C86-CB2602377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C67E8B7-CA4E-752F-9374-F6A7FC152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D3705-8D19-F34F-A275-BAABE0C08B9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3749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4CFAEB-1F21-DA3B-C3CF-06A742854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EC59865-A72D-D285-75AD-EECD3B756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34368-1D4B-BA49-B8F7-05A619FB3DE9}" type="datetimeFigureOut">
              <a:rPr kumimoji="1" lang="zh-CN" altLang="en-US" smtClean="0"/>
              <a:t>2023/9/9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61944F2-4217-E293-8F45-93104C81A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19F5736-CDE2-A20E-FE36-88BDA5B0F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D3705-8D19-F34F-A275-BAABE0C08B9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98228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760495B-B4B0-B728-A124-515CFE9FD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34368-1D4B-BA49-B8F7-05A619FB3DE9}" type="datetimeFigureOut">
              <a:rPr kumimoji="1" lang="zh-CN" altLang="en-US" smtClean="0"/>
              <a:t>2023/9/9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924104D-D57A-2ABD-0222-2B1CAA649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B04C531-C584-6B2E-A1F4-DEC5FBF77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D3705-8D19-F34F-A275-BAABE0C08B9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20824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018DD1-2DDC-7F1F-7C3D-015AE56B9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954549-FF51-E494-FADE-1EB5CDBF13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2ECF6D9-21C4-94F0-B4C8-0F328211C9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AE45A5D-0285-6FA5-A161-57AAAB66E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34368-1D4B-BA49-B8F7-05A619FB3DE9}" type="datetimeFigureOut">
              <a:rPr kumimoji="1" lang="zh-CN" altLang="en-US" smtClean="0"/>
              <a:t>2023/9/9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42C8A0-90B3-67BA-CDCB-EF0E0D540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FB3A341-2C2C-4E45-2064-A8061AFF9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D3705-8D19-F34F-A275-BAABE0C08B9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37894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E96CD3-AD54-F1C7-43CE-890ADEA23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26FB1BD-C276-3B0B-8DB4-F2CDD86FB6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9635D4F-5AF6-B700-5D78-E134EAD45A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DC40B41-0FCE-EF4C-4A89-02B8E8D70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34368-1D4B-BA49-B8F7-05A619FB3DE9}" type="datetimeFigureOut">
              <a:rPr kumimoji="1" lang="zh-CN" altLang="en-US" smtClean="0"/>
              <a:t>2023/9/9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D3BA0DE-B085-F789-44CC-31DB8F381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A5F0E3D-12F9-C668-C38A-E12E62D3A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D3705-8D19-F34F-A275-BAABE0C08B9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36466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C56EE9A-F5DB-2454-E1DA-AA1EFCA6A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7880A9-D769-89E9-2195-2F92BA50C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306AF9-6E00-C952-9F9A-6F8E6C6D8C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F34368-1D4B-BA49-B8F7-05A619FB3DE9}" type="datetimeFigureOut">
              <a:rPr kumimoji="1" lang="zh-CN" altLang="en-US" smtClean="0"/>
              <a:t>2023/9/9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7ADE51-E253-C059-6EC8-3D37ACC6D4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96DD44-34B9-1532-04F4-49FFEAD518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BD3705-8D19-F34F-A275-BAABE0C08B9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35625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5255B5D-590F-2213-3082-CD635137ABD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36D38212-1562-E8CB-7B1C-E83A89C7BDE4}"/>
              </a:ext>
            </a:extLst>
          </p:cNvPr>
          <p:cNvGrpSpPr/>
          <p:nvPr/>
        </p:nvGrpSpPr>
        <p:grpSpPr>
          <a:xfrm>
            <a:off x="5122774" y="1257300"/>
            <a:ext cx="1946451" cy="1765523"/>
            <a:chOff x="4460487" y="1698818"/>
            <a:chExt cx="3027853" cy="2746406"/>
          </a:xfrm>
        </p:grpSpPr>
        <p:sp>
          <p:nvSpPr>
            <p:cNvPr id="33" name="任意形状 32">
              <a:extLst>
                <a:ext uri="{FF2B5EF4-FFF2-40B4-BE49-F238E27FC236}">
                  <a16:creationId xmlns:a16="http://schemas.microsoft.com/office/drawing/2014/main" id="{401E9B03-4CEE-0C49-0906-DF073A6E3C41}"/>
                </a:ext>
              </a:extLst>
            </p:cNvPr>
            <p:cNvSpPr/>
            <p:nvPr/>
          </p:nvSpPr>
          <p:spPr>
            <a:xfrm>
              <a:off x="4460487" y="1989018"/>
              <a:ext cx="1237786" cy="1010660"/>
            </a:xfrm>
            <a:custGeom>
              <a:avLst/>
              <a:gdLst>
                <a:gd name="connsiteX0" fmla="*/ 1237786 w 1237786"/>
                <a:gd name="connsiteY0" fmla="*/ 0 h 1010660"/>
                <a:gd name="connsiteX1" fmla="*/ 1237786 w 1237786"/>
                <a:gd name="connsiteY1" fmla="*/ 1010660 h 1010660"/>
                <a:gd name="connsiteX2" fmla="*/ 0 w 1237786"/>
                <a:gd name="connsiteY2" fmla="*/ 1010660 h 1010660"/>
                <a:gd name="connsiteX3" fmla="*/ 0 w 1237786"/>
                <a:gd name="connsiteY3" fmla="*/ 200667 h 1010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37786" h="1010660">
                  <a:moveTo>
                    <a:pt x="1237786" y="0"/>
                  </a:moveTo>
                  <a:lnTo>
                    <a:pt x="1237786" y="1010660"/>
                  </a:lnTo>
                  <a:lnTo>
                    <a:pt x="0" y="1010660"/>
                  </a:lnTo>
                  <a:lnTo>
                    <a:pt x="0" y="200667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31" name="任意形状 30">
              <a:extLst>
                <a:ext uri="{FF2B5EF4-FFF2-40B4-BE49-F238E27FC236}">
                  <a16:creationId xmlns:a16="http://schemas.microsoft.com/office/drawing/2014/main" id="{A1D1441A-EC06-9EBB-CAC5-6D30F2F5CF2B}"/>
                </a:ext>
              </a:extLst>
            </p:cNvPr>
            <p:cNvSpPr/>
            <p:nvPr/>
          </p:nvSpPr>
          <p:spPr>
            <a:xfrm>
              <a:off x="5832789" y="1698818"/>
              <a:ext cx="1655551" cy="1300861"/>
            </a:xfrm>
            <a:custGeom>
              <a:avLst/>
              <a:gdLst>
                <a:gd name="connsiteX0" fmla="*/ 1655551 w 1655551"/>
                <a:gd name="connsiteY0" fmla="*/ 0 h 1300861"/>
                <a:gd name="connsiteX1" fmla="*/ 1655551 w 1655551"/>
                <a:gd name="connsiteY1" fmla="*/ 1300861 h 1300861"/>
                <a:gd name="connsiteX2" fmla="*/ 0 w 1655551"/>
                <a:gd name="connsiteY2" fmla="*/ 1300861 h 1300861"/>
                <a:gd name="connsiteX3" fmla="*/ 0 w 1655551"/>
                <a:gd name="connsiteY3" fmla="*/ 268394 h 13008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55551" h="1300861">
                  <a:moveTo>
                    <a:pt x="1655551" y="0"/>
                  </a:moveTo>
                  <a:lnTo>
                    <a:pt x="1655551" y="1300861"/>
                  </a:lnTo>
                  <a:lnTo>
                    <a:pt x="0" y="1300861"/>
                  </a:lnTo>
                  <a:lnTo>
                    <a:pt x="0" y="26839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30" name="任意形状 29">
              <a:extLst>
                <a:ext uri="{FF2B5EF4-FFF2-40B4-BE49-F238E27FC236}">
                  <a16:creationId xmlns:a16="http://schemas.microsoft.com/office/drawing/2014/main" id="{0513EE60-6E4F-835C-7DE1-0138065D97C7}"/>
                </a:ext>
              </a:extLst>
            </p:cNvPr>
            <p:cNvSpPr/>
            <p:nvPr/>
          </p:nvSpPr>
          <p:spPr>
            <a:xfrm>
              <a:off x="4460487" y="3128258"/>
              <a:ext cx="1237786" cy="1024516"/>
            </a:xfrm>
            <a:custGeom>
              <a:avLst/>
              <a:gdLst>
                <a:gd name="connsiteX0" fmla="*/ 0 w 1237786"/>
                <a:gd name="connsiteY0" fmla="*/ 0 h 1024516"/>
                <a:gd name="connsiteX1" fmla="*/ 1237786 w 1237786"/>
                <a:gd name="connsiteY1" fmla="*/ 0 h 1024516"/>
                <a:gd name="connsiteX2" fmla="*/ 1237786 w 1237786"/>
                <a:gd name="connsiteY2" fmla="*/ 1024516 h 1024516"/>
                <a:gd name="connsiteX3" fmla="*/ 0 w 1237786"/>
                <a:gd name="connsiteY3" fmla="*/ 823849 h 1024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37786" h="1024516">
                  <a:moveTo>
                    <a:pt x="0" y="0"/>
                  </a:moveTo>
                  <a:lnTo>
                    <a:pt x="1237786" y="0"/>
                  </a:lnTo>
                  <a:lnTo>
                    <a:pt x="1237786" y="1024516"/>
                  </a:lnTo>
                  <a:lnTo>
                    <a:pt x="0" y="823849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27" name="任意形状 26">
              <a:extLst>
                <a:ext uri="{FF2B5EF4-FFF2-40B4-BE49-F238E27FC236}">
                  <a16:creationId xmlns:a16="http://schemas.microsoft.com/office/drawing/2014/main" id="{8E352E0A-AFEC-92FD-F8B6-976B49660189}"/>
                </a:ext>
              </a:extLst>
            </p:cNvPr>
            <p:cNvSpPr/>
            <p:nvPr/>
          </p:nvSpPr>
          <p:spPr>
            <a:xfrm>
              <a:off x="5832789" y="3128258"/>
              <a:ext cx="1655551" cy="1316966"/>
            </a:xfrm>
            <a:custGeom>
              <a:avLst/>
              <a:gdLst>
                <a:gd name="connsiteX0" fmla="*/ 0 w 1655551"/>
                <a:gd name="connsiteY0" fmla="*/ 0 h 1316966"/>
                <a:gd name="connsiteX1" fmla="*/ 1655551 w 1655551"/>
                <a:gd name="connsiteY1" fmla="*/ 0 h 1316966"/>
                <a:gd name="connsiteX2" fmla="*/ 1655551 w 1655551"/>
                <a:gd name="connsiteY2" fmla="*/ 1316966 h 1316966"/>
                <a:gd name="connsiteX3" fmla="*/ 1655186 w 1655551"/>
                <a:gd name="connsiteY3" fmla="*/ 1316966 h 1316966"/>
                <a:gd name="connsiteX4" fmla="*/ 1655550 w 1655551"/>
                <a:gd name="connsiteY4" fmla="*/ 1314717 h 1316966"/>
                <a:gd name="connsiteX5" fmla="*/ 0 w 1655551"/>
                <a:gd name="connsiteY5" fmla="*/ 1046324 h 1316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55551" h="1316966">
                  <a:moveTo>
                    <a:pt x="0" y="0"/>
                  </a:moveTo>
                  <a:lnTo>
                    <a:pt x="1655551" y="0"/>
                  </a:lnTo>
                  <a:lnTo>
                    <a:pt x="1655551" y="1316966"/>
                  </a:lnTo>
                  <a:lnTo>
                    <a:pt x="1655186" y="1316966"/>
                  </a:lnTo>
                  <a:lnTo>
                    <a:pt x="1655550" y="1314717"/>
                  </a:lnTo>
                  <a:lnTo>
                    <a:pt x="0" y="104632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35" name="文本框 34">
            <a:extLst>
              <a:ext uri="{FF2B5EF4-FFF2-40B4-BE49-F238E27FC236}">
                <a16:creationId xmlns:a16="http://schemas.microsoft.com/office/drawing/2014/main" id="{C08F505E-63DC-C04D-D2B7-8F83894CE4F8}"/>
              </a:ext>
            </a:extLst>
          </p:cNvPr>
          <p:cNvSpPr txBox="1"/>
          <p:nvPr/>
        </p:nvSpPr>
        <p:spPr>
          <a:xfrm flipH="1">
            <a:off x="6004956" y="4221147"/>
            <a:ext cx="78339" cy="78507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kumimoji="1" lang="en-US" altLang="zh-CN" sz="4400" kern="3000" spc="-2000" dirty="0">
                <a:solidFill>
                  <a:schemeClr val="bg1"/>
                </a:solidFill>
                <a:latin typeface="Baloo Bhaijaan" panose="03080902040302020200" pitchFamily="66" charset="-78"/>
                <a:cs typeface="Baloo Bhaijaan" panose="03080902040302020200" pitchFamily="66" charset="-78"/>
              </a:rPr>
              <a:t>. . . . . .</a:t>
            </a:r>
            <a:endParaRPr kumimoji="1" lang="zh-CN" altLang="en-US" sz="4400" kern="3000" spc="-2000" dirty="0">
              <a:solidFill>
                <a:schemeClr val="bg1"/>
              </a:solidFill>
              <a:latin typeface="Baloo Bhaijaan" panose="03080902040302020200" pitchFamily="66" charset="-78"/>
              <a:cs typeface="Baloo Bhaijaan" panose="03080902040302020200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2969040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0"/>
    </mc:Choice>
    <mc:Fallback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animMotion origin="layout" path="M -0.00182 -4.81481E-6 C 0.00547 -4.81481E-6 0.01159 0.01019 0.01159 0.02315 C 0.01159 0.03588 0.00547 0.04653 -0.00182 0.04653 C -0.00924 0.04653 -0.0151 0.03588 -0.0151 0.02315 C -0.0151 0.01019 -0.00924 -4.81481E-6 -0.00182 -4.81481E-6 Z " pathEditMode="relative" rAng="0" ptsTypes="AAAAA">
                                      <p:cBhvr>
                                        <p:cTn id="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3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5255B5D-590F-2213-3082-CD635137ABD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A36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811154A-2AF5-121D-6280-B36CED264635}"/>
              </a:ext>
            </a:extLst>
          </p:cNvPr>
          <p:cNvSpPr/>
          <p:nvPr/>
        </p:nvSpPr>
        <p:spPr>
          <a:xfrm>
            <a:off x="8048297" y="6094406"/>
            <a:ext cx="1289039" cy="396081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下一步</a:t>
            </a:r>
            <a:r>
              <a:rPr kumimoji="1" lang="en-US" altLang="zh-CN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(N)</a:t>
            </a:r>
            <a:endParaRPr kumimoji="1" lang="zh-CN" altLang="en-US" dirty="0">
              <a:solidFill>
                <a:schemeClr val="bg1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3B474EC-AF58-1D48-EF6E-6CD10C7E6355}"/>
              </a:ext>
            </a:extLst>
          </p:cNvPr>
          <p:cNvSpPr txBox="1"/>
          <p:nvPr/>
        </p:nvSpPr>
        <p:spPr>
          <a:xfrm>
            <a:off x="2351690" y="619320"/>
            <a:ext cx="41883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400" dirty="0">
                <a:solidFill>
                  <a:schemeClr val="bg1"/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个性化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8173C312-5FEC-17DF-C508-E92053DCC463}"/>
              </a:ext>
            </a:extLst>
          </p:cNvPr>
          <p:cNvGrpSpPr/>
          <p:nvPr/>
        </p:nvGrpSpPr>
        <p:grpSpPr>
          <a:xfrm>
            <a:off x="4021155" y="2405213"/>
            <a:ext cx="7304188" cy="1100731"/>
            <a:chOff x="2324557" y="2390660"/>
            <a:chExt cx="7304188" cy="1100731"/>
          </a:xfrm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F72757D2-F9DC-D828-9C80-CB5E1B77D1C6}"/>
                </a:ext>
              </a:extLst>
            </p:cNvPr>
            <p:cNvSpPr txBox="1"/>
            <p:nvPr/>
          </p:nvSpPr>
          <p:spPr>
            <a:xfrm>
              <a:off x="2324557" y="2390660"/>
              <a:ext cx="564063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2000" dirty="0">
                  <a:solidFill>
                    <a:schemeClr val="bg1">
                      <a:alpha val="0"/>
                    </a:schemeClr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rPr>
                <a:t>让我们完成一些基本步骤</a:t>
              </a: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A2B3EB04-D31C-43C1-F8A7-CDEC7E5A53C7}"/>
                </a:ext>
              </a:extLst>
            </p:cNvPr>
            <p:cNvSpPr txBox="1"/>
            <p:nvPr/>
          </p:nvSpPr>
          <p:spPr>
            <a:xfrm>
              <a:off x="2324558" y="2906616"/>
              <a:ext cx="165253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3200" dirty="0">
                  <a:solidFill>
                    <a:schemeClr val="bg1">
                      <a:alpha val="0"/>
                    </a:schemeClr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rPr>
                <a:t>个性化</a:t>
              </a: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9FD0292E-E257-63EC-5A97-ED2B83613EFD}"/>
                </a:ext>
              </a:extLst>
            </p:cNvPr>
            <p:cNvSpPr txBox="1"/>
            <p:nvPr/>
          </p:nvSpPr>
          <p:spPr>
            <a:xfrm>
              <a:off x="4208443" y="2906616"/>
              <a:ext cx="165253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3200" dirty="0">
                  <a:solidFill>
                    <a:schemeClr val="bg1">
                      <a:alpha val="0"/>
                    </a:schemeClr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rPr>
                <a:t>上网</a:t>
              </a: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9179026A-322A-E828-73D6-2BBFB81C381E}"/>
                </a:ext>
              </a:extLst>
            </p:cNvPr>
            <p:cNvSpPr txBox="1"/>
            <p:nvPr/>
          </p:nvSpPr>
          <p:spPr>
            <a:xfrm>
              <a:off x="6092328" y="2906616"/>
              <a:ext cx="165253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3200" dirty="0">
                  <a:solidFill>
                    <a:schemeClr val="bg1">
                      <a:alpha val="0"/>
                    </a:schemeClr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rPr>
                <a:t>设置</a:t>
              </a: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890103D5-DFE1-7FAD-AB79-EA6B4441FEE6}"/>
                </a:ext>
              </a:extLst>
            </p:cNvPr>
            <p:cNvSpPr txBox="1"/>
            <p:nvPr/>
          </p:nvSpPr>
          <p:spPr>
            <a:xfrm>
              <a:off x="7976213" y="2906616"/>
              <a:ext cx="165253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3200" dirty="0">
                  <a:solidFill>
                    <a:schemeClr val="bg1">
                      <a:alpha val="0"/>
                    </a:schemeClr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rPr>
                <a:t>登录</a:t>
              </a:r>
            </a:p>
          </p:txBody>
        </p:sp>
      </p:grpSp>
      <p:sp>
        <p:nvSpPr>
          <p:cNvPr id="11" name="文本框 10">
            <a:extLst>
              <a:ext uri="{FF2B5EF4-FFF2-40B4-BE49-F238E27FC236}">
                <a16:creationId xmlns:a16="http://schemas.microsoft.com/office/drawing/2014/main" id="{ACB62FDB-C5CE-20D2-DFCD-834F997D49CE}"/>
              </a:ext>
            </a:extLst>
          </p:cNvPr>
          <p:cNvSpPr txBox="1"/>
          <p:nvPr/>
        </p:nvSpPr>
        <p:spPr>
          <a:xfrm>
            <a:off x="2351690" y="1659664"/>
            <a:ext cx="7398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>
                <a:solidFill>
                  <a:schemeClr val="bg1"/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挑选一种你喜欢的颜色，并为自己的电脑命名。此后，你</a:t>
            </a:r>
            <a:r>
              <a:rPr kumimoji="1" lang="en-US" altLang="zh-CN" sz="1400" dirty="0">
                <a:solidFill>
                  <a:schemeClr val="bg1"/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™️</a:t>
            </a:r>
            <a:r>
              <a:rPr kumimoji="1" lang="zh-CN" altLang="en-US" sz="1400" dirty="0">
                <a:solidFill>
                  <a:schemeClr val="bg1"/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还可以进行更多个性化设置。</a:t>
            </a:r>
          </a:p>
        </p:txBody>
      </p:sp>
      <p:grpSp>
        <p:nvGrpSpPr>
          <p:cNvPr id="14" name="图形 27">
            <a:extLst>
              <a:ext uri="{FF2B5EF4-FFF2-40B4-BE49-F238E27FC236}">
                <a16:creationId xmlns:a16="http://schemas.microsoft.com/office/drawing/2014/main" id="{2246DA30-F936-B7FC-05FB-4EA7360F3AE5}"/>
              </a:ext>
            </a:extLst>
          </p:cNvPr>
          <p:cNvGrpSpPr/>
          <p:nvPr/>
        </p:nvGrpSpPr>
        <p:grpSpPr>
          <a:xfrm>
            <a:off x="2504795" y="6189486"/>
            <a:ext cx="407862" cy="401788"/>
            <a:chOff x="6314382" y="3213556"/>
            <a:chExt cx="407862" cy="401788"/>
          </a:xfrm>
        </p:grpSpPr>
        <p:sp>
          <p:nvSpPr>
            <p:cNvPr id="15" name="任意形状 14">
              <a:extLst>
                <a:ext uri="{FF2B5EF4-FFF2-40B4-BE49-F238E27FC236}">
                  <a16:creationId xmlns:a16="http://schemas.microsoft.com/office/drawing/2014/main" id="{808A1D3A-A198-A3FA-8E09-5F90DC1F6F30}"/>
                </a:ext>
              </a:extLst>
            </p:cNvPr>
            <p:cNvSpPr/>
            <p:nvPr/>
          </p:nvSpPr>
          <p:spPr>
            <a:xfrm>
              <a:off x="6358324" y="3254026"/>
              <a:ext cx="295721" cy="296549"/>
            </a:xfrm>
            <a:custGeom>
              <a:avLst/>
              <a:gdLst>
                <a:gd name="connsiteX0" fmla="*/ -826 w 295721"/>
                <a:gd name="connsiteY0" fmla="*/ 147947 h 296549"/>
                <a:gd name="connsiteX1" fmla="*/ 147032 w 295721"/>
                <a:gd name="connsiteY1" fmla="*/ -328 h 296549"/>
                <a:gd name="connsiteX2" fmla="*/ 294895 w 295721"/>
                <a:gd name="connsiteY2" fmla="*/ 147947 h 296549"/>
                <a:gd name="connsiteX3" fmla="*/ 147032 w 295721"/>
                <a:gd name="connsiteY3" fmla="*/ 296221 h 296549"/>
                <a:gd name="connsiteX4" fmla="*/ -826 w 295721"/>
                <a:gd name="connsiteY4" fmla="*/ 147947 h 296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721" h="296549">
                  <a:moveTo>
                    <a:pt x="-826" y="147947"/>
                  </a:moveTo>
                  <a:cubicBezTo>
                    <a:pt x="-826" y="66057"/>
                    <a:pt x="65374" y="-328"/>
                    <a:pt x="147032" y="-328"/>
                  </a:cubicBezTo>
                  <a:cubicBezTo>
                    <a:pt x="228691" y="-328"/>
                    <a:pt x="294895" y="66057"/>
                    <a:pt x="294895" y="147947"/>
                  </a:cubicBezTo>
                  <a:cubicBezTo>
                    <a:pt x="294895" y="229836"/>
                    <a:pt x="228691" y="296221"/>
                    <a:pt x="147032" y="296221"/>
                  </a:cubicBezTo>
                  <a:cubicBezTo>
                    <a:pt x="65374" y="296221"/>
                    <a:pt x="-826" y="229836"/>
                    <a:pt x="-826" y="147947"/>
                  </a:cubicBezTo>
                  <a:close/>
                </a:path>
              </a:pathLst>
            </a:custGeom>
            <a:noFill/>
            <a:ln w="49698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" name="任意形状 15">
              <a:extLst>
                <a:ext uri="{FF2B5EF4-FFF2-40B4-BE49-F238E27FC236}">
                  <a16:creationId xmlns:a16="http://schemas.microsoft.com/office/drawing/2014/main" id="{729D922E-76A1-0C06-BD4F-B9632FE5A3F9}"/>
                </a:ext>
              </a:extLst>
            </p:cNvPr>
            <p:cNvSpPr/>
            <p:nvPr/>
          </p:nvSpPr>
          <p:spPr>
            <a:xfrm>
              <a:off x="6480998" y="3213556"/>
              <a:ext cx="54670" cy="401788"/>
            </a:xfrm>
            <a:custGeom>
              <a:avLst/>
              <a:gdLst>
                <a:gd name="connsiteX0" fmla="*/ -826 w 54670"/>
                <a:gd name="connsiteY0" fmla="*/ -328 h 401788"/>
                <a:gd name="connsiteX1" fmla="*/ 53845 w 54670"/>
                <a:gd name="connsiteY1" fmla="*/ -328 h 401788"/>
                <a:gd name="connsiteX2" fmla="*/ 53845 w 54670"/>
                <a:gd name="connsiteY2" fmla="*/ 401460 h 401788"/>
                <a:gd name="connsiteX3" fmla="*/ -826 w 54670"/>
                <a:gd name="connsiteY3" fmla="*/ 401460 h 401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670" h="401788">
                  <a:moveTo>
                    <a:pt x="-826" y="-328"/>
                  </a:moveTo>
                  <a:lnTo>
                    <a:pt x="53845" y="-328"/>
                  </a:lnTo>
                  <a:lnTo>
                    <a:pt x="53845" y="401460"/>
                  </a:lnTo>
                  <a:lnTo>
                    <a:pt x="-826" y="401460"/>
                  </a:lnTo>
                  <a:close/>
                </a:path>
              </a:pathLst>
            </a:custGeom>
            <a:solidFill>
              <a:srgbClr val="23447B"/>
            </a:solidFill>
            <a:ln w="8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" name="任意形状 16">
              <a:extLst>
                <a:ext uri="{FF2B5EF4-FFF2-40B4-BE49-F238E27FC236}">
                  <a16:creationId xmlns:a16="http://schemas.microsoft.com/office/drawing/2014/main" id="{20AB06FE-FCC6-1BC1-C8E3-36FDAEE0E748}"/>
                </a:ext>
              </a:extLst>
            </p:cNvPr>
            <p:cNvSpPr/>
            <p:nvPr/>
          </p:nvSpPr>
          <p:spPr>
            <a:xfrm>
              <a:off x="6314382" y="3376701"/>
              <a:ext cx="407862" cy="53803"/>
            </a:xfrm>
            <a:custGeom>
              <a:avLst/>
              <a:gdLst>
                <a:gd name="connsiteX0" fmla="*/ -826 w 407862"/>
                <a:gd name="connsiteY0" fmla="*/ -328 h 53803"/>
                <a:gd name="connsiteX1" fmla="*/ 407036 w 407862"/>
                <a:gd name="connsiteY1" fmla="*/ -328 h 53803"/>
                <a:gd name="connsiteX2" fmla="*/ 407036 w 407862"/>
                <a:gd name="connsiteY2" fmla="*/ 53475 h 53803"/>
                <a:gd name="connsiteX3" fmla="*/ -826 w 407862"/>
                <a:gd name="connsiteY3" fmla="*/ 53475 h 53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7862" h="53803">
                  <a:moveTo>
                    <a:pt x="-826" y="-328"/>
                  </a:moveTo>
                  <a:lnTo>
                    <a:pt x="407036" y="-328"/>
                  </a:lnTo>
                  <a:lnTo>
                    <a:pt x="407036" y="53475"/>
                  </a:lnTo>
                  <a:lnTo>
                    <a:pt x="-826" y="53475"/>
                  </a:lnTo>
                  <a:close/>
                </a:path>
              </a:pathLst>
            </a:custGeom>
            <a:solidFill>
              <a:srgbClr val="23447B"/>
            </a:solidFill>
            <a:ln w="8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" name="任意形状 17">
              <a:extLst>
                <a:ext uri="{FF2B5EF4-FFF2-40B4-BE49-F238E27FC236}">
                  <a16:creationId xmlns:a16="http://schemas.microsoft.com/office/drawing/2014/main" id="{EB4CA50D-ECE2-1609-B558-748B75D3BC6E}"/>
                </a:ext>
              </a:extLst>
            </p:cNvPr>
            <p:cNvSpPr/>
            <p:nvPr/>
          </p:nvSpPr>
          <p:spPr>
            <a:xfrm>
              <a:off x="6336027" y="3251209"/>
              <a:ext cx="319415" cy="317733"/>
            </a:xfrm>
            <a:custGeom>
              <a:avLst/>
              <a:gdLst>
                <a:gd name="connsiteX0" fmla="*/ 280129 w 319415"/>
                <a:gd name="connsiteY0" fmla="*/ -328 h 317733"/>
                <a:gd name="connsiteX1" fmla="*/ 318589 w 319415"/>
                <a:gd name="connsiteY1" fmla="*/ 38401 h 317733"/>
                <a:gd name="connsiteX2" fmla="*/ 37634 w 319415"/>
                <a:gd name="connsiteY2" fmla="*/ 317406 h 317733"/>
                <a:gd name="connsiteX3" fmla="*/ -826 w 319415"/>
                <a:gd name="connsiteY3" fmla="*/ 278677 h 317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9415" h="317733">
                  <a:moveTo>
                    <a:pt x="280129" y="-328"/>
                  </a:moveTo>
                  <a:lnTo>
                    <a:pt x="318589" y="38401"/>
                  </a:lnTo>
                  <a:lnTo>
                    <a:pt x="37634" y="317406"/>
                  </a:lnTo>
                  <a:lnTo>
                    <a:pt x="-826" y="278677"/>
                  </a:lnTo>
                  <a:close/>
                </a:path>
              </a:pathLst>
            </a:custGeom>
            <a:solidFill>
              <a:srgbClr val="23447B"/>
            </a:solidFill>
            <a:ln w="8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" name="任意形状 18">
              <a:extLst>
                <a:ext uri="{FF2B5EF4-FFF2-40B4-BE49-F238E27FC236}">
                  <a16:creationId xmlns:a16="http://schemas.microsoft.com/office/drawing/2014/main" id="{8030B097-5C14-4182-9D84-020C476F65D4}"/>
                </a:ext>
              </a:extLst>
            </p:cNvPr>
            <p:cNvSpPr/>
            <p:nvPr/>
          </p:nvSpPr>
          <p:spPr>
            <a:xfrm>
              <a:off x="6340123" y="3223151"/>
              <a:ext cx="339912" cy="339938"/>
            </a:xfrm>
            <a:custGeom>
              <a:avLst/>
              <a:gdLst>
                <a:gd name="connsiteX0" fmla="*/ 339087 w 339912"/>
                <a:gd name="connsiteY0" fmla="*/ 301018 h 339938"/>
                <a:gd name="connsiteX1" fmla="*/ 300487 w 339912"/>
                <a:gd name="connsiteY1" fmla="*/ 339611 h 339938"/>
                <a:gd name="connsiteX2" fmla="*/ -826 w 339912"/>
                <a:gd name="connsiteY2" fmla="*/ 38264 h 339938"/>
                <a:gd name="connsiteX3" fmla="*/ 37770 w 339912"/>
                <a:gd name="connsiteY3" fmla="*/ -328 h 339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9912" h="339938">
                  <a:moveTo>
                    <a:pt x="339087" y="301018"/>
                  </a:moveTo>
                  <a:lnTo>
                    <a:pt x="300487" y="339611"/>
                  </a:lnTo>
                  <a:lnTo>
                    <a:pt x="-826" y="38264"/>
                  </a:lnTo>
                  <a:lnTo>
                    <a:pt x="37770" y="-328"/>
                  </a:lnTo>
                  <a:close/>
                </a:path>
              </a:pathLst>
            </a:custGeom>
            <a:solidFill>
              <a:srgbClr val="23447B"/>
            </a:solidFill>
            <a:ln w="8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0" name="任意形状 19">
              <a:extLst>
                <a:ext uri="{FF2B5EF4-FFF2-40B4-BE49-F238E27FC236}">
                  <a16:creationId xmlns:a16="http://schemas.microsoft.com/office/drawing/2014/main" id="{C25F6DF7-663D-9891-C1A7-4788E56C3FF1}"/>
                </a:ext>
              </a:extLst>
            </p:cNvPr>
            <p:cNvSpPr/>
            <p:nvPr/>
          </p:nvSpPr>
          <p:spPr>
            <a:xfrm>
              <a:off x="6473188" y="3215291"/>
              <a:ext cx="70291" cy="182236"/>
            </a:xfrm>
            <a:custGeom>
              <a:avLst/>
              <a:gdLst>
                <a:gd name="connsiteX0" fmla="*/ -826 w 70291"/>
                <a:gd name="connsiteY0" fmla="*/ 146763 h 182236"/>
                <a:gd name="connsiteX1" fmla="*/ 16747 w 70291"/>
                <a:gd name="connsiteY1" fmla="*/ 146763 h 182236"/>
                <a:gd name="connsiteX2" fmla="*/ 16747 w 70291"/>
                <a:gd name="connsiteY2" fmla="*/ -328 h 182236"/>
                <a:gd name="connsiteX3" fmla="*/ 51892 w 70291"/>
                <a:gd name="connsiteY3" fmla="*/ -328 h 182236"/>
                <a:gd name="connsiteX4" fmla="*/ 51892 w 70291"/>
                <a:gd name="connsiteY4" fmla="*/ 146763 h 182236"/>
                <a:gd name="connsiteX5" fmla="*/ 69465 w 70291"/>
                <a:gd name="connsiteY5" fmla="*/ 146763 h 182236"/>
                <a:gd name="connsiteX6" fmla="*/ 34320 w 70291"/>
                <a:gd name="connsiteY6" fmla="*/ 181909 h 182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0291" h="182236">
                  <a:moveTo>
                    <a:pt x="-826" y="146763"/>
                  </a:moveTo>
                  <a:lnTo>
                    <a:pt x="16747" y="146763"/>
                  </a:lnTo>
                  <a:lnTo>
                    <a:pt x="16747" y="-328"/>
                  </a:lnTo>
                  <a:lnTo>
                    <a:pt x="51892" y="-328"/>
                  </a:lnTo>
                  <a:lnTo>
                    <a:pt x="51892" y="146763"/>
                  </a:lnTo>
                  <a:lnTo>
                    <a:pt x="69465" y="146763"/>
                  </a:lnTo>
                  <a:lnTo>
                    <a:pt x="34320" y="181909"/>
                  </a:lnTo>
                  <a:close/>
                </a:path>
              </a:pathLst>
            </a:custGeom>
            <a:solidFill>
              <a:srgbClr val="FFFFFF"/>
            </a:solidFill>
            <a:ln w="8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1" name="任意形状 20">
              <a:extLst>
                <a:ext uri="{FF2B5EF4-FFF2-40B4-BE49-F238E27FC236}">
                  <a16:creationId xmlns:a16="http://schemas.microsoft.com/office/drawing/2014/main" id="{35D17D36-1E81-0954-BFEC-61E8467DB43B}"/>
                </a:ext>
              </a:extLst>
            </p:cNvPr>
            <p:cNvSpPr/>
            <p:nvPr/>
          </p:nvSpPr>
          <p:spPr>
            <a:xfrm>
              <a:off x="6535669" y="3368023"/>
              <a:ext cx="182236" cy="70291"/>
            </a:xfrm>
            <a:custGeom>
              <a:avLst/>
              <a:gdLst>
                <a:gd name="connsiteX0" fmla="*/ 146265 w 182236"/>
                <a:gd name="connsiteY0" fmla="*/ 69963 h 70291"/>
                <a:gd name="connsiteX1" fmla="*/ 146265 w 182236"/>
                <a:gd name="connsiteY1" fmla="*/ 52390 h 70291"/>
                <a:gd name="connsiteX2" fmla="*/ -826 w 182236"/>
                <a:gd name="connsiteY2" fmla="*/ 52390 h 70291"/>
                <a:gd name="connsiteX3" fmla="*/ -826 w 182236"/>
                <a:gd name="connsiteY3" fmla="*/ 17245 h 70291"/>
                <a:gd name="connsiteX4" fmla="*/ 146265 w 182236"/>
                <a:gd name="connsiteY4" fmla="*/ 17245 h 70291"/>
                <a:gd name="connsiteX5" fmla="*/ 146265 w 182236"/>
                <a:gd name="connsiteY5" fmla="*/ -328 h 70291"/>
                <a:gd name="connsiteX6" fmla="*/ 181410 w 182236"/>
                <a:gd name="connsiteY6" fmla="*/ 34818 h 70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2236" h="70291">
                  <a:moveTo>
                    <a:pt x="146265" y="69963"/>
                  </a:moveTo>
                  <a:lnTo>
                    <a:pt x="146265" y="52390"/>
                  </a:lnTo>
                  <a:lnTo>
                    <a:pt x="-826" y="52390"/>
                  </a:lnTo>
                  <a:lnTo>
                    <a:pt x="-826" y="17245"/>
                  </a:lnTo>
                  <a:lnTo>
                    <a:pt x="146265" y="17245"/>
                  </a:lnTo>
                  <a:lnTo>
                    <a:pt x="146265" y="-328"/>
                  </a:lnTo>
                  <a:lnTo>
                    <a:pt x="181410" y="34818"/>
                  </a:lnTo>
                  <a:close/>
                </a:path>
              </a:pathLst>
            </a:custGeom>
            <a:solidFill>
              <a:srgbClr val="FFFFFF"/>
            </a:solidFill>
            <a:ln w="8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22" name="矩形 21">
            <a:extLst>
              <a:ext uri="{FF2B5EF4-FFF2-40B4-BE49-F238E27FC236}">
                <a16:creationId xmlns:a16="http://schemas.microsoft.com/office/drawing/2014/main" id="{34E3801C-E8FC-B045-049F-CAF8D819D8DF}"/>
              </a:ext>
            </a:extLst>
          </p:cNvPr>
          <p:cNvSpPr/>
          <p:nvPr/>
        </p:nvSpPr>
        <p:spPr>
          <a:xfrm>
            <a:off x="2395632" y="2548586"/>
            <a:ext cx="295721" cy="3399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778FAA06-E5AD-8D80-4A18-549BAAC20C52}"/>
              </a:ext>
            </a:extLst>
          </p:cNvPr>
          <p:cNvSpPr/>
          <p:nvPr/>
        </p:nvSpPr>
        <p:spPr>
          <a:xfrm>
            <a:off x="2520277" y="2591299"/>
            <a:ext cx="127256" cy="12725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BD83E2E3-A9D1-2AD0-0B13-57869710E8CE}"/>
              </a:ext>
            </a:extLst>
          </p:cNvPr>
          <p:cNvSpPr/>
          <p:nvPr/>
        </p:nvSpPr>
        <p:spPr>
          <a:xfrm>
            <a:off x="2691353" y="2548586"/>
            <a:ext cx="295721" cy="33993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293187B8-B359-43C4-234A-3453C19315B6}"/>
              </a:ext>
            </a:extLst>
          </p:cNvPr>
          <p:cNvSpPr/>
          <p:nvPr/>
        </p:nvSpPr>
        <p:spPr>
          <a:xfrm>
            <a:off x="2815998" y="2591299"/>
            <a:ext cx="127256" cy="12725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DD194221-7E9F-72B8-74AD-F88EE1FBE7DC}"/>
              </a:ext>
            </a:extLst>
          </p:cNvPr>
          <p:cNvSpPr/>
          <p:nvPr/>
        </p:nvSpPr>
        <p:spPr>
          <a:xfrm>
            <a:off x="2987074" y="2548586"/>
            <a:ext cx="295721" cy="3399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CBE58EB3-99B2-2926-CA87-DBB94B8C6843}"/>
              </a:ext>
            </a:extLst>
          </p:cNvPr>
          <p:cNvSpPr/>
          <p:nvPr/>
        </p:nvSpPr>
        <p:spPr>
          <a:xfrm>
            <a:off x="3111719" y="2591299"/>
            <a:ext cx="127256" cy="12725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59E184B4-60CB-B206-8D83-2052F78A2251}"/>
              </a:ext>
            </a:extLst>
          </p:cNvPr>
          <p:cNvSpPr/>
          <p:nvPr/>
        </p:nvSpPr>
        <p:spPr>
          <a:xfrm>
            <a:off x="3282795" y="2548586"/>
            <a:ext cx="295721" cy="33993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4F96160F-664E-7858-9DB4-A7CA32CFA65D}"/>
              </a:ext>
            </a:extLst>
          </p:cNvPr>
          <p:cNvSpPr/>
          <p:nvPr/>
        </p:nvSpPr>
        <p:spPr>
          <a:xfrm>
            <a:off x="3407440" y="2591299"/>
            <a:ext cx="127256" cy="1272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ECB0A685-1F2E-E974-0E1F-D012AA59E308}"/>
              </a:ext>
            </a:extLst>
          </p:cNvPr>
          <p:cNvSpPr/>
          <p:nvPr/>
        </p:nvSpPr>
        <p:spPr>
          <a:xfrm>
            <a:off x="3578516" y="2548586"/>
            <a:ext cx="295721" cy="339938"/>
          </a:xfrm>
          <a:prstGeom prst="rect">
            <a:avLst/>
          </a:prstGeom>
          <a:solidFill>
            <a:srgbClr val="E9691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E170E522-FA04-5C8E-F28C-5891A30A75A2}"/>
              </a:ext>
            </a:extLst>
          </p:cNvPr>
          <p:cNvSpPr/>
          <p:nvPr/>
        </p:nvSpPr>
        <p:spPr>
          <a:xfrm>
            <a:off x="3703161" y="2591299"/>
            <a:ext cx="127256" cy="127256"/>
          </a:xfrm>
          <a:prstGeom prst="rect">
            <a:avLst/>
          </a:prstGeom>
          <a:solidFill>
            <a:srgbClr val="FF7B1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54F2E121-E1A9-8646-C743-18A4DC9B6B2E}"/>
              </a:ext>
            </a:extLst>
          </p:cNvPr>
          <p:cNvSpPr/>
          <p:nvPr/>
        </p:nvSpPr>
        <p:spPr>
          <a:xfrm>
            <a:off x="3874237" y="2548586"/>
            <a:ext cx="295721" cy="339938"/>
          </a:xfrm>
          <a:prstGeom prst="rect">
            <a:avLst/>
          </a:prstGeom>
          <a:solidFill>
            <a:srgbClr val="F0B51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52DB54CB-8C26-67AD-4787-A8B63DF6D7B6}"/>
              </a:ext>
            </a:extLst>
          </p:cNvPr>
          <p:cNvSpPr/>
          <p:nvPr/>
        </p:nvSpPr>
        <p:spPr>
          <a:xfrm>
            <a:off x="3998882" y="2591299"/>
            <a:ext cx="127256" cy="12725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C6886669-845D-9533-3185-CE681B6D5CD3}"/>
              </a:ext>
            </a:extLst>
          </p:cNvPr>
          <p:cNvSpPr/>
          <p:nvPr/>
        </p:nvSpPr>
        <p:spPr>
          <a:xfrm>
            <a:off x="4169958" y="2548586"/>
            <a:ext cx="295721" cy="3399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44DF50C1-7804-1677-E87D-D1800123F18A}"/>
              </a:ext>
            </a:extLst>
          </p:cNvPr>
          <p:cNvSpPr/>
          <p:nvPr/>
        </p:nvSpPr>
        <p:spPr>
          <a:xfrm>
            <a:off x="4294603" y="2591299"/>
            <a:ext cx="127256" cy="12725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32B3A67D-B34A-3475-52AB-EFF4B4F0AC0F}"/>
              </a:ext>
            </a:extLst>
          </p:cNvPr>
          <p:cNvSpPr/>
          <p:nvPr/>
        </p:nvSpPr>
        <p:spPr>
          <a:xfrm>
            <a:off x="4465679" y="2548586"/>
            <a:ext cx="295721" cy="339938"/>
          </a:xfrm>
          <a:prstGeom prst="rect">
            <a:avLst/>
          </a:prstGeom>
          <a:solidFill>
            <a:srgbClr val="7FC55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198D78A7-8A60-2BE5-69F3-9C3CCC3944DC}"/>
              </a:ext>
            </a:extLst>
          </p:cNvPr>
          <p:cNvSpPr/>
          <p:nvPr/>
        </p:nvSpPr>
        <p:spPr>
          <a:xfrm>
            <a:off x="4590324" y="2591299"/>
            <a:ext cx="127256" cy="12725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2C445814-7A28-4EA3-65C7-E153E266A807}"/>
              </a:ext>
            </a:extLst>
          </p:cNvPr>
          <p:cNvSpPr/>
          <p:nvPr/>
        </p:nvSpPr>
        <p:spPr>
          <a:xfrm>
            <a:off x="4761400" y="2548586"/>
            <a:ext cx="295721" cy="3399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C8047A77-B597-3589-6AC1-01303E58D53C}"/>
              </a:ext>
            </a:extLst>
          </p:cNvPr>
          <p:cNvSpPr/>
          <p:nvPr/>
        </p:nvSpPr>
        <p:spPr>
          <a:xfrm>
            <a:off x="4886045" y="2591299"/>
            <a:ext cx="127256" cy="127256"/>
          </a:xfrm>
          <a:prstGeom prst="rect">
            <a:avLst/>
          </a:prstGeom>
          <a:solidFill>
            <a:srgbClr val="94B98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3FF67131-6259-700E-8EFA-CFAC43497ACB}"/>
              </a:ext>
            </a:extLst>
          </p:cNvPr>
          <p:cNvSpPr/>
          <p:nvPr/>
        </p:nvSpPr>
        <p:spPr>
          <a:xfrm>
            <a:off x="5057121" y="2548586"/>
            <a:ext cx="295721" cy="33993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E16C0ACF-A032-0659-A10B-AA4D5FC05D42}"/>
              </a:ext>
            </a:extLst>
          </p:cNvPr>
          <p:cNvSpPr/>
          <p:nvPr/>
        </p:nvSpPr>
        <p:spPr>
          <a:xfrm>
            <a:off x="5181766" y="2591299"/>
            <a:ext cx="127256" cy="12725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868B1B4D-F789-EDD8-F516-CAA7F42AE4F5}"/>
              </a:ext>
            </a:extLst>
          </p:cNvPr>
          <p:cNvSpPr/>
          <p:nvPr/>
        </p:nvSpPr>
        <p:spPr>
          <a:xfrm>
            <a:off x="5352842" y="2548586"/>
            <a:ext cx="295721" cy="33993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BABE621E-4D86-B116-361D-041D818D411B}"/>
              </a:ext>
            </a:extLst>
          </p:cNvPr>
          <p:cNvSpPr/>
          <p:nvPr/>
        </p:nvSpPr>
        <p:spPr>
          <a:xfrm>
            <a:off x="5477487" y="2591299"/>
            <a:ext cx="127256" cy="12725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903F350A-50EB-07D9-D219-1000F2306C96}"/>
              </a:ext>
            </a:extLst>
          </p:cNvPr>
          <p:cNvSpPr/>
          <p:nvPr/>
        </p:nvSpPr>
        <p:spPr>
          <a:xfrm>
            <a:off x="5648563" y="2548586"/>
            <a:ext cx="295721" cy="33993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9E75C818-4F32-34C2-B29F-E49760907627}"/>
              </a:ext>
            </a:extLst>
          </p:cNvPr>
          <p:cNvSpPr/>
          <p:nvPr/>
        </p:nvSpPr>
        <p:spPr>
          <a:xfrm>
            <a:off x="5773208" y="2591299"/>
            <a:ext cx="127256" cy="12725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7454C576-E5A3-1703-3FDD-16C8784097B1}"/>
              </a:ext>
            </a:extLst>
          </p:cNvPr>
          <p:cNvSpPr/>
          <p:nvPr/>
        </p:nvSpPr>
        <p:spPr>
          <a:xfrm>
            <a:off x="5944284" y="2548586"/>
            <a:ext cx="295721" cy="33993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EFDB5BA6-7775-A698-A9CB-7ADF44BCE4DD}"/>
              </a:ext>
            </a:extLst>
          </p:cNvPr>
          <p:cNvSpPr/>
          <p:nvPr/>
        </p:nvSpPr>
        <p:spPr>
          <a:xfrm>
            <a:off x="6068929" y="2591299"/>
            <a:ext cx="127256" cy="12725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EA797EF8-92C5-C3FA-0F74-F4F49CAF5BEE}"/>
              </a:ext>
            </a:extLst>
          </p:cNvPr>
          <p:cNvSpPr/>
          <p:nvPr/>
        </p:nvSpPr>
        <p:spPr>
          <a:xfrm>
            <a:off x="6240005" y="2548586"/>
            <a:ext cx="295721" cy="339938"/>
          </a:xfrm>
          <a:prstGeom prst="rect">
            <a:avLst/>
          </a:prstGeom>
          <a:solidFill>
            <a:srgbClr val="007DA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25636028-63E1-C252-2D43-DE438C1CD6D2}"/>
              </a:ext>
            </a:extLst>
          </p:cNvPr>
          <p:cNvSpPr/>
          <p:nvPr/>
        </p:nvSpPr>
        <p:spPr>
          <a:xfrm>
            <a:off x="6364650" y="2591299"/>
            <a:ext cx="127256" cy="127256"/>
          </a:xfrm>
          <a:prstGeom prst="rect">
            <a:avLst/>
          </a:prstGeom>
          <a:solidFill>
            <a:srgbClr val="008DC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412F40DE-716A-0691-722D-5F59603C02EC}"/>
              </a:ext>
            </a:extLst>
          </p:cNvPr>
          <p:cNvSpPr/>
          <p:nvPr/>
        </p:nvSpPr>
        <p:spPr>
          <a:xfrm>
            <a:off x="6535726" y="2548586"/>
            <a:ext cx="295721" cy="339938"/>
          </a:xfrm>
          <a:prstGeom prst="rect">
            <a:avLst/>
          </a:prstGeom>
          <a:solidFill>
            <a:srgbClr val="06618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42D6F355-768D-0FBA-856E-5D5C59345F51}"/>
              </a:ext>
            </a:extLst>
          </p:cNvPr>
          <p:cNvSpPr/>
          <p:nvPr/>
        </p:nvSpPr>
        <p:spPr>
          <a:xfrm>
            <a:off x="6660371" y="2591299"/>
            <a:ext cx="127256" cy="127256"/>
          </a:xfrm>
          <a:prstGeom prst="rect">
            <a:avLst/>
          </a:prstGeom>
          <a:solidFill>
            <a:srgbClr val="008DC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44526CD4-C9CE-3172-4220-D01B818708C8}"/>
              </a:ext>
            </a:extLst>
          </p:cNvPr>
          <p:cNvSpPr/>
          <p:nvPr/>
        </p:nvSpPr>
        <p:spPr>
          <a:xfrm>
            <a:off x="6831447" y="2548586"/>
            <a:ext cx="295721" cy="339938"/>
          </a:xfrm>
          <a:prstGeom prst="rect">
            <a:avLst/>
          </a:prstGeom>
          <a:solidFill>
            <a:srgbClr val="014E7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56B95D19-5166-5911-5822-95FA9B0A13FA}"/>
              </a:ext>
            </a:extLst>
          </p:cNvPr>
          <p:cNvSpPr/>
          <p:nvPr/>
        </p:nvSpPr>
        <p:spPr>
          <a:xfrm>
            <a:off x="6956092" y="2591299"/>
            <a:ext cx="127256" cy="12725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703F72FA-70D2-96D4-B311-F4A8C128BAE5}"/>
              </a:ext>
            </a:extLst>
          </p:cNvPr>
          <p:cNvSpPr/>
          <p:nvPr/>
        </p:nvSpPr>
        <p:spPr>
          <a:xfrm>
            <a:off x="7127168" y="2548586"/>
            <a:ext cx="295721" cy="339938"/>
          </a:xfrm>
          <a:prstGeom prst="rect">
            <a:avLst/>
          </a:prstGeom>
          <a:solidFill>
            <a:srgbClr val="1A36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D449DB3E-A58C-D26C-C140-6862CD207073}"/>
              </a:ext>
            </a:extLst>
          </p:cNvPr>
          <p:cNvSpPr/>
          <p:nvPr/>
        </p:nvSpPr>
        <p:spPr>
          <a:xfrm>
            <a:off x="7251813" y="2591299"/>
            <a:ext cx="127256" cy="127256"/>
          </a:xfrm>
          <a:prstGeom prst="rect">
            <a:avLst/>
          </a:prstGeom>
          <a:solidFill>
            <a:srgbClr val="1D438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5398E4A1-2F05-4A43-3313-3EABEBB79301}"/>
              </a:ext>
            </a:extLst>
          </p:cNvPr>
          <p:cNvSpPr/>
          <p:nvPr/>
        </p:nvSpPr>
        <p:spPr>
          <a:xfrm>
            <a:off x="7422889" y="2548586"/>
            <a:ext cx="295721" cy="339938"/>
          </a:xfrm>
          <a:prstGeom prst="rect">
            <a:avLst/>
          </a:prstGeom>
          <a:solidFill>
            <a:srgbClr val="7536A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497B9018-11C5-B039-0D08-F6EAAB353E03}"/>
              </a:ext>
            </a:extLst>
          </p:cNvPr>
          <p:cNvSpPr/>
          <p:nvPr/>
        </p:nvSpPr>
        <p:spPr>
          <a:xfrm>
            <a:off x="7547534" y="2591299"/>
            <a:ext cx="127256" cy="127256"/>
          </a:xfrm>
          <a:prstGeom prst="rect">
            <a:avLst/>
          </a:prstGeom>
          <a:solidFill>
            <a:srgbClr val="9947D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53DABE3C-53D8-D6A8-E9A3-CD2CE63E471C}"/>
              </a:ext>
            </a:extLst>
          </p:cNvPr>
          <p:cNvSpPr/>
          <p:nvPr/>
        </p:nvSpPr>
        <p:spPr>
          <a:xfrm>
            <a:off x="7718610" y="2548586"/>
            <a:ext cx="295721" cy="339938"/>
          </a:xfrm>
          <a:prstGeom prst="rect">
            <a:avLst/>
          </a:prstGeom>
          <a:solidFill>
            <a:srgbClr val="9548D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D21658BE-52FC-2CD0-18AB-4B96A271F9AB}"/>
              </a:ext>
            </a:extLst>
          </p:cNvPr>
          <p:cNvSpPr/>
          <p:nvPr/>
        </p:nvSpPr>
        <p:spPr>
          <a:xfrm>
            <a:off x="7843255" y="2591299"/>
            <a:ext cx="127256" cy="127256"/>
          </a:xfrm>
          <a:prstGeom prst="rect">
            <a:avLst/>
          </a:prstGeom>
          <a:solidFill>
            <a:srgbClr val="AB57E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A0C4E177-22C1-DA1B-B57D-FDE874A29A20}"/>
              </a:ext>
            </a:extLst>
          </p:cNvPr>
          <p:cNvSpPr/>
          <p:nvPr/>
        </p:nvSpPr>
        <p:spPr>
          <a:xfrm>
            <a:off x="8014331" y="2548586"/>
            <a:ext cx="295721" cy="339938"/>
          </a:xfrm>
          <a:prstGeom prst="rect">
            <a:avLst/>
          </a:prstGeom>
          <a:solidFill>
            <a:srgbClr val="AB57E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4E0BDE75-273C-2326-ABD4-4825CBB099B5}"/>
              </a:ext>
            </a:extLst>
          </p:cNvPr>
          <p:cNvSpPr/>
          <p:nvPr/>
        </p:nvSpPr>
        <p:spPr>
          <a:xfrm>
            <a:off x="8138976" y="2591299"/>
            <a:ext cx="127256" cy="127256"/>
          </a:xfrm>
          <a:prstGeom prst="rect">
            <a:avLst/>
          </a:prstGeom>
          <a:solidFill>
            <a:srgbClr val="C1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089EF8F5-BC1D-1A14-CB4D-FF38BC7B58C6}"/>
              </a:ext>
            </a:extLst>
          </p:cNvPr>
          <p:cNvSpPr/>
          <p:nvPr/>
        </p:nvSpPr>
        <p:spPr>
          <a:xfrm>
            <a:off x="8310052" y="2548586"/>
            <a:ext cx="295721" cy="339938"/>
          </a:xfrm>
          <a:prstGeom prst="rect">
            <a:avLst/>
          </a:prstGeom>
          <a:solidFill>
            <a:srgbClr val="924D6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D14BB46E-F1EF-8BB1-C82E-288568DBD29F}"/>
              </a:ext>
            </a:extLst>
          </p:cNvPr>
          <p:cNvSpPr/>
          <p:nvPr/>
        </p:nvSpPr>
        <p:spPr>
          <a:xfrm>
            <a:off x="8434697" y="2591299"/>
            <a:ext cx="127256" cy="127256"/>
          </a:xfrm>
          <a:prstGeom prst="rect">
            <a:avLst/>
          </a:prstGeom>
          <a:solidFill>
            <a:srgbClr val="BD648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75541101-4D6F-75CB-85DE-2CED6030AF33}"/>
              </a:ext>
            </a:extLst>
          </p:cNvPr>
          <p:cNvSpPr/>
          <p:nvPr/>
        </p:nvSpPr>
        <p:spPr>
          <a:xfrm>
            <a:off x="8605773" y="2548586"/>
            <a:ext cx="295721" cy="339938"/>
          </a:xfrm>
          <a:prstGeom prst="rect">
            <a:avLst/>
          </a:prstGeom>
          <a:solidFill>
            <a:srgbClr val="BD648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E9240D71-9626-2123-E437-6339CE4B61AB}"/>
              </a:ext>
            </a:extLst>
          </p:cNvPr>
          <p:cNvSpPr/>
          <p:nvPr/>
        </p:nvSpPr>
        <p:spPr>
          <a:xfrm>
            <a:off x="8730418" y="2591299"/>
            <a:ext cx="127256" cy="127256"/>
          </a:xfrm>
          <a:prstGeom prst="rect">
            <a:avLst/>
          </a:prstGeom>
          <a:solidFill>
            <a:srgbClr val="D876A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D898B66F-D4CA-50A1-EBCE-A16DE8C4C092}"/>
              </a:ext>
            </a:extLst>
          </p:cNvPr>
          <p:cNvSpPr/>
          <p:nvPr/>
        </p:nvSpPr>
        <p:spPr>
          <a:xfrm>
            <a:off x="8901494" y="2548586"/>
            <a:ext cx="295721" cy="339938"/>
          </a:xfrm>
          <a:prstGeom prst="rect">
            <a:avLst/>
          </a:prstGeom>
          <a:solidFill>
            <a:srgbClr val="D876A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A891E7EE-A7F3-A6FE-1A75-1040EE7D812D}"/>
              </a:ext>
            </a:extLst>
          </p:cNvPr>
          <p:cNvSpPr/>
          <p:nvPr/>
        </p:nvSpPr>
        <p:spPr>
          <a:xfrm>
            <a:off x="9026139" y="2591299"/>
            <a:ext cx="127256" cy="127256"/>
          </a:xfrm>
          <a:prstGeom prst="rect">
            <a:avLst/>
          </a:prstGeom>
          <a:solidFill>
            <a:srgbClr val="FF8EC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A893CD75-DB7E-FEF5-0106-7369B774F4B1}"/>
              </a:ext>
            </a:extLst>
          </p:cNvPr>
          <p:cNvSpPr/>
          <p:nvPr/>
        </p:nvSpPr>
        <p:spPr>
          <a:xfrm>
            <a:off x="2395632" y="2548586"/>
            <a:ext cx="6809294" cy="339938"/>
          </a:xfrm>
          <a:prstGeom prst="rect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7" name="任意形状 96">
            <a:extLst>
              <a:ext uri="{FF2B5EF4-FFF2-40B4-BE49-F238E27FC236}">
                <a16:creationId xmlns:a16="http://schemas.microsoft.com/office/drawing/2014/main" id="{7461FFE7-4372-FAB2-4B92-193F8FB8EA95}"/>
              </a:ext>
            </a:extLst>
          </p:cNvPr>
          <p:cNvSpPr/>
          <p:nvPr/>
        </p:nvSpPr>
        <p:spPr>
          <a:xfrm>
            <a:off x="7150578" y="2931237"/>
            <a:ext cx="248899" cy="220395"/>
          </a:xfrm>
          <a:custGeom>
            <a:avLst/>
            <a:gdLst>
              <a:gd name="connsiteX0" fmla="*/ 190366 w 380731"/>
              <a:gd name="connsiteY0" fmla="*/ 0 h 489858"/>
              <a:gd name="connsiteX1" fmla="*/ 380731 w 380731"/>
              <a:gd name="connsiteY1" fmla="*/ 315337 h 489858"/>
              <a:gd name="connsiteX2" fmla="*/ 380731 w 380731"/>
              <a:gd name="connsiteY2" fmla="*/ 489858 h 489858"/>
              <a:gd name="connsiteX3" fmla="*/ 0 w 380731"/>
              <a:gd name="connsiteY3" fmla="*/ 489858 h 489858"/>
              <a:gd name="connsiteX4" fmla="*/ 0 w 380731"/>
              <a:gd name="connsiteY4" fmla="*/ 315339 h 489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0731" h="489858">
                <a:moveTo>
                  <a:pt x="190366" y="0"/>
                </a:moveTo>
                <a:lnTo>
                  <a:pt x="380731" y="315337"/>
                </a:lnTo>
                <a:lnTo>
                  <a:pt x="380731" y="489858"/>
                </a:lnTo>
                <a:lnTo>
                  <a:pt x="0" y="489858"/>
                </a:lnTo>
                <a:lnTo>
                  <a:pt x="0" y="315339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98" name="任意形状 97">
            <a:extLst>
              <a:ext uri="{FF2B5EF4-FFF2-40B4-BE49-F238E27FC236}">
                <a16:creationId xmlns:a16="http://schemas.microsoft.com/office/drawing/2014/main" id="{1BD92F96-7EA9-DF7B-46A4-1203FABFA240}"/>
              </a:ext>
            </a:extLst>
          </p:cNvPr>
          <p:cNvSpPr/>
          <p:nvPr/>
        </p:nvSpPr>
        <p:spPr>
          <a:xfrm rot="10800000">
            <a:off x="7150578" y="2255058"/>
            <a:ext cx="248899" cy="220395"/>
          </a:xfrm>
          <a:custGeom>
            <a:avLst/>
            <a:gdLst>
              <a:gd name="connsiteX0" fmla="*/ 190366 w 380731"/>
              <a:gd name="connsiteY0" fmla="*/ 0 h 489858"/>
              <a:gd name="connsiteX1" fmla="*/ 380731 w 380731"/>
              <a:gd name="connsiteY1" fmla="*/ 315337 h 489858"/>
              <a:gd name="connsiteX2" fmla="*/ 380731 w 380731"/>
              <a:gd name="connsiteY2" fmla="*/ 489858 h 489858"/>
              <a:gd name="connsiteX3" fmla="*/ 0 w 380731"/>
              <a:gd name="connsiteY3" fmla="*/ 489858 h 489858"/>
              <a:gd name="connsiteX4" fmla="*/ 0 w 380731"/>
              <a:gd name="connsiteY4" fmla="*/ 315339 h 489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0731" h="489858">
                <a:moveTo>
                  <a:pt x="190366" y="0"/>
                </a:moveTo>
                <a:lnTo>
                  <a:pt x="380731" y="315337"/>
                </a:lnTo>
                <a:lnTo>
                  <a:pt x="380731" y="489858"/>
                </a:lnTo>
                <a:lnTo>
                  <a:pt x="0" y="489858"/>
                </a:lnTo>
                <a:lnTo>
                  <a:pt x="0" y="315339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8E008B11-8D13-CFAD-FC7B-945DBDF888D0}"/>
              </a:ext>
            </a:extLst>
          </p:cNvPr>
          <p:cNvSpPr txBox="1"/>
          <p:nvPr/>
        </p:nvSpPr>
        <p:spPr>
          <a:xfrm>
            <a:off x="2350763" y="3408186"/>
            <a:ext cx="7398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>
                <a:solidFill>
                  <a:schemeClr val="bg1"/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电脑名称</a:t>
            </a:r>
            <a:r>
              <a:rPr kumimoji="1" lang="en-US" altLang="zh-CN" sz="1400" dirty="0">
                <a:solidFill>
                  <a:schemeClr val="bg1"/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(A)</a:t>
            </a:r>
            <a:endParaRPr kumimoji="1" lang="zh-CN" altLang="en-US" sz="1400" dirty="0">
              <a:solidFill>
                <a:schemeClr val="bg1"/>
              </a:solidFill>
              <a:latin typeface="PingFang SC Light" panose="020B0300000000000000" pitchFamily="34" charset="-122"/>
              <a:ea typeface="PingFang SC Light" panose="020B0300000000000000" pitchFamily="34" charset="-122"/>
            </a:endParaRPr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34898997-FD73-938F-8CC0-4E2EFA625F04}"/>
              </a:ext>
            </a:extLst>
          </p:cNvPr>
          <p:cNvSpPr/>
          <p:nvPr/>
        </p:nvSpPr>
        <p:spPr>
          <a:xfrm>
            <a:off x="2421940" y="3767756"/>
            <a:ext cx="4648217" cy="3077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例如</a:t>
            </a:r>
            <a:r>
              <a:rPr kumimoji="1"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:home-pc</a:t>
            </a:r>
            <a:endParaRPr kumimoji="1"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8668962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 advClick="0" advTm="1000">
        <p159:morph option="byObject"/>
      </p:transition>
    </mc:Choice>
    <mc:Fallback>
      <p:transition advClick="0" advTm="1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5255B5D-590F-2213-3082-CD635137ABD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A36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811154A-2AF5-121D-6280-B36CED264635}"/>
              </a:ext>
            </a:extLst>
          </p:cNvPr>
          <p:cNvSpPr/>
          <p:nvPr/>
        </p:nvSpPr>
        <p:spPr>
          <a:xfrm>
            <a:off x="8048297" y="6094406"/>
            <a:ext cx="1289039" cy="396081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下一步</a:t>
            </a:r>
            <a:r>
              <a:rPr kumimoji="1" lang="en-US" altLang="zh-CN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(N)</a:t>
            </a:r>
            <a:endParaRPr kumimoji="1" lang="zh-CN" altLang="en-US" dirty="0">
              <a:solidFill>
                <a:schemeClr val="bg1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3B474EC-AF58-1D48-EF6E-6CD10C7E6355}"/>
              </a:ext>
            </a:extLst>
          </p:cNvPr>
          <p:cNvSpPr txBox="1"/>
          <p:nvPr/>
        </p:nvSpPr>
        <p:spPr>
          <a:xfrm>
            <a:off x="2351690" y="619320"/>
            <a:ext cx="41883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400" dirty="0">
                <a:solidFill>
                  <a:schemeClr val="bg1"/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个性化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8173C312-5FEC-17DF-C508-E92053DCC463}"/>
              </a:ext>
            </a:extLst>
          </p:cNvPr>
          <p:cNvGrpSpPr/>
          <p:nvPr/>
        </p:nvGrpSpPr>
        <p:grpSpPr>
          <a:xfrm>
            <a:off x="4021155" y="2405213"/>
            <a:ext cx="7304188" cy="1100731"/>
            <a:chOff x="2324557" y="2390660"/>
            <a:chExt cx="7304188" cy="1100731"/>
          </a:xfrm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F72757D2-F9DC-D828-9C80-CB5E1B77D1C6}"/>
                </a:ext>
              </a:extLst>
            </p:cNvPr>
            <p:cNvSpPr txBox="1"/>
            <p:nvPr/>
          </p:nvSpPr>
          <p:spPr>
            <a:xfrm>
              <a:off x="2324557" y="2390660"/>
              <a:ext cx="564063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2000" dirty="0">
                  <a:solidFill>
                    <a:schemeClr val="bg1">
                      <a:alpha val="0"/>
                    </a:schemeClr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rPr>
                <a:t>让我们完成一些基本步骤</a:t>
              </a: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A2B3EB04-D31C-43C1-F8A7-CDEC7E5A53C7}"/>
                </a:ext>
              </a:extLst>
            </p:cNvPr>
            <p:cNvSpPr txBox="1"/>
            <p:nvPr/>
          </p:nvSpPr>
          <p:spPr>
            <a:xfrm>
              <a:off x="2324558" y="2906616"/>
              <a:ext cx="165253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3200" dirty="0">
                  <a:solidFill>
                    <a:schemeClr val="bg1">
                      <a:alpha val="0"/>
                    </a:schemeClr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rPr>
                <a:t>个性化</a:t>
              </a: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9FD0292E-E257-63EC-5A97-ED2B83613EFD}"/>
                </a:ext>
              </a:extLst>
            </p:cNvPr>
            <p:cNvSpPr txBox="1"/>
            <p:nvPr/>
          </p:nvSpPr>
          <p:spPr>
            <a:xfrm>
              <a:off x="4208443" y="2906616"/>
              <a:ext cx="165253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3200" dirty="0">
                  <a:solidFill>
                    <a:schemeClr val="bg1">
                      <a:alpha val="0"/>
                    </a:schemeClr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rPr>
                <a:t>上网</a:t>
              </a: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9179026A-322A-E828-73D6-2BBFB81C381E}"/>
                </a:ext>
              </a:extLst>
            </p:cNvPr>
            <p:cNvSpPr txBox="1"/>
            <p:nvPr/>
          </p:nvSpPr>
          <p:spPr>
            <a:xfrm>
              <a:off x="6092328" y="2906616"/>
              <a:ext cx="165253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3200" dirty="0">
                  <a:solidFill>
                    <a:schemeClr val="bg1">
                      <a:alpha val="0"/>
                    </a:schemeClr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rPr>
                <a:t>设置</a:t>
              </a: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890103D5-DFE1-7FAD-AB79-EA6B4441FEE6}"/>
                </a:ext>
              </a:extLst>
            </p:cNvPr>
            <p:cNvSpPr txBox="1"/>
            <p:nvPr/>
          </p:nvSpPr>
          <p:spPr>
            <a:xfrm>
              <a:off x="7976213" y="2906616"/>
              <a:ext cx="165253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3200" dirty="0">
                  <a:solidFill>
                    <a:schemeClr val="bg1">
                      <a:alpha val="0"/>
                    </a:schemeClr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rPr>
                <a:t>登录</a:t>
              </a:r>
            </a:p>
          </p:txBody>
        </p:sp>
      </p:grpSp>
      <p:sp>
        <p:nvSpPr>
          <p:cNvPr id="11" name="文本框 10">
            <a:extLst>
              <a:ext uri="{FF2B5EF4-FFF2-40B4-BE49-F238E27FC236}">
                <a16:creationId xmlns:a16="http://schemas.microsoft.com/office/drawing/2014/main" id="{ACB62FDB-C5CE-20D2-DFCD-834F997D49CE}"/>
              </a:ext>
            </a:extLst>
          </p:cNvPr>
          <p:cNvSpPr txBox="1"/>
          <p:nvPr/>
        </p:nvSpPr>
        <p:spPr>
          <a:xfrm>
            <a:off x="2351690" y="1659664"/>
            <a:ext cx="7398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>
                <a:solidFill>
                  <a:schemeClr val="bg1"/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挑选一种你喜欢的颜色，并为自己的电脑命名。此后，你</a:t>
            </a:r>
            <a:r>
              <a:rPr kumimoji="1" lang="en-US" altLang="zh-CN" sz="1400" dirty="0">
                <a:solidFill>
                  <a:schemeClr val="bg1"/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™️</a:t>
            </a:r>
            <a:r>
              <a:rPr kumimoji="1" lang="zh-CN" altLang="en-US" sz="1400" dirty="0">
                <a:solidFill>
                  <a:schemeClr val="bg1"/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还可以进行更多个性化设置。</a:t>
            </a:r>
          </a:p>
        </p:txBody>
      </p:sp>
      <p:grpSp>
        <p:nvGrpSpPr>
          <p:cNvPr id="14" name="图形 27">
            <a:extLst>
              <a:ext uri="{FF2B5EF4-FFF2-40B4-BE49-F238E27FC236}">
                <a16:creationId xmlns:a16="http://schemas.microsoft.com/office/drawing/2014/main" id="{2246DA30-F936-B7FC-05FB-4EA7360F3AE5}"/>
              </a:ext>
            </a:extLst>
          </p:cNvPr>
          <p:cNvGrpSpPr/>
          <p:nvPr/>
        </p:nvGrpSpPr>
        <p:grpSpPr>
          <a:xfrm>
            <a:off x="2504795" y="6189486"/>
            <a:ext cx="407862" cy="401788"/>
            <a:chOff x="6314382" y="3213556"/>
            <a:chExt cx="407862" cy="401788"/>
          </a:xfrm>
        </p:grpSpPr>
        <p:sp>
          <p:nvSpPr>
            <p:cNvPr id="15" name="任意形状 14">
              <a:extLst>
                <a:ext uri="{FF2B5EF4-FFF2-40B4-BE49-F238E27FC236}">
                  <a16:creationId xmlns:a16="http://schemas.microsoft.com/office/drawing/2014/main" id="{808A1D3A-A198-A3FA-8E09-5F90DC1F6F30}"/>
                </a:ext>
              </a:extLst>
            </p:cNvPr>
            <p:cNvSpPr/>
            <p:nvPr/>
          </p:nvSpPr>
          <p:spPr>
            <a:xfrm>
              <a:off x="6358324" y="3254026"/>
              <a:ext cx="295721" cy="296549"/>
            </a:xfrm>
            <a:custGeom>
              <a:avLst/>
              <a:gdLst>
                <a:gd name="connsiteX0" fmla="*/ -826 w 295721"/>
                <a:gd name="connsiteY0" fmla="*/ 147947 h 296549"/>
                <a:gd name="connsiteX1" fmla="*/ 147032 w 295721"/>
                <a:gd name="connsiteY1" fmla="*/ -328 h 296549"/>
                <a:gd name="connsiteX2" fmla="*/ 294895 w 295721"/>
                <a:gd name="connsiteY2" fmla="*/ 147947 h 296549"/>
                <a:gd name="connsiteX3" fmla="*/ 147032 w 295721"/>
                <a:gd name="connsiteY3" fmla="*/ 296221 h 296549"/>
                <a:gd name="connsiteX4" fmla="*/ -826 w 295721"/>
                <a:gd name="connsiteY4" fmla="*/ 147947 h 296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721" h="296549">
                  <a:moveTo>
                    <a:pt x="-826" y="147947"/>
                  </a:moveTo>
                  <a:cubicBezTo>
                    <a:pt x="-826" y="66057"/>
                    <a:pt x="65374" y="-328"/>
                    <a:pt x="147032" y="-328"/>
                  </a:cubicBezTo>
                  <a:cubicBezTo>
                    <a:pt x="228691" y="-328"/>
                    <a:pt x="294895" y="66057"/>
                    <a:pt x="294895" y="147947"/>
                  </a:cubicBezTo>
                  <a:cubicBezTo>
                    <a:pt x="294895" y="229836"/>
                    <a:pt x="228691" y="296221"/>
                    <a:pt x="147032" y="296221"/>
                  </a:cubicBezTo>
                  <a:cubicBezTo>
                    <a:pt x="65374" y="296221"/>
                    <a:pt x="-826" y="229836"/>
                    <a:pt x="-826" y="147947"/>
                  </a:cubicBezTo>
                  <a:close/>
                </a:path>
              </a:pathLst>
            </a:custGeom>
            <a:noFill/>
            <a:ln w="49698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" name="任意形状 15">
              <a:extLst>
                <a:ext uri="{FF2B5EF4-FFF2-40B4-BE49-F238E27FC236}">
                  <a16:creationId xmlns:a16="http://schemas.microsoft.com/office/drawing/2014/main" id="{729D922E-76A1-0C06-BD4F-B9632FE5A3F9}"/>
                </a:ext>
              </a:extLst>
            </p:cNvPr>
            <p:cNvSpPr/>
            <p:nvPr/>
          </p:nvSpPr>
          <p:spPr>
            <a:xfrm>
              <a:off x="6480998" y="3213556"/>
              <a:ext cx="54670" cy="401788"/>
            </a:xfrm>
            <a:custGeom>
              <a:avLst/>
              <a:gdLst>
                <a:gd name="connsiteX0" fmla="*/ -826 w 54670"/>
                <a:gd name="connsiteY0" fmla="*/ -328 h 401788"/>
                <a:gd name="connsiteX1" fmla="*/ 53845 w 54670"/>
                <a:gd name="connsiteY1" fmla="*/ -328 h 401788"/>
                <a:gd name="connsiteX2" fmla="*/ 53845 w 54670"/>
                <a:gd name="connsiteY2" fmla="*/ 401460 h 401788"/>
                <a:gd name="connsiteX3" fmla="*/ -826 w 54670"/>
                <a:gd name="connsiteY3" fmla="*/ 401460 h 401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670" h="401788">
                  <a:moveTo>
                    <a:pt x="-826" y="-328"/>
                  </a:moveTo>
                  <a:lnTo>
                    <a:pt x="53845" y="-328"/>
                  </a:lnTo>
                  <a:lnTo>
                    <a:pt x="53845" y="401460"/>
                  </a:lnTo>
                  <a:lnTo>
                    <a:pt x="-826" y="401460"/>
                  </a:lnTo>
                  <a:close/>
                </a:path>
              </a:pathLst>
            </a:custGeom>
            <a:solidFill>
              <a:srgbClr val="23447B"/>
            </a:solidFill>
            <a:ln w="8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" name="任意形状 16">
              <a:extLst>
                <a:ext uri="{FF2B5EF4-FFF2-40B4-BE49-F238E27FC236}">
                  <a16:creationId xmlns:a16="http://schemas.microsoft.com/office/drawing/2014/main" id="{20AB06FE-FCC6-1BC1-C8E3-36FDAEE0E748}"/>
                </a:ext>
              </a:extLst>
            </p:cNvPr>
            <p:cNvSpPr/>
            <p:nvPr/>
          </p:nvSpPr>
          <p:spPr>
            <a:xfrm>
              <a:off x="6314382" y="3376701"/>
              <a:ext cx="407862" cy="53803"/>
            </a:xfrm>
            <a:custGeom>
              <a:avLst/>
              <a:gdLst>
                <a:gd name="connsiteX0" fmla="*/ -826 w 407862"/>
                <a:gd name="connsiteY0" fmla="*/ -328 h 53803"/>
                <a:gd name="connsiteX1" fmla="*/ 407036 w 407862"/>
                <a:gd name="connsiteY1" fmla="*/ -328 h 53803"/>
                <a:gd name="connsiteX2" fmla="*/ 407036 w 407862"/>
                <a:gd name="connsiteY2" fmla="*/ 53475 h 53803"/>
                <a:gd name="connsiteX3" fmla="*/ -826 w 407862"/>
                <a:gd name="connsiteY3" fmla="*/ 53475 h 53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7862" h="53803">
                  <a:moveTo>
                    <a:pt x="-826" y="-328"/>
                  </a:moveTo>
                  <a:lnTo>
                    <a:pt x="407036" y="-328"/>
                  </a:lnTo>
                  <a:lnTo>
                    <a:pt x="407036" y="53475"/>
                  </a:lnTo>
                  <a:lnTo>
                    <a:pt x="-826" y="53475"/>
                  </a:lnTo>
                  <a:close/>
                </a:path>
              </a:pathLst>
            </a:custGeom>
            <a:solidFill>
              <a:srgbClr val="23447B"/>
            </a:solidFill>
            <a:ln w="8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" name="任意形状 17">
              <a:extLst>
                <a:ext uri="{FF2B5EF4-FFF2-40B4-BE49-F238E27FC236}">
                  <a16:creationId xmlns:a16="http://schemas.microsoft.com/office/drawing/2014/main" id="{EB4CA50D-ECE2-1609-B558-748B75D3BC6E}"/>
                </a:ext>
              </a:extLst>
            </p:cNvPr>
            <p:cNvSpPr/>
            <p:nvPr/>
          </p:nvSpPr>
          <p:spPr>
            <a:xfrm>
              <a:off x="6336027" y="3251209"/>
              <a:ext cx="319415" cy="317733"/>
            </a:xfrm>
            <a:custGeom>
              <a:avLst/>
              <a:gdLst>
                <a:gd name="connsiteX0" fmla="*/ 280129 w 319415"/>
                <a:gd name="connsiteY0" fmla="*/ -328 h 317733"/>
                <a:gd name="connsiteX1" fmla="*/ 318589 w 319415"/>
                <a:gd name="connsiteY1" fmla="*/ 38401 h 317733"/>
                <a:gd name="connsiteX2" fmla="*/ 37634 w 319415"/>
                <a:gd name="connsiteY2" fmla="*/ 317406 h 317733"/>
                <a:gd name="connsiteX3" fmla="*/ -826 w 319415"/>
                <a:gd name="connsiteY3" fmla="*/ 278677 h 317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9415" h="317733">
                  <a:moveTo>
                    <a:pt x="280129" y="-328"/>
                  </a:moveTo>
                  <a:lnTo>
                    <a:pt x="318589" y="38401"/>
                  </a:lnTo>
                  <a:lnTo>
                    <a:pt x="37634" y="317406"/>
                  </a:lnTo>
                  <a:lnTo>
                    <a:pt x="-826" y="278677"/>
                  </a:lnTo>
                  <a:close/>
                </a:path>
              </a:pathLst>
            </a:custGeom>
            <a:solidFill>
              <a:srgbClr val="23447B"/>
            </a:solidFill>
            <a:ln w="8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" name="任意形状 18">
              <a:extLst>
                <a:ext uri="{FF2B5EF4-FFF2-40B4-BE49-F238E27FC236}">
                  <a16:creationId xmlns:a16="http://schemas.microsoft.com/office/drawing/2014/main" id="{8030B097-5C14-4182-9D84-020C476F65D4}"/>
                </a:ext>
              </a:extLst>
            </p:cNvPr>
            <p:cNvSpPr/>
            <p:nvPr/>
          </p:nvSpPr>
          <p:spPr>
            <a:xfrm>
              <a:off x="6340123" y="3223151"/>
              <a:ext cx="339912" cy="339938"/>
            </a:xfrm>
            <a:custGeom>
              <a:avLst/>
              <a:gdLst>
                <a:gd name="connsiteX0" fmla="*/ 339087 w 339912"/>
                <a:gd name="connsiteY0" fmla="*/ 301018 h 339938"/>
                <a:gd name="connsiteX1" fmla="*/ 300487 w 339912"/>
                <a:gd name="connsiteY1" fmla="*/ 339611 h 339938"/>
                <a:gd name="connsiteX2" fmla="*/ -826 w 339912"/>
                <a:gd name="connsiteY2" fmla="*/ 38264 h 339938"/>
                <a:gd name="connsiteX3" fmla="*/ 37770 w 339912"/>
                <a:gd name="connsiteY3" fmla="*/ -328 h 339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9912" h="339938">
                  <a:moveTo>
                    <a:pt x="339087" y="301018"/>
                  </a:moveTo>
                  <a:lnTo>
                    <a:pt x="300487" y="339611"/>
                  </a:lnTo>
                  <a:lnTo>
                    <a:pt x="-826" y="38264"/>
                  </a:lnTo>
                  <a:lnTo>
                    <a:pt x="37770" y="-328"/>
                  </a:lnTo>
                  <a:close/>
                </a:path>
              </a:pathLst>
            </a:custGeom>
            <a:solidFill>
              <a:srgbClr val="23447B"/>
            </a:solidFill>
            <a:ln w="8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0" name="任意形状 19">
              <a:extLst>
                <a:ext uri="{FF2B5EF4-FFF2-40B4-BE49-F238E27FC236}">
                  <a16:creationId xmlns:a16="http://schemas.microsoft.com/office/drawing/2014/main" id="{C25F6DF7-663D-9891-C1A7-4788E56C3FF1}"/>
                </a:ext>
              </a:extLst>
            </p:cNvPr>
            <p:cNvSpPr/>
            <p:nvPr/>
          </p:nvSpPr>
          <p:spPr>
            <a:xfrm>
              <a:off x="6473188" y="3215291"/>
              <a:ext cx="70291" cy="182236"/>
            </a:xfrm>
            <a:custGeom>
              <a:avLst/>
              <a:gdLst>
                <a:gd name="connsiteX0" fmla="*/ -826 w 70291"/>
                <a:gd name="connsiteY0" fmla="*/ 146763 h 182236"/>
                <a:gd name="connsiteX1" fmla="*/ 16747 w 70291"/>
                <a:gd name="connsiteY1" fmla="*/ 146763 h 182236"/>
                <a:gd name="connsiteX2" fmla="*/ 16747 w 70291"/>
                <a:gd name="connsiteY2" fmla="*/ -328 h 182236"/>
                <a:gd name="connsiteX3" fmla="*/ 51892 w 70291"/>
                <a:gd name="connsiteY3" fmla="*/ -328 h 182236"/>
                <a:gd name="connsiteX4" fmla="*/ 51892 w 70291"/>
                <a:gd name="connsiteY4" fmla="*/ 146763 h 182236"/>
                <a:gd name="connsiteX5" fmla="*/ 69465 w 70291"/>
                <a:gd name="connsiteY5" fmla="*/ 146763 h 182236"/>
                <a:gd name="connsiteX6" fmla="*/ 34320 w 70291"/>
                <a:gd name="connsiteY6" fmla="*/ 181909 h 182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0291" h="182236">
                  <a:moveTo>
                    <a:pt x="-826" y="146763"/>
                  </a:moveTo>
                  <a:lnTo>
                    <a:pt x="16747" y="146763"/>
                  </a:lnTo>
                  <a:lnTo>
                    <a:pt x="16747" y="-328"/>
                  </a:lnTo>
                  <a:lnTo>
                    <a:pt x="51892" y="-328"/>
                  </a:lnTo>
                  <a:lnTo>
                    <a:pt x="51892" y="146763"/>
                  </a:lnTo>
                  <a:lnTo>
                    <a:pt x="69465" y="146763"/>
                  </a:lnTo>
                  <a:lnTo>
                    <a:pt x="34320" y="181909"/>
                  </a:lnTo>
                  <a:close/>
                </a:path>
              </a:pathLst>
            </a:custGeom>
            <a:solidFill>
              <a:srgbClr val="FFFFFF"/>
            </a:solidFill>
            <a:ln w="8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1" name="任意形状 20">
              <a:extLst>
                <a:ext uri="{FF2B5EF4-FFF2-40B4-BE49-F238E27FC236}">
                  <a16:creationId xmlns:a16="http://schemas.microsoft.com/office/drawing/2014/main" id="{35D17D36-1E81-0954-BFEC-61E8467DB43B}"/>
                </a:ext>
              </a:extLst>
            </p:cNvPr>
            <p:cNvSpPr/>
            <p:nvPr/>
          </p:nvSpPr>
          <p:spPr>
            <a:xfrm>
              <a:off x="6535669" y="3368023"/>
              <a:ext cx="182236" cy="70291"/>
            </a:xfrm>
            <a:custGeom>
              <a:avLst/>
              <a:gdLst>
                <a:gd name="connsiteX0" fmla="*/ 146265 w 182236"/>
                <a:gd name="connsiteY0" fmla="*/ 69963 h 70291"/>
                <a:gd name="connsiteX1" fmla="*/ 146265 w 182236"/>
                <a:gd name="connsiteY1" fmla="*/ 52390 h 70291"/>
                <a:gd name="connsiteX2" fmla="*/ -826 w 182236"/>
                <a:gd name="connsiteY2" fmla="*/ 52390 h 70291"/>
                <a:gd name="connsiteX3" fmla="*/ -826 w 182236"/>
                <a:gd name="connsiteY3" fmla="*/ 17245 h 70291"/>
                <a:gd name="connsiteX4" fmla="*/ 146265 w 182236"/>
                <a:gd name="connsiteY4" fmla="*/ 17245 h 70291"/>
                <a:gd name="connsiteX5" fmla="*/ 146265 w 182236"/>
                <a:gd name="connsiteY5" fmla="*/ -328 h 70291"/>
                <a:gd name="connsiteX6" fmla="*/ 181410 w 182236"/>
                <a:gd name="connsiteY6" fmla="*/ 34818 h 70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2236" h="70291">
                  <a:moveTo>
                    <a:pt x="146265" y="69963"/>
                  </a:moveTo>
                  <a:lnTo>
                    <a:pt x="146265" y="52390"/>
                  </a:lnTo>
                  <a:lnTo>
                    <a:pt x="-826" y="52390"/>
                  </a:lnTo>
                  <a:lnTo>
                    <a:pt x="-826" y="17245"/>
                  </a:lnTo>
                  <a:lnTo>
                    <a:pt x="146265" y="17245"/>
                  </a:lnTo>
                  <a:lnTo>
                    <a:pt x="146265" y="-328"/>
                  </a:lnTo>
                  <a:lnTo>
                    <a:pt x="181410" y="34818"/>
                  </a:lnTo>
                  <a:close/>
                </a:path>
              </a:pathLst>
            </a:custGeom>
            <a:solidFill>
              <a:srgbClr val="FFFFFF"/>
            </a:solidFill>
            <a:ln w="8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22" name="矩形 21">
            <a:extLst>
              <a:ext uri="{FF2B5EF4-FFF2-40B4-BE49-F238E27FC236}">
                <a16:creationId xmlns:a16="http://schemas.microsoft.com/office/drawing/2014/main" id="{34E3801C-E8FC-B045-049F-CAF8D819D8DF}"/>
              </a:ext>
            </a:extLst>
          </p:cNvPr>
          <p:cNvSpPr/>
          <p:nvPr/>
        </p:nvSpPr>
        <p:spPr>
          <a:xfrm>
            <a:off x="2395632" y="2548586"/>
            <a:ext cx="295721" cy="3399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778FAA06-E5AD-8D80-4A18-549BAAC20C52}"/>
              </a:ext>
            </a:extLst>
          </p:cNvPr>
          <p:cNvSpPr/>
          <p:nvPr/>
        </p:nvSpPr>
        <p:spPr>
          <a:xfrm>
            <a:off x="2520277" y="2591299"/>
            <a:ext cx="127256" cy="12725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BD83E2E3-A9D1-2AD0-0B13-57869710E8CE}"/>
              </a:ext>
            </a:extLst>
          </p:cNvPr>
          <p:cNvSpPr/>
          <p:nvPr/>
        </p:nvSpPr>
        <p:spPr>
          <a:xfrm>
            <a:off x="2691353" y="2548586"/>
            <a:ext cx="295721" cy="33993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293187B8-B359-43C4-234A-3453C19315B6}"/>
              </a:ext>
            </a:extLst>
          </p:cNvPr>
          <p:cNvSpPr/>
          <p:nvPr/>
        </p:nvSpPr>
        <p:spPr>
          <a:xfrm>
            <a:off x="2815998" y="2591299"/>
            <a:ext cx="127256" cy="12725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DD194221-7E9F-72B8-74AD-F88EE1FBE7DC}"/>
              </a:ext>
            </a:extLst>
          </p:cNvPr>
          <p:cNvSpPr/>
          <p:nvPr/>
        </p:nvSpPr>
        <p:spPr>
          <a:xfrm>
            <a:off x="2987074" y="2548586"/>
            <a:ext cx="295721" cy="3399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CBE58EB3-99B2-2926-CA87-DBB94B8C6843}"/>
              </a:ext>
            </a:extLst>
          </p:cNvPr>
          <p:cNvSpPr/>
          <p:nvPr/>
        </p:nvSpPr>
        <p:spPr>
          <a:xfrm>
            <a:off x="3111719" y="2591299"/>
            <a:ext cx="127256" cy="12725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59E184B4-60CB-B206-8D83-2052F78A2251}"/>
              </a:ext>
            </a:extLst>
          </p:cNvPr>
          <p:cNvSpPr/>
          <p:nvPr/>
        </p:nvSpPr>
        <p:spPr>
          <a:xfrm>
            <a:off x="3282795" y="2548586"/>
            <a:ext cx="295721" cy="33993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4F96160F-664E-7858-9DB4-A7CA32CFA65D}"/>
              </a:ext>
            </a:extLst>
          </p:cNvPr>
          <p:cNvSpPr/>
          <p:nvPr/>
        </p:nvSpPr>
        <p:spPr>
          <a:xfrm>
            <a:off x="3407440" y="2591299"/>
            <a:ext cx="127256" cy="1272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ECB0A685-1F2E-E974-0E1F-D012AA59E308}"/>
              </a:ext>
            </a:extLst>
          </p:cNvPr>
          <p:cNvSpPr/>
          <p:nvPr/>
        </p:nvSpPr>
        <p:spPr>
          <a:xfrm>
            <a:off x="3578516" y="2548586"/>
            <a:ext cx="295721" cy="339938"/>
          </a:xfrm>
          <a:prstGeom prst="rect">
            <a:avLst/>
          </a:prstGeom>
          <a:solidFill>
            <a:srgbClr val="E9691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E170E522-FA04-5C8E-F28C-5891A30A75A2}"/>
              </a:ext>
            </a:extLst>
          </p:cNvPr>
          <p:cNvSpPr/>
          <p:nvPr/>
        </p:nvSpPr>
        <p:spPr>
          <a:xfrm>
            <a:off x="3703161" y="2591299"/>
            <a:ext cx="127256" cy="127256"/>
          </a:xfrm>
          <a:prstGeom prst="rect">
            <a:avLst/>
          </a:prstGeom>
          <a:solidFill>
            <a:srgbClr val="FF7B1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54F2E121-E1A9-8646-C743-18A4DC9B6B2E}"/>
              </a:ext>
            </a:extLst>
          </p:cNvPr>
          <p:cNvSpPr/>
          <p:nvPr/>
        </p:nvSpPr>
        <p:spPr>
          <a:xfrm>
            <a:off x="3874237" y="2548586"/>
            <a:ext cx="295721" cy="339938"/>
          </a:xfrm>
          <a:prstGeom prst="rect">
            <a:avLst/>
          </a:prstGeom>
          <a:solidFill>
            <a:srgbClr val="F0B51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52DB54CB-8C26-67AD-4787-A8B63DF6D7B6}"/>
              </a:ext>
            </a:extLst>
          </p:cNvPr>
          <p:cNvSpPr/>
          <p:nvPr/>
        </p:nvSpPr>
        <p:spPr>
          <a:xfrm>
            <a:off x="3998882" y="2591299"/>
            <a:ext cx="127256" cy="12725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C6886669-845D-9533-3185-CE681B6D5CD3}"/>
              </a:ext>
            </a:extLst>
          </p:cNvPr>
          <p:cNvSpPr/>
          <p:nvPr/>
        </p:nvSpPr>
        <p:spPr>
          <a:xfrm>
            <a:off x="4169958" y="2548586"/>
            <a:ext cx="295721" cy="3399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44DF50C1-7804-1677-E87D-D1800123F18A}"/>
              </a:ext>
            </a:extLst>
          </p:cNvPr>
          <p:cNvSpPr/>
          <p:nvPr/>
        </p:nvSpPr>
        <p:spPr>
          <a:xfrm>
            <a:off x="4294603" y="2591299"/>
            <a:ext cx="127256" cy="12725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32B3A67D-B34A-3475-52AB-EFF4B4F0AC0F}"/>
              </a:ext>
            </a:extLst>
          </p:cNvPr>
          <p:cNvSpPr/>
          <p:nvPr/>
        </p:nvSpPr>
        <p:spPr>
          <a:xfrm>
            <a:off x="4465679" y="2548586"/>
            <a:ext cx="295721" cy="339938"/>
          </a:xfrm>
          <a:prstGeom prst="rect">
            <a:avLst/>
          </a:prstGeom>
          <a:solidFill>
            <a:srgbClr val="7FC55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198D78A7-8A60-2BE5-69F3-9C3CCC3944DC}"/>
              </a:ext>
            </a:extLst>
          </p:cNvPr>
          <p:cNvSpPr/>
          <p:nvPr/>
        </p:nvSpPr>
        <p:spPr>
          <a:xfrm>
            <a:off x="4590324" y="2591299"/>
            <a:ext cx="127256" cy="12725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2C445814-7A28-4EA3-65C7-E153E266A807}"/>
              </a:ext>
            </a:extLst>
          </p:cNvPr>
          <p:cNvSpPr/>
          <p:nvPr/>
        </p:nvSpPr>
        <p:spPr>
          <a:xfrm>
            <a:off x="4761400" y="2548586"/>
            <a:ext cx="295721" cy="3399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C8047A77-B597-3589-6AC1-01303E58D53C}"/>
              </a:ext>
            </a:extLst>
          </p:cNvPr>
          <p:cNvSpPr/>
          <p:nvPr/>
        </p:nvSpPr>
        <p:spPr>
          <a:xfrm>
            <a:off x="4886045" y="2591299"/>
            <a:ext cx="127256" cy="127256"/>
          </a:xfrm>
          <a:prstGeom prst="rect">
            <a:avLst/>
          </a:prstGeom>
          <a:solidFill>
            <a:srgbClr val="94B98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3FF67131-6259-700E-8EFA-CFAC43497ACB}"/>
              </a:ext>
            </a:extLst>
          </p:cNvPr>
          <p:cNvSpPr/>
          <p:nvPr/>
        </p:nvSpPr>
        <p:spPr>
          <a:xfrm>
            <a:off x="5057121" y="2548586"/>
            <a:ext cx="295721" cy="33993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E16C0ACF-A032-0659-A10B-AA4D5FC05D42}"/>
              </a:ext>
            </a:extLst>
          </p:cNvPr>
          <p:cNvSpPr/>
          <p:nvPr/>
        </p:nvSpPr>
        <p:spPr>
          <a:xfrm>
            <a:off x="5181766" y="2591299"/>
            <a:ext cx="127256" cy="12725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868B1B4D-F789-EDD8-F516-CAA7F42AE4F5}"/>
              </a:ext>
            </a:extLst>
          </p:cNvPr>
          <p:cNvSpPr/>
          <p:nvPr/>
        </p:nvSpPr>
        <p:spPr>
          <a:xfrm>
            <a:off x="5352842" y="2548586"/>
            <a:ext cx="295721" cy="33993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BABE621E-4D86-B116-361D-041D818D411B}"/>
              </a:ext>
            </a:extLst>
          </p:cNvPr>
          <p:cNvSpPr/>
          <p:nvPr/>
        </p:nvSpPr>
        <p:spPr>
          <a:xfrm>
            <a:off x="5477487" y="2591299"/>
            <a:ext cx="127256" cy="12725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903F350A-50EB-07D9-D219-1000F2306C96}"/>
              </a:ext>
            </a:extLst>
          </p:cNvPr>
          <p:cNvSpPr/>
          <p:nvPr/>
        </p:nvSpPr>
        <p:spPr>
          <a:xfrm>
            <a:off x="5648563" y="2548586"/>
            <a:ext cx="295721" cy="33993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9E75C818-4F32-34C2-B29F-E49760907627}"/>
              </a:ext>
            </a:extLst>
          </p:cNvPr>
          <p:cNvSpPr/>
          <p:nvPr/>
        </p:nvSpPr>
        <p:spPr>
          <a:xfrm>
            <a:off x="5773208" y="2591299"/>
            <a:ext cx="127256" cy="12725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7454C576-E5A3-1703-3FDD-16C8784097B1}"/>
              </a:ext>
            </a:extLst>
          </p:cNvPr>
          <p:cNvSpPr/>
          <p:nvPr/>
        </p:nvSpPr>
        <p:spPr>
          <a:xfrm>
            <a:off x="5944284" y="2548586"/>
            <a:ext cx="295721" cy="33993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EFDB5BA6-7775-A698-A9CB-7ADF44BCE4DD}"/>
              </a:ext>
            </a:extLst>
          </p:cNvPr>
          <p:cNvSpPr/>
          <p:nvPr/>
        </p:nvSpPr>
        <p:spPr>
          <a:xfrm>
            <a:off x="6068929" y="2591299"/>
            <a:ext cx="127256" cy="12725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EA797EF8-92C5-C3FA-0F74-F4F49CAF5BEE}"/>
              </a:ext>
            </a:extLst>
          </p:cNvPr>
          <p:cNvSpPr/>
          <p:nvPr/>
        </p:nvSpPr>
        <p:spPr>
          <a:xfrm>
            <a:off x="6240005" y="2548586"/>
            <a:ext cx="295721" cy="339938"/>
          </a:xfrm>
          <a:prstGeom prst="rect">
            <a:avLst/>
          </a:prstGeom>
          <a:solidFill>
            <a:srgbClr val="007DA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25636028-63E1-C252-2D43-DE438C1CD6D2}"/>
              </a:ext>
            </a:extLst>
          </p:cNvPr>
          <p:cNvSpPr/>
          <p:nvPr/>
        </p:nvSpPr>
        <p:spPr>
          <a:xfrm>
            <a:off x="6364650" y="2591299"/>
            <a:ext cx="127256" cy="127256"/>
          </a:xfrm>
          <a:prstGeom prst="rect">
            <a:avLst/>
          </a:prstGeom>
          <a:solidFill>
            <a:srgbClr val="008DC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412F40DE-716A-0691-722D-5F59603C02EC}"/>
              </a:ext>
            </a:extLst>
          </p:cNvPr>
          <p:cNvSpPr/>
          <p:nvPr/>
        </p:nvSpPr>
        <p:spPr>
          <a:xfrm>
            <a:off x="6535726" y="2548586"/>
            <a:ext cx="295721" cy="339938"/>
          </a:xfrm>
          <a:prstGeom prst="rect">
            <a:avLst/>
          </a:prstGeom>
          <a:solidFill>
            <a:srgbClr val="06618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42D6F355-768D-0FBA-856E-5D5C59345F51}"/>
              </a:ext>
            </a:extLst>
          </p:cNvPr>
          <p:cNvSpPr/>
          <p:nvPr/>
        </p:nvSpPr>
        <p:spPr>
          <a:xfrm>
            <a:off x="6660371" y="2591299"/>
            <a:ext cx="127256" cy="127256"/>
          </a:xfrm>
          <a:prstGeom prst="rect">
            <a:avLst/>
          </a:prstGeom>
          <a:solidFill>
            <a:srgbClr val="008DC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44526CD4-C9CE-3172-4220-D01B818708C8}"/>
              </a:ext>
            </a:extLst>
          </p:cNvPr>
          <p:cNvSpPr/>
          <p:nvPr/>
        </p:nvSpPr>
        <p:spPr>
          <a:xfrm>
            <a:off x="6831447" y="2548586"/>
            <a:ext cx="295721" cy="339938"/>
          </a:xfrm>
          <a:prstGeom prst="rect">
            <a:avLst/>
          </a:prstGeom>
          <a:solidFill>
            <a:srgbClr val="014E7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56B95D19-5166-5911-5822-95FA9B0A13FA}"/>
              </a:ext>
            </a:extLst>
          </p:cNvPr>
          <p:cNvSpPr/>
          <p:nvPr/>
        </p:nvSpPr>
        <p:spPr>
          <a:xfrm>
            <a:off x="6956092" y="2591299"/>
            <a:ext cx="127256" cy="12725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703F72FA-70D2-96D4-B311-F4A8C128BAE5}"/>
              </a:ext>
            </a:extLst>
          </p:cNvPr>
          <p:cNvSpPr/>
          <p:nvPr/>
        </p:nvSpPr>
        <p:spPr>
          <a:xfrm>
            <a:off x="7127168" y="2548586"/>
            <a:ext cx="295721" cy="339938"/>
          </a:xfrm>
          <a:prstGeom prst="rect">
            <a:avLst/>
          </a:prstGeom>
          <a:solidFill>
            <a:srgbClr val="1A36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D449DB3E-A58C-D26C-C140-6862CD207073}"/>
              </a:ext>
            </a:extLst>
          </p:cNvPr>
          <p:cNvSpPr/>
          <p:nvPr/>
        </p:nvSpPr>
        <p:spPr>
          <a:xfrm>
            <a:off x="7251813" y="2591299"/>
            <a:ext cx="127256" cy="127256"/>
          </a:xfrm>
          <a:prstGeom prst="rect">
            <a:avLst/>
          </a:prstGeom>
          <a:solidFill>
            <a:srgbClr val="1D438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5398E4A1-2F05-4A43-3313-3EABEBB79301}"/>
              </a:ext>
            </a:extLst>
          </p:cNvPr>
          <p:cNvSpPr/>
          <p:nvPr/>
        </p:nvSpPr>
        <p:spPr>
          <a:xfrm>
            <a:off x="7422889" y="2548586"/>
            <a:ext cx="295721" cy="339938"/>
          </a:xfrm>
          <a:prstGeom prst="rect">
            <a:avLst/>
          </a:prstGeom>
          <a:solidFill>
            <a:srgbClr val="7536A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497B9018-11C5-B039-0D08-F6EAAB353E03}"/>
              </a:ext>
            </a:extLst>
          </p:cNvPr>
          <p:cNvSpPr/>
          <p:nvPr/>
        </p:nvSpPr>
        <p:spPr>
          <a:xfrm>
            <a:off x="7547534" y="2591299"/>
            <a:ext cx="127256" cy="127256"/>
          </a:xfrm>
          <a:prstGeom prst="rect">
            <a:avLst/>
          </a:prstGeom>
          <a:solidFill>
            <a:srgbClr val="9947D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53DABE3C-53D8-D6A8-E9A3-CD2CE63E471C}"/>
              </a:ext>
            </a:extLst>
          </p:cNvPr>
          <p:cNvSpPr/>
          <p:nvPr/>
        </p:nvSpPr>
        <p:spPr>
          <a:xfrm>
            <a:off x="7718610" y="2548586"/>
            <a:ext cx="295721" cy="339938"/>
          </a:xfrm>
          <a:prstGeom prst="rect">
            <a:avLst/>
          </a:prstGeom>
          <a:solidFill>
            <a:srgbClr val="9548D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D21658BE-52FC-2CD0-18AB-4B96A271F9AB}"/>
              </a:ext>
            </a:extLst>
          </p:cNvPr>
          <p:cNvSpPr/>
          <p:nvPr/>
        </p:nvSpPr>
        <p:spPr>
          <a:xfrm>
            <a:off x="7843255" y="2591299"/>
            <a:ext cx="127256" cy="127256"/>
          </a:xfrm>
          <a:prstGeom prst="rect">
            <a:avLst/>
          </a:prstGeom>
          <a:solidFill>
            <a:srgbClr val="AB57E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A0C4E177-22C1-DA1B-B57D-FDE874A29A20}"/>
              </a:ext>
            </a:extLst>
          </p:cNvPr>
          <p:cNvSpPr/>
          <p:nvPr/>
        </p:nvSpPr>
        <p:spPr>
          <a:xfrm>
            <a:off x="8014331" y="2548586"/>
            <a:ext cx="295721" cy="339938"/>
          </a:xfrm>
          <a:prstGeom prst="rect">
            <a:avLst/>
          </a:prstGeom>
          <a:solidFill>
            <a:srgbClr val="AB57E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4E0BDE75-273C-2326-ABD4-4825CBB099B5}"/>
              </a:ext>
            </a:extLst>
          </p:cNvPr>
          <p:cNvSpPr/>
          <p:nvPr/>
        </p:nvSpPr>
        <p:spPr>
          <a:xfrm>
            <a:off x="8138976" y="2591299"/>
            <a:ext cx="127256" cy="127256"/>
          </a:xfrm>
          <a:prstGeom prst="rect">
            <a:avLst/>
          </a:prstGeom>
          <a:solidFill>
            <a:srgbClr val="C1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089EF8F5-BC1D-1A14-CB4D-FF38BC7B58C6}"/>
              </a:ext>
            </a:extLst>
          </p:cNvPr>
          <p:cNvSpPr/>
          <p:nvPr/>
        </p:nvSpPr>
        <p:spPr>
          <a:xfrm>
            <a:off x="8310052" y="2548586"/>
            <a:ext cx="295721" cy="339938"/>
          </a:xfrm>
          <a:prstGeom prst="rect">
            <a:avLst/>
          </a:prstGeom>
          <a:solidFill>
            <a:srgbClr val="924D6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D14BB46E-F1EF-8BB1-C82E-288568DBD29F}"/>
              </a:ext>
            </a:extLst>
          </p:cNvPr>
          <p:cNvSpPr/>
          <p:nvPr/>
        </p:nvSpPr>
        <p:spPr>
          <a:xfrm>
            <a:off x="8434697" y="2591299"/>
            <a:ext cx="127256" cy="127256"/>
          </a:xfrm>
          <a:prstGeom prst="rect">
            <a:avLst/>
          </a:prstGeom>
          <a:solidFill>
            <a:srgbClr val="BD648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75541101-4D6F-75CB-85DE-2CED6030AF33}"/>
              </a:ext>
            </a:extLst>
          </p:cNvPr>
          <p:cNvSpPr/>
          <p:nvPr/>
        </p:nvSpPr>
        <p:spPr>
          <a:xfrm>
            <a:off x="8605773" y="2548586"/>
            <a:ext cx="295721" cy="339938"/>
          </a:xfrm>
          <a:prstGeom prst="rect">
            <a:avLst/>
          </a:prstGeom>
          <a:solidFill>
            <a:srgbClr val="BD648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E9240D71-9626-2123-E437-6339CE4B61AB}"/>
              </a:ext>
            </a:extLst>
          </p:cNvPr>
          <p:cNvSpPr/>
          <p:nvPr/>
        </p:nvSpPr>
        <p:spPr>
          <a:xfrm>
            <a:off x="8730418" y="2591299"/>
            <a:ext cx="127256" cy="127256"/>
          </a:xfrm>
          <a:prstGeom prst="rect">
            <a:avLst/>
          </a:prstGeom>
          <a:solidFill>
            <a:srgbClr val="D876A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D898B66F-D4CA-50A1-EBCE-A16DE8C4C092}"/>
              </a:ext>
            </a:extLst>
          </p:cNvPr>
          <p:cNvSpPr/>
          <p:nvPr/>
        </p:nvSpPr>
        <p:spPr>
          <a:xfrm>
            <a:off x="8901494" y="2548586"/>
            <a:ext cx="295721" cy="339938"/>
          </a:xfrm>
          <a:prstGeom prst="rect">
            <a:avLst/>
          </a:prstGeom>
          <a:solidFill>
            <a:srgbClr val="D876A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A891E7EE-A7F3-A6FE-1A75-1040EE7D812D}"/>
              </a:ext>
            </a:extLst>
          </p:cNvPr>
          <p:cNvSpPr/>
          <p:nvPr/>
        </p:nvSpPr>
        <p:spPr>
          <a:xfrm>
            <a:off x="9026139" y="2591299"/>
            <a:ext cx="127256" cy="127256"/>
          </a:xfrm>
          <a:prstGeom prst="rect">
            <a:avLst/>
          </a:prstGeom>
          <a:solidFill>
            <a:srgbClr val="FF8EC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A893CD75-DB7E-FEF5-0106-7369B774F4B1}"/>
              </a:ext>
            </a:extLst>
          </p:cNvPr>
          <p:cNvSpPr/>
          <p:nvPr/>
        </p:nvSpPr>
        <p:spPr>
          <a:xfrm>
            <a:off x="2395632" y="2548586"/>
            <a:ext cx="6809294" cy="339938"/>
          </a:xfrm>
          <a:prstGeom prst="rect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7" name="任意形状 96">
            <a:extLst>
              <a:ext uri="{FF2B5EF4-FFF2-40B4-BE49-F238E27FC236}">
                <a16:creationId xmlns:a16="http://schemas.microsoft.com/office/drawing/2014/main" id="{7461FFE7-4372-FAB2-4B92-193F8FB8EA95}"/>
              </a:ext>
            </a:extLst>
          </p:cNvPr>
          <p:cNvSpPr/>
          <p:nvPr/>
        </p:nvSpPr>
        <p:spPr>
          <a:xfrm>
            <a:off x="7150578" y="2931237"/>
            <a:ext cx="248899" cy="220395"/>
          </a:xfrm>
          <a:custGeom>
            <a:avLst/>
            <a:gdLst>
              <a:gd name="connsiteX0" fmla="*/ 190366 w 380731"/>
              <a:gd name="connsiteY0" fmla="*/ 0 h 489858"/>
              <a:gd name="connsiteX1" fmla="*/ 380731 w 380731"/>
              <a:gd name="connsiteY1" fmla="*/ 315337 h 489858"/>
              <a:gd name="connsiteX2" fmla="*/ 380731 w 380731"/>
              <a:gd name="connsiteY2" fmla="*/ 489858 h 489858"/>
              <a:gd name="connsiteX3" fmla="*/ 0 w 380731"/>
              <a:gd name="connsiteY3" fmla="*/ 489858 h 489858"/>
              <a:gd name="connsiteX4" fmla="*/ 0 w 380731"/>
              <a:gd name="connsiteY4" fmla="*/ 315339 h 489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0731" h="489858">
                <a:moveTo>
                  <a:pt x="190366" y="0"/>
                </a:moveTo>
                <a:lnTo>
                  <a:pt x="380731" y="315337"/>
                </a:lnTo>
                <a:lnTo>
                  <a:pt x="380731" y="489858"/>
                </a:lnTo>
                <a:lnTo>
                  <a:pt x="0" y="489858"/>
                </a:lnTo>
                <a:lnTo>
                  <a:pt x="0" y="315339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98" name="任意形状 97">
            <a:extLst>
              <a:ext uri="{FF2B5EF4-FFF2-40B4-BE49-F238E27FC236}">
                <a16:creationId xmlns:a16="http://schemas.microsoft.com/office/drawing/2014/main" id="{1BD92F96-7EA9-DF7B-46A4-1203FABFA240}"/>
              </a:ext>
            </a:extLst>
          </p:cNvPr>
          <p:cNvSpPr/>
          <p:nvPr/>
        </p:nvSpPr>
        <p:spPr>
          <a:xfrm rot="10800000">
            <a:off x="7150578" y="2255058"/>
            <a:ext cx="248899" cy="220395"/>
          </a:xfrm>
          <a:custGeom>
            <a:avLst/>
            <a:gdLst>
              <a:gd name="connsiteX0" fmla="*/ 190366 w 380731"/>
              <a:gd name="connsiteY0" fmla="*/ 0 h 489858"/>
              <a:gd name="connsiteX1" fmla="*/ 380731 w 380731"/>
              <a:gd name="connsiteY1" fmla="*/ 315337 h 489858"/>
              <a:gd name="connsiteX2" fmla="*/ 380731 w 380731"/>
              <a:gd name="connsiteY2" fmla="*/ 489858 h 489858"/>
              <a:gd name="connsiteX3" fmla="*/ 0 w 380731"/>
              <a:gd name="connsiteY3" fmla="*/ 489858 h 489858"/>
              <a:gd name="connsiteX4" fmla="*/ 0 w 380731"/>
              <a:gd name="connsiteY4" fmla="*/ 315339 h 489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0731" h="489858">
                <a:moveTo>
                  <a:pt x="190366" y="0"/>
                </a:moveTo>
                <a:lnTo>
                  <a:pt x="380731" y="315337"/>
                </a:lnTo>
                <a:lnTo>
                  <a:pt x="380731" y="489858"/>
                </a:lnTo>
                <a:lnTo>
                  <a:pt x="0" y="489858"/>
                </a:lnTo>
                <a:lnTo>
                  <a:pt x="0" y="315339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8E008B11-8D13-CFAD-FC7B-945DBDF888D0}"/>
              </a:ext>
            </a:extLst>
          </p:cNvPr>
          <p:cNvSpPr txBox="1"/>
          <p:nvPr/>
        </p:nvSpPr>
        <p:spPr>
          <a:xfrm>
            <a:off x="2350763" y="3408186"/>
            <a:ext cx="7398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>
                <a:solidFill>
                  <a:schemeClr val="bg1"/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电脑名称</a:t>
            </a:r>
            <a:r>
              <a:rPr kumimoji="1" lang="en-US" altLang="zh-CN" sz="1400" dirty="0">
                <a:solidFill>
                  <a:schemeClr val="bg1"/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(A)</a:t>
            </a:r>
            <a:endParaRPr kumimoji="1" lang="zh-CN" altLang="en-US" sz="1400" dirty="0">
              <a:solidFill>
                <a:schemeClr val="bg1"/>
              </a:solidFill>
              <a:latin typeface="PingFang SC Light" panose="020B0300000000000000" pitchFamily="34" charset="-122"/>
              <a:ea typeface="PingFang SC Light" panose="020B0300000000000000" pitchFamily="34" charset="-122"/>
            </a:endParaRPr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34898997-FD73-938F-8CC0-4E2EFA625F04}"/>
              </a:ext>
            </a:extLst>
          </p:cNvPr>
          <p:cNvSpPr/>
          <p:nvPr/>
        </p:nvSpPr>
        <p:spPr>
          <a:xfrm>
            <a:off x="2421940" y="3767756"/>
            <a:ext cx="4648217" cy="3077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1200" dirty="0">
                <a:solidFill>
                  <a:schemeClr val="tx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小</a:t>
            </a:r>
          </a:p>
        </p:txBody>
      </p:sp>
    </p:spTree>
    <p:extLst>
      <p:ext uri="{BB962C8B-B14F-4D97-AF65-F5344CB8AC3E}">
        <p14:creationId xmlns:p14="http://schemas.microsoft.com/office/powerpoint/2010/main" val="27613127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"/>
    </mc:Choice>
    <mc:Fallback>
      <p:transition spd="slow" advClick="0" advTm="1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5255B5D-590F-2213-3082-CD635137ABD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A36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811154A-2AF5-121D-6280-B36CED264635}"/>
              </a:ext>
            </a:extLst>
          </p:cNvPr>
          <p:cNvSpPr/>
          <p:nvPr/>
        </p:nvSpPr>
        <p:spPr>
          <a:xfrm>
            <a:off x="8048297" y="6094406"/>
            <a:ext cx="1289039" cy="396081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下一步</a:t>
            </a:r>
            <a:r>
              <a:rPr kumimoji="1" lang="en-US" altLang="zh-CN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(N)</a:t>
            </a:r>
            <a:endParaRPr kumimoji="1" lang="zh-CN" altLang="en-US" dirty="0">
              <a:solidFill>
                <a:schemeClr val="bg1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3B474EC-AF58-1D48-EF6E-6CD10C7E6355}"/>
              </a:ext>
            </a:extLst>
          </p:cNvPr>
          <p:cNvSpPr txBox="1"/>
          <p:nvPr/>
        </p:nvSpPr>
        <p:spPr>
          <a:xfrm>
            <a:off x="2351690" y="619320"/>
            <a:ext cx="41883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400" dirty="0">
                <a:solidFill>
                  <a:schemeClr val="bg1"/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个性化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8173C312-5FEC-17DF-C508-E92053DCC463}"/>
              </a:ext>
            </a:extLst>
          </p:cNvPr>
          <p:cNvGrpSpPr/>
          <p:nvPr/>
        </p:nvGrpSpPr>
        <p:grpSpPr>
          <a:xfrm>
            <a:off x="4021155" y="2405213"/>
            <a:ext cx="7304188" cy="1100731"/>
            <a:chOff x="2324557" y="2390660"/>
            <a:chExt cx="7304188" cy="1100731"/>
          </a:xfrm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F72757D2-F9DC-D828-9C80-CB5E1B77D1C6}"/>
                </a:ext>
              </a:extLst>
            </p:cNvPr>
            <p:cNvSpPr txBox="1"/>
            <p:nvPr/>
          </p:nvSpPr>
          <p:spPr>
            <a:xfrm>
              <a:off x="2324557" y="2390660"/>
              <a:ext cx="564063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2000" dirty="0">
                  <a:solidFill>
                    <a:schemeClr val="bg1">
                      <a:alpha val="0"/>
                    </a:schemeClr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rPr>
                <a:t>让我们完成一些基本步骤</a:t>
              </a: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A2B3EB04-D31C-43C1-F8A7-CDEC7E5A53C7}"/>
                </a:ext>
              </a:extLst>
            </p:cNvPr>
            <p:cNvSpPr txBox="1"/>
            <p:nvPr/>
          </p:nvSpPr>
          <p:spPr>
            <a:xfrm>
              <a:off x="2324558" y="2906616"/>
              <a:ext cx="165253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3200" dirty="0">
                  <a:solidFill>
                    <a:schemeClr val="bg1">
                      <a:alpha val="0"/>
                    </a:schemeClr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rPr>
                <a:t>个性化</a:t>
              </a: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9FD0292E-E257-63EC-5A97-ED2B83613EFD}"/>
                </a:ext>
              </a:extLst>
            </p:cNvPr>
            <p:cNvSpPr txBox="1"/>
            <p:nvPr/>
          </p:nvSpPr>
          <p:spPr>
            <a:xfrm>
              <a:off x="4208443" y="2906616"/>
              <a:ext cx="165253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3200" dirty="0">
                  <a:solidFill>
                    <a:schemeClr val="bg1">
                      <a:alpha val="0"/>
                    </a:schemeClr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rPr>
                <a:t>上网</a:t>
              </a: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9179026A-322A-E828-73D6-2BBFB81C381E}"/>
                </a:ext>
              </a:extLst>
            </p:cNvPr>
            <p:cNvSpPr txBox="1"/>
            <p:nvPr/>
          </p:nvSpPr>
          <p:spPr>
            <a:xfrm>
              <a:off x="6092328" y="2906616"/>
              <a:ext cx="165253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3200" dirty="0">
                  <a:solidFill>
                    <a:schemeClr val="bg1">
                      <a:alpha val="0"/>
                    </a:schemeClr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rPr>
                <a:t>设置</a:t>
              </a: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890103D5-DFE1-7FAD-AB79-EA6B4441FEE6}"/>
                </a:ext>
              </a:extLst>
            </p:cNvPr>
            <p:cNvSpPr txBox="1"/>
            <p:nvPr/>
          </p:nvSpPr>
          <p:spPr>
            <a:xfrm>
              <a:off x="7976213" y="2906616"/>
              <a:ext cx="165253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3200" dirty="0">
                  <a:solidFill>
                    <a:schemeClr val="bg1">
                      <a:alpha val="0"/>
                    </a:schemeClr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rPr>
                <a:t>登录</a:t>
              </a:r>
            </a:p>
          </p:txBody>
        </p:sp>
      </p:grpSp>
      <p:sp>
        <p:nvSpPr>
          <p:cNvPr id="11" name="文本框 10">
            <a:extLst>
              <a:ext uri="{FF2B5EF4-FFF2-40B4-BE49-F238E27FC236}">
                <a16:creationId xmlns:a16="http://schemas.microsoft.com/office/drawing/2014/main" id="{ACB62FDB-C5CE-20D2-DFCD-834F997D49CE}"/>
              </a:ext>
            </a:extLst>
          </p:cNvPr>
          <p:cNvSpPr txBox="1"/>
          <p:nvPr/>
        </p:nvSpPr>
        <p:spPr>
          <a:xfrm>
            <a:off x="2351690" y="1659664"/>
            <a:ext cx="7398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>
                <a:solidFill>
                  <a:schemeClr val="bg1"/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挑选一种你喜欢的颜色，并为自己的电脑命名。此后，你</a:t>
            </a:r>
            <a:r>
              <a:rPr kumimoji="1" lang="en-US" altLang="zh-CN" sz="1400" dirty="0">
                <a:solidFill>
                  <a:schemeClr val="bg1"/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™️</a:t>
            </a:r>
            <a:r>
              <a:rPr kumimoji="1" lang="zh-CN" altLang="en-US" sz="1400" dirty="0">
                <a:solidFill>
                  <a:schemeClr val="bg1"/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还可以进行更多个性化设置。</a:t>
            </a:r>
          </a:p>
        </p:txBody>
      </p:sp>
      <p:grpSp>
        <p:nvGrpSpPr>
          <p:cNvPr id="14" name="图形 27">
            <a:extLst>
              <a:ext uri="{FF2B5EF4-FFF2-40B4-BE49-F238E27FC236}">
                <a16:creationId xmlns:a16="http://schemas.microsoft.com/office/drawing/2014/main" id="{2246DA30-F936-B7FC-05FB-4EA7360F3AE5}"/>
              </a:ext>
            </a:extLst>
          </p:cNvPr>
          <p:cNvGrpSpPr/>
          <p:nvPr/>
        </p:nvGrpSpPr>
        <p:grpSpPr>
          <a:xfrm>
            <a:off x="2504795" y="6189486"/>
            <a:ext cx="407862" cy="401788"/>
            <a:chOff x="6314382" y="3213556"/>
            <a:chExt cx="407862" cy="401788"/>
          </a:xfrm>
        </p:grpSpPr>
        <p:sp>
          <p:nvSpPr>
            <p:cNvPr id="15" name="任意形状 14">
              <a:extLst>
                <a:ext uri="{FF2B5EF4-FFF2-40B4-BE49-F238E27FC236}">
                  <a16:creationId xmlns:a16="http://schemas.microsoft.com/office/drawing/2014/main" id="{808A1D3A-A198-A3FA-8E09-5F90DC1F6F30}"/>
                </a:ext>
              </a:extLst>
            </p:cNvPr>
            <p:cNvSpPr/>
            <p:nvPr/>
          </p:nvSpPr>
          <p:spPr>
            <a:xfrm>
              <a:off x="6358324" y="3254026"/>
              <a:ext cx="295721" cy="296549"/>
            </a:xfrm>
            <a:custGeom>
              <a:avLst/>
              <a:gdLst>
                <a:gd name="connsiteX0" fmla="*/ -826 w 295721"/>
                <a:gd name="connsiteY0" fmla="*/ 147947 h 296549"/>
                <a:gd name="connsiteX1" fmla="*/ 147032 w 295721"/>
                <a:gd name="connsiteY1" fmla="*/ -328 h 296549"/>
                <a:gd name="connsiteX2" fmla="*/ 294895 w 295721"/>
                <a:gd name="connsiteY2" fmla="*/ 147947 h 296549"/>
                <a:gd name="connsiteX3" fmla="*/ 147032 w 295721"/>
                <a:gd name="connsiteY3" fmla="*/ 296221 h 296549"/>
                <a:gd name="connsiteX4" fmla="*/ -826 w 295721"/>
                <a:gd name="connsiteY4" fmla="*/ 147947 h 296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721" h="296549">
                  <a:moveTo>
                    <a:pt x="-826" y="147947"/>
                  </a:moveTo>
                  <a:cubicBezTo>
                    <a:pt x="-826" y="66057"/>
                    <a:pt x="65374" y="-328"/>
                    <a:pt x="147032" y="-328"/>
                  </a:cubicBezTo>
                  <a:cubicBezTo>
                    <a:pt x="228691" y="-328"/>
                    <a:pt x="294895" y="66057"/>
                    <a:pt x="294895" y="147947"/>
                  </a:cubicBezTo>
                  <a:cubicBezTo>
                    <a:pt x="294895" y="229836"/>
                    <a:pt x="228691" y="296221"/>
                    <a:pt x="147032" y="296221"/>
                  </a:cubicBezTo>
                  <a:cubicBezTo>
                    <a:pt x="65374" y="296221"/>
                    <a:pt x="-826" y="229836"/>
                    <a:pt x="-826" y="147947"/>
                  </a:cubicBezTo>
                  <a:close/>
                </a:path>
              </a:pathLst>
            </a:custGeom>
            <a:noFill/>
            <a:ln w="49698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" name="任意形状 15">
              <a:extLst>
                <a:ext uri="{FF2B5EF4-FFF2-40B4-BE49-F238E27FC236}">
                  <a16:creationId xmlns:a16="http://schemas.microsoft.com/office/drawing/2014/main" id="{729D922E-76A1-0C06-BD4F-B9632FE5A3F9}"/>
                </a:ext>
              </a:extLst>
            </p:cNvPr>
            <p:cNvSpPr/>
            <p:nvPr/>
          </p:nvSpPr>
          <p:spPr>
            <a:xfrm>
              <a:off x="6480998" y="3213556"/>
              <a:ext cx="54670" cy="401788"/>
            </a:xfrm>
            <a:custGeom>
              <a:avLst/>
              <a:gdLst>
                <a:gd name="connsiteX0" fmla="*/ -826 w 54670"/>
                <a:gd name="connsiteY0" fmla="*/ -328 h 401788"/>
                <a:gd name="connsiteX1" fmla="*/ 53845 w 54670"/>
                <a:gd name="connsiteY1" fmla="*/ -328 h 401788"/>
                <a:gd name="connsiteX2" fmla="*/ 53845 w 54670"/>
                <a:gd name="connsiteY2" fmla="*/ 401460 h 401788"/>
                <a:gd name="connsiteX3" fmla="*/ -826 w 54670"/>
                <a:gd name="connsiteY3" fmla="*/ 401460 h 401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670" h="401788">
                  <a:moveTo>
                    <a:pt x="-826" y="-328"/>
                  </a:moveTo>
                  <a:lnTo>
                    <a:pt x="53845" y="-328"/>
                  </a:lnTo>
                  <a:lnTo>
                    <a:pt x="53845" y="401460"/>
                  </a:lnTo>
                  <a:lnTo>
                    <a:pt x="-826" y="401460"/>
                  </a:lnTo>
                  <a:close/>
                </a:path>
              </a:pathLst>
            </a:custGeom>
            <a:solidFill>
              <a:srgbClr val="23447B"/>
            </a:solidFill>
            <a:ln w="8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" name="任意形状 16">
              <a:extLst>
                <a:ext uri="{FF2B5EF4-FFF2-40B4-BE49-F238E27FC236}">
                  <a16:creationId xmlns:a16="http://schemas.microsoft.com/office/drawing/2014/main" id="{20AB06FE-FCC6-1BC1-C8E3-36FDAEE0E748}"/>
                </a:ext>
              </a:extLst>
            </p:cNvPr>
            <p:cNvSpPr/>
            <p:nvPr/>
          </p:nvSpPr>
          <p:spPr>
            <a:xfrm>
              <a:off x="6314382" y="3376701"/>
              <a:ext cx="407862" cy="53803"/>
            </a:xfrm>
            <a:custGeom>
              <a:avLst/>
              <a:gdLst>
                <a:gd name="connsiteX0" fmla="*/ -826 w 407862"/>
                <a:gd name="connsiteY0" fmla="*/ -328 h 53803"/>
                <a:gd name="connsiteX1" fmla="*/ 407036 w 407862"/>
                <a:gd name="connsiteY1" fmla="*/ -328 h 53803"/>
                <a:gd name="connsiteX2" fmla="*/ 407036 w 407862"/>
                <a:gd name="connsiteY2" fmla="*/ 53475 h 53803"/>
                <a:gd name="connsiteX3" fmla="*/ -826 w 407862"/>
                <a:gd name="connsiteY3" fmla="*/ 53475 h 53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7862" h="53803">
                  <a:moveTo>
                    <a:pt x="-826" y="-328"/>
                  </a:moveTo>
                  <a:lnTo>
                    <a:pt x="407036" y="-328"/>
                  </a:lnTo>
                  <a:lnTo>
                    <a:pt x="407036" y="53475"/>
                  </a:lnTo>
                  <a:lnTo>
                    <a:pt x="-826" y="53475"/>
                  </a:lnTo>
                  <a:close/>
                </a:path>
              </a:pathLst>
            </a:custGeom>
            <a:solidFill>
              <a:srgbClr val="23447B"/>
            </a:solidFill>
            <a:ln w="8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" name="任意形状 17">
              <a:extLst>
                <a:ext uri="{FF2B5EF4-FFF2-40B4-BE49-F238E27FC236}">
                  <a16:creationId xmlns:a16="http://schemas.microsoft.com/office/drawing/2014/main" id="{EB4CA50D-ECE2-1609-B558-748B75D3BC6E}"/>
                </a:ext>
              </a:extLst>
            </p:cNvPr>
            <p:cNvSpPr/>
            <p:nvPr/>
          </p:nvSpPr>
          <p:spPr>
            <a:xfrm>
              <a:off x="6336027" y="3251209"/>
              <a:ext cx="319415" cy="317733"/>
            </a:xfrm>
            <a:custGeom>
              <a:avLst/>
              <a:gdLst>
                <a:gd name="connsiteX0" fmla="*/ 280129 w 319415"/>
                <a:gd name="connsiteY0" fmla="*/ -328 h 317733"/>
                <a:gd name="connsiteX1" fmla="*/ 318589 w 319415"/>
                <a:gd name="connsiteY1" fmla="*/ 38401 h 317733"/>
                <a:gd name="connsiteX2" fmla="*/ 37634 w 319415"/>
                <a:gd name="connsiteY2" fmla="*/ 317406 h 317733"/>
                <a:gd name="connsiteX3" fmla="*/ -826 w 319415"/>
                <a:gd name="connsiteY3" fmla="*/ 278677 h 317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9415" h="317733">
                  <a:moveTo>
                    <a:pt x="280129" y="-328"/>
                  </a:moveTo>
                  <a:lnTo>
                    <a:pt x="318589" y="38401"/>
                  </a:lnTo>
                  <a:lnTo>
                    <a:pt x="37634" y="317406"/>
                  </a:lnTo>
                  <a:lnTo>
                    <a:pt x="-826" y="278677"/>
                  </a:lnTo>
                  <a:close/>
                </a:path>
              </a:pathLst>
            </a:custGeom>
            <a:solidFill>
              <a:srgbClr val="23447B"/>
            </a:solidFill>
            <a:ln w="8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" name="任意形状 18">
              <a:extLst>
                <a:ext uri="{FF2B5EF4-FFF2-40B4-BE49-F238E27FC236}">
                  <a16:creationId xmlns:a16="http://schemas.microsoft.com/office/drawing/2014/main" id="{8030B097-5C14-4182-9D84-020C476F65D4}"/>
                </a:ext>
              </a:extLst>
            </p:cNvPr>
            <p:cNvSpPr/>
            <p:nvPr/>
          </p:nvSpPr>
          <p:spPr>
            <a:xfrm>
              <a:off x="6340123" y="3223151"/>
              <a:ext cx="339912" cy="339938"/>
            </a:xfrm>
            <a:custGeom>
              <a:avLst/>
              <a:gdLst>
                <a:gd name="connsiteX0" fmla="*/ 339087 w 339912"/>
                <a:gd name="connsiteY0" fmla="*/ 301018 h 339938"/>
                <a:gd name="connsiteX1" fmla="*/ 300487 w 339912"/>
                <a:gd name="connsiteY1" fmla="*/ 339611 h 339938"/>
                <a:gd name="connsiteX2" fmla="*/ -826 w 339912"/>
                <a:gd name="connsiteY2" fmla="*/ 38264 h 339938"/>
                <a:gd name="connsiteX3" fmla="*/ 37770 w 339912"/>
                <a:gd name="connsiteY3" fmla="*/ -328 h 339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9912" h="339938">
                  <a:moveTo>
                    <a:pt x="339087" y="301018"/>
                  </a:moveTo>
                  <a:lnTo>
                    <a:pt x="300487" y="339611"/>
                  </a:lnTo>
                  <a:lnTo>
                    <a:pt x="-826" y="38264"/>
                  </a:lnTo>
                  <a:lnTo>
                    <a:pt x="37770" y="-328"/>
                  </a:lnTo>
                  <a:close/>
                </a:path>
              </a:pathLst>
            </a:custGeom>
            <a:solidFill>
              <a:srgbClr val="23447B"/>
            </a:solidFill>
            <a:ln w="8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0" name="任意形状 19">
              <a:extLst>
                <a:ext uri="{FF2B5EF4-FFF2-40B4-BE49-F238E27FC236}">
                  <a16:creationId xmlns:a16="http://schemas.microsoft.com/office/drawing/2014/main" id="{C25F6DF7-663D-9891-C1A7-4788E56C3FF1}"/>
                </a:ext>
              </a:extLst>
            </p:cNvPr>
            <p:cNvSpPr/>
            <p:nvPr/>
          </p:nvSpPr>
          <p:spPr>
            <a:xfrm>
              <a:off x="6473188" y="3215291"/>
              <a:ext cx="70291" cy="182236"/>
            </a:xfrm>
            <a:custGeom>
              <a:avLst/>
              <a:gdLst>
                <a:gd name="connsiteX0" fmla="*/ -826 w 70291"/>
                <a:gd name="connsiteY0" fmla="*/ 146763 h 182236"/>
                <a:gd name="connsiteX1" fmla="*/ 16747 w 70291"/>
                <a:gd name="connsiteY1" fmla="*/ 146763 h 182236"/>
                <a:gd name="connsiteX2" fmla="*/ 16747 w 70291"/>
                <a:gd name="connsiteY2" fmla="*/ -328 h 182236"/>
                <a:gd name="connsiteX3" fmla="*/ 51892 w 70291"/>
                <a:gd name="connsiteY3" fmla="*/ -328 h 182236"/>
                <a:gd name="connsiteX4" fmla="*/ 51892 w 70291"/>
                <a:gd name="connsiteY4" fmla="*/ 146763 h 182236"/>
                <a:gd name="connsiteX5" fmla="*/ 69465 w 70291"/>
                <a:gd name="connsiteY5" fmla="*/ 146763 h 182236"/>
                <a:gd name="connsiteX6" fmla="*/ 34320 w 70291"/>
                <a:gd name="connsiteY6" fmla="*/ 181909 h 182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0291" h="182236">
                  <a:moveTo>
                    <a:pt x="-826" y="146763"/>
                  </a:moveTo>
                  <a:lnTo>
                    <a:pt x="16747" y="146763"/>
                  </a:lnTo>
                  <a:lnTo>
                    <a:pt x="16747" y="-328"/>
                  </a:lnTo>
                  <a:lnTo>
                    <a:pt x="51892" y="-328"/>
                  </a:lnTo>
                  <a:lnTo>
                    <a:pt x="51892" y="146763"/>
                  </a:lnTo>
                  <a:lnTo>
                    <a:pt x="69465" y="146763"/>
                  </a:lnTo>
                  <a:lnTo>
                    <a:pt x="34320" y="181909"/>
                  </a:lnTo>
                  <a:close/>
                </a:path>
              </a:pathLst>
            </a:custGeom>
            <a:solidFill>
              <a:srgbClr val="FFFFFF"/>
            </a:solidFill>
            <a:ln w="8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1" name="任意形状 20">
              <a:extLst>
                <a:ext uri="{FF2B5EF4-FFF2-40B4-BE49-F238E27FC236}">
                  <a16:creationId xmlns:a16="http://schemas.microsoft.com/office/drawing/2014/main" id="{35D17D36-1E81-0954-BFEC-61E8467DB43B}"/>
                </a:ext>
              </a:extLst>
            </p:cNvPr>
            <p:cNvSpPr/>
            <p:nvPr/>
          </p:nvSpPr>
          <p:spPr>
            <a:xfrm>
              <a:off x="6535669" y="3368023"/>
              <a:ext cx="182236" cy="70291"/>
            </a:xfrm>
            <a:custGeom>
              <a:avLst/>
              <a:gdLst>
                <a:gd name="connsiteX0" fmla="*/ 146265 w 182236"/>
                <a:gd name="connsiteY0" fmla="*/ 69963 h 70291"/>
                <a:gd name="connsiteX1" fmla="*/ 146265 w 182236"/>
                <a:gd name="connsiteY1" fmla="*/ 52390 h 70291"/>
                <a:gd name="connsiteX2" fmla="*/ -826 w 182236"/>
                <a:gd name="connsiteY2" fmla="*/ 52390 h 70291"/>
                <a:gd name="connsiteX3" fmla="*/ -826 w 182236"/>
                <a:gd name="connsiteY3" fmla="*/ 17245 h 70291"/>
                <a:gd name="connsiteX4" fmla="*/ 146265 w 182236"/>
                <a:gd name="connsiteY4" fmla="*/ 17245 h 70291"/>
                <a:gd name="connsiteX5" fmla="*/ 146265 w 182236"/>
                <a:gd name="connsiteY5" fmla="*/ -328 h 70291"/>
                <a:gd name="connsiteX6" fmla="*/ 181410 w 182236"/>
                <a:gd name="connsiteY6" fmla="*/ 34818 h 70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2236" h="70291">
                  <a:moveTo>
                    <a:pt x="146265" y="69963"/>
                  </a:moveTo>
                  <a:lnTo>
                    <a:pt x="146265" y="52390"/>
                  </a:lnTo>
                  <a:lnTo>
                    <a:pt x="-826" y="52390"/>
                  </a:lnTo>
                  <a:lnTo>
                    <a:pt x="-826" y="17245"/>
                  </a:lnTo>
                  <a:lnTo>
                    <a:pt x="146265" y="17245"/>
                  </a:lnTo>
                  <a:lnTo>
                    <a:pt x="146265" y="-328"/>
                  </a:lnTo>
                  <a:lnTo>
                    <a:pt x="181410" y="34818"/>
                  </a:lnTo>
                  <a:close/>
                </a:path>
              </a:pathLst>
            </a:custGeom>
            <a:solidFill>
              <a:srgbClr val="FFFFFF"/>
            </a:solidFill>
            <a:ln w="8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22" name="矩形 21">
            <a:extLst>
              <a:ext uri="{FF2B5EF4-FFF2-40B4-BE49-F238E27FC236}">
                <a16:creationId xmlns:a16="http://schemas.microsoft.com/office/drawing/2014/main" id="{34E3801C-E8FC-B045-049F-CAF8D819D8DF}"/>
              </a:ext>
            </a:extLst>
          </p:cNvPr>
          <p:cNvSpPr/>
          <p:nvPr/>
        </p:nvSpPr>
        <p:spPr>
          <a:xfrm>
            <a:off x="2395632" y="2548586"/>
            <a:ext cx="295721" cy="3399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778FAA06-E5AD-8D80-4A18-549BAAC20C52}"/>
              </a:ext>
            </a:extLst>
          </p:cNvPr>
          <p:cNvSpPr/>
          <p:nvPr/>
        </p:nvSpPr>
        <p:spPr>
          <a:xfrm>
            <a:off x="2520277" y="2591299"/>
            <a:ext cx="127256" cy="12725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BD83E2E3-A9D1-2AD0-0B13-57869710E8CE}"/>
              </a:ext>
            </a:extLst>
          </p:cNvPr>
          <p:cNvSpPr/>
          <p:nvPr/>
        </p:nvSpPr>
        <p:spPr>
          <a:xfrm>
            <a:off x="2691353" y="2548586"/>
            <a:ext cx="295721" cy="33993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293187B8-B359-43C4-234A-3453C19315B6}"/>
              </a:ext>
            </a:extLst>
          </p:cNvPr>
          <p:cNvSpPr/>
          <p:nvPr/>
        </p:nvSpPr>
        <p:spPr>
          <a:xfrm>
            <a:off x="2815998" y="2591299"/>
            <a:ext cx="127256" cy="12725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DD194221-7E9F-72B8-74AD-F88EE1FBE7DC}"/>
              </a:ext>
            </a:extLst>
          </p:cNvPr>
          <p:cNvSpPr/>
          <p:nvPr/>
        </p:nvSpPr>
        <p:spPr>
          <a:xfrm>
            <a:off x="2987074" y="2548586"/>
            <a:ext cx="295721" cy="3399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CBE58EB3-99B2-2926-CA87-DBB94B8C6843}"/>
              </a:ext>
            </a:extLst>
          </p:cNvPr>
          <p:cNvSpPr/>
          <p:nvPr/>
        </p:nvSpPr>
        <p:spPr>
          <a:xfrm>
            <a:off x="3111719" y="2591299"/>
            <a:ext cx="127256" cy="12725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59E184B4-60CB-B206-8D83-2052F78A2251}"/>
              </a:ext>
            </a:extLst>
          </p:cNvPr>
          <p:cNvSpPr/>
          <p:nvPr/>
        </p:nvSpPr>
        <p:spPr>
          <a:xfrm>
            <a:off x="3282795" y="2548586"/>
            <a:ext cx="295721" cy="33993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4F96160F-664E-7858-9DB4-A7CA32CFA65D}"/>
              </a:ext>
            </a:extLst>
          </p:cNvPr>
          <p:cNvSpPr/>
          <p:nvPr/>
        </p:nvSpPr>
        <p:spPr>
          <a:xfrm>
            <a:off x="3407440" y="2591299"/>
            <a:ext cx="127256" cy="1272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ECB0A685-1F2E-E974-0E1F-D012AA59E308}"/>
              </a:ext>
            </a:extLst>
          </p:cNvPr>
          <p:cNvSpPr/>
          <p:nvPr/>
        </p:nvSpPr>
        <p:spPr>
          <a:xfrm>
            <a:off x="3578516" y="2548586"/>
            <a:ext cx="295721" cy="339938"/>
          </a:xfrm>
          <a:prstGeom prst="rect">
            <a:avLst/>
          </a:prstGeom>
          <a:solidFill>
            <a:srgbClr val="E9691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E170E522-FA04-5C8E-F28C-5891A30A75A2}"/>
              </a:ext>
            </a:extLst>
          </p:cNvPr>
          <p:cNvSpPr/>
          <p:nvPr/>
        </p:nvSpPr>
        <p:spPr>
          <a:xfrm>
            <a:off x="3703161" y="2591299"/>
            <a:ext cx="127256" cy="127256"/>
          </a:xfrm>
          <a:prstGeom prst="rect">
            <a:avLst/>
          </a:prstGeom>
          <a:solidFill>
            <a:srgbClr val="FF7B1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54F2E121-E1A9-8646-C743-18A4DC9B6B2E}"/>
              </a:ext>
            </a:extLst>
          </p:cNvPr>
          <p:cNvSpPr/>
          <p:nvPr/>
        </p:nvSpPr>
        <p:spPr>
          <a:xfrm>
            <a:off x="3874237" y="2548586"/>
            <a:ext cx="295721" cy="339938"/>
          </a:xfrm>
          <a:prstGeom prst="rect">
            <a:avLst/>
          </a:prstGeom>
          <a:solidFill>
            <a:srgbClr val="F0B51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52DB54CB-8C26-67AD-4787-A8B63DF6D7B6}"/>
              </a:ext>
            </a:extLst>
          </p:cNvPr>
          <p:cNvSpPr/>
          <p:nvPr/>
        </p:nvSpPr>
        <p:spPr>
          <a:xfrm>
            <a:off x="3998882" y="2591299"/>
            <a:ext cx="127256" cy="12725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C6886669-845D-9533-3185-CE681B6D5CD3}"/>
              </a:ext>
            </a:extLst>
          </p:cNvPr>
          <p:cNvSpPr/>
          <p:nvPr/>
        </p:nvSpPr>
        <p:spPr>
          <a:xfrm>
            <a:off x="4169958" y="2548586"/>
            <a:ext cx="295721" cy="3399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44DF50C1-7804-1677-E87D-D1800123F18A}"/>
              </a:ext>
            </a:extLst>
          </p:cNvPr>
          <p:cNvSpPr/>
          <p:nvPr/>
        </p:nvSpPr>
        <p:spPr>
          <a:xfrm>
            <a:off x="4294603" y="2591299"/>
            <a:ext cx="127256" cy="12725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32B3A67D-B34A-3475-52AB-EFF4B4F0AC0F}"/>
              </a:ext>
            </a:extLst>
          </p:cNvPr>
          <p:cNvSpPr/>
          <p:nvPr/>
        </p:nvSpPr>
        <p:spPr>
          <a:xfrm>
            <a:off x="4465679" y="2548586"/>
            <a:ext cx="295721" cy="339938"/>
          </a:xfrm>
          <a:prstGeom prst="rect">
            <a:avLst/>
          </a:prstGeom>
          <a:solidFill>
            <a:srgbClr val="7FC55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198D78A7-8A60-2BE5-69F3-9C3CCC3944DC}"/>
              </a:ext>
            </a:extLst>
          </p:cNvPr>
          <p:cNvSpPr/>
          <p:nvPr/>
        </p:nvSpPr>
        <p:spPr>
          <a:xfrm>
            <a:off x="4590324" y="2591299"/>
            <a:ext cx="127256" cy="12725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2C445814-7A28-4EA3-65C7-E153E266A807}"/>
              </a:ext>
            </a:extLst>
          </p:cNvPr>
          <p:cNvSpPr/>
          <p:nvPr/>
        </p:nvSpPr>
        <p:spPr>
          <a:xfrm>
            <a:off x="4761400" y="2548586"/>
            <a:ext cx="295721" cy="3399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C8047A77-B597-3589-6AC1-01303E58D53C}"/>
              </a:ext>
            </a:extLst>
          </p:cNvPr>
          <p:cNvSpPr/>
          <p:nvPr/>
        </p:nvSpPr>
        <p:spPr>
          <a:xfrm>
            <a:off x="4886045" y="2591299"/>
            <a:ext cx="127256" cy="127256"/>
          </a:xfrm>
          <a:prstGeom prst="rect">
            <a:avLst/>
          </a:prstGeom>
          <a:solidFill>
            <a:srgbClr val="94B98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3FF67131-6259-700E-8EFA-CFAC43497ACB}"/>
              </a:ext>
            </a:extLst>
          </p:cNvPr>
          <p:cNvSpPr/>
          <p:nvPr/>
        </p:nvSpPr>
        <p:spPr>
          <a:xfrm>
            <a:off x="5057121" y="2548586"/>
            <a:ext cx="295721" cy="33993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E16C0ACF-A032-0659-A10B-AA4D5FC05D42}"/>
              </a:ext>
            </a:extLst>
          </p:cNvPr>
          <p:cNvSpPr/>
          <p:nvPr/>
        </p:nvSpPr>
        <p:spPr>
          <a:xfrm>
            <a:off x="5181766" y="2591299"/>
            <a:ext cx="127256" cy="12725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868B1B4D-F789-EDD8-F516-CAA7F42AE4F5}"/>
              </a:ext>
            </a:extLst>
          </p:cNvPr>
          <p:cNvSpPr/>
          <p:nvPr/>
        </p:nvSpPr>
        <p:spPr>
          <a:xfrm>
            <a:off x="5352842" y="2548586"/>
            <a:ext cx="295721" cy="33993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BABE621E-4D86-B116-361D-041D818D411B}"/>
              </a:ext>
            </a:extLst>
          </p:cNvPr>
          <p:cNvSpPr/>
          <p:nvPr/>
        </p:nvSpPr>
        <p:spPr>
          <a:xfrm>
            <a:off x="5477487" y="2591299"/>
            <a:ext cx="127256" cy="12725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903F350A-50EB-07D9-D219-1000F2306C96}"/>
              </a:ext>
            </a:extLst>
          </p:cNvPr>
          <p:cNvSpPr/>
          <p:nvPr/>
        </p:nvSpPr>
        <p:spPr>
          <a:xfrm>
            <a:off x="5648563" y="2548586"/>
            <a:ext cx="295721" cy="33993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9E75C818-4F32-34C2-B29F-E49760907627}"/>
              </a:ext>
            </a:extLst>
          </p:cNvPr>
          <p:cNvSpPr/>
          <p:nvPr/>
        </p:nvSpPr>
        <p:spPr>
          <a:xfrm>
            <a:off x="5773208" y="2591299"/>
            <a:ext cx="127256" cy="12725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7454C576-E5A3-1703-3FDD-16C8784097B1}"/>
              </a:ext>
            </a:extLst>
          </p:cNvPr>
          <p:cNvSpPr/>
          <p:nvPr/>
        </p:nvSpPr>
        <p:spPr>
          <a:xfrm>
            <a:off x="5944284" y="2548586"/>
            <a:ext cx="295721" cy="33993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EFDB5BA6-7775-A698-A9CB-7ADF44BCE4DD}"/>
              </a:ext>
            </a:extLst>
          </p:cNvPr>
          <p:cNvSpPr/>
          <p:nvPr/>
        </p:nvSpPr>
        <p:spPr>
          <a:xfrm>
            <a:off x="6068929" y="2591299"/>
            <a:ext cx="127256" cy="12725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EA797EF8-92C5-C3FA-0F74-F4F49CAF5BEE}"/>
              </a:ext>
            </a:extLst>
          </p:cNvPr>
          <p:cNvSpPr/>
          <p:nvPr/>
        </p:nvSpPr>
        <p:spPr>
          <a:xfrm>
            <a:off x="6240005" y="2548586"/>
            <a:ext cx="295721" cy="339938"/>
          </a:xfrm>
          <a:prstGeom prst="rect">
            <a:avLst/>
          </a:prstGeom>
          <a:solidFill>
            <a:srgbClr val="007DA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25636028-63E1-C252-2D43-DE438C1CD6D2}"/>
              </a:ext>
            </a:extLst>
          </p:cNvPr>
          <p:cNvSpPr/>
          <p:nvPr/>
        </p:nvSpPr>
        <p:spPr>
          <a:xfrm>
            <a:off x="6364650" y="2591299"/>
            <a:ext cx="127256" cy="127256"/>
          </a:xfrm>
          <a:prstGeom prst="rect">
            <a:avLst/>
          </a:prstGeom>
          <a:solidFill>
            <a:srgbClr val="008DC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412F40DE-716A-0691-722D-5F59603C02EC}"/>
              </a:ext>
            </a:extLst>
          </p:cNvPr>
          <p:cNvSpPr/>
          <p:nvPr/>
        </p:nvSpPr>
        <p:spPr>
          <a:xfrm>
            <a:off x="6535726" y="2548586"/>
            <a:ext cx="295721" cy="339938"/>
          </a:xfrm>
          <a:prstGeom prst="rect">
            <a:avLst/>
          </a:prstGeom>
          <a:solidFill>
            <a:srgbClr val="06618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42D6F355-768D-0FBA-856E-5D5C59345F51}"/>
              </a:ext>
            </a:extLst>
          </p:cNvPr>
          <p:cNvSpPr/>
          <p:nvPr/>
        </p:nvSpPr>
        <p:spPr>
          <a:xfrm>
            <a:off x="6660371" y="2591299"/>
            <a:ext cx="127256" cy="127256"/>
          </a:xfrm>
          <a:prstGeom prst="rect">
            <a:avLst/>
          </a:prstGeom>
          <a:solidFill>
            <a:srgbClr val="008DC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44526CD4-C9CE-3172-4220-D01B818708C8}"/>
              </a:ext>
            </a:extLst>
          </p:cNvPr>
          <p:cNvSpPr/>
          <p:nvPr/>
        </p:nvSpPr>
        <p:spPr>
          <a:xfrm>
            <a:off x="6831447" y="2548586"/>
            <a:ext cx="295721" cy="339938"/>
          </a:xfrm>
          <a:prstGeom prst="rect">
            <a:avLst/>
          </a:prstGeom>
          <a:solidFill>
            <a:srgbClr val="014E7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56B95D19-5166-5911-5822-95FA9B0A13FA}"/>
              </a:ext>
            </a:extLst>
          </p:cNvPr>
          <p:cNvSpPr/>
          <p:nvPr/>
        </p:nvSpPr>
        <p:spPr>
          <a:xfrm>
            <a:off x="6956092" y="2591299"/>
            <a:ext cx="127256" cy="12725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703F72FA-70D2-96D4-B311-F4A8C128BAE5}"/>
              </a:ext>
            </a:extLst>
          </p:cNvPr>
          <p:cNvSpPr/>
          <p:nvPr/>
        </p:nvSpPr>
        <p:spPr>
          <a:xfrm>
            <a:off x="7127168" y="2548586"/>
            <a:ext cx="295721" cy="339938"/>
          </a:xfrm>
          <a:prstGeom prst="rect">
            <a:avLst/>
          </a:prstGeom>
          <a:solidFill>
            <a:srgbClr val="1A36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D449DB3E-A58C-D26C-C140-6862CD207073}"/>
              </a:ext>
            </a:extLst>
          </p:cNvPr>
          <p:cNvSpPr/>
          <p:nvPr/>
        </p:nvSpPr>
        <p:spPr>
          <a:xfrm>
            <a:off x="7251813" y="2591299"/>
            <a:ext cx="127256" cy="127256"/>
          </a:xfrm>
          <a:prstGeom prst="rect">
            <a:avLst/>
          </a:prstGeom>
          <a:solidFill>
            <a:srgbClr val="1D438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5398E4A1-2F05-4A43-3313-3EABEBB79301}"/>
              </a:ext>
            </a:extLst>
          </p:cNvPr>
          <p:cNvSpPr/>
          <p:nvPr/>
        </p:nvSpPr>
        <p:spPr>
          <a:xfrm>
            <a:off x="7422889" y="2548586"/>
            <a:ext cx="295721" cy="339938"/>
          </a:xfrm>
          <a:prstGeom prst="rect">
            <a:avLst/>
          </a:prstGeom>
          <a:solidFill>
            <a:srgbClr val="7536A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497B9018-11C5-B039-0D08-F6EAAB353E03}"/>
              </a:ext>
            </a:extLst>
          </p:cNvPr>
          <p:cNvSpPr/>
          <p:nvPr/>
        </p:nvSpPr>
        <p:spPr>
          <a:xfrm>
            <a:off x="7547534" y="2591299"/>
            <a:ext cx="127256" cy="127256"/>
          </a:xfrm>
          <a:prstGeom prst="rect">
            <a:avLst/>
          </a:prstGeom>
          <a:solidFill>
            <a:srgbClr val="9947D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53DABE3C-53D8-D6A8-E9A3-CD2CE63E471C}"/>
              </a:ext>
            </a:extLst>
          </p:cNvPr>
          <p:cNvSpPr/>
          <p:nvPr/>
        </p:nvSpPr>
        <p:spPr>
          <a:xfrm>
            <a:off x="7718610" y="2548586"/>
            <a:ext cx="295721" cy="339938"/>
          </a:xfrm>
          <a:prstGeom prst="rect">
            <a:avLst/>
          </a:prstGeom>
          <a:solidFill>
            <a:srgbClr val="9548D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D21658BE-52FC-2CD0-18AB-4B96A271F9AB}"/>
              </a:ext>
            </a:extLst>
          </p:cNvPr>
          <p:cNvSpPr/>
          <p:nvPr/>
        </p:nvSpPr>
        <p:spPr>
          <a:xfrm>
            <a:off x="7843255" y="2591299"/>
            <a:ext cx="127256" cy="127256"/>
          </a:xfrm>
          <a:prstGeom prst="rect">
            <a:avLst/>
          </a:prstGeom>
          <a:solidFill>
            <a:srgbClr val="AB57E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A0C4E177-22C1-DA1B-B57D-FDE874A29A20}"/>
              </a:ext>
            </a:extLst>
          </p:cNvPr>
          <p:cNvSpPr/>
          <p:nvPr/>
        </p:nvSpPr>
        <p:spPr>
          <a:xfrm>
            <a:off x="8014331" y="2548586"/>
            <a:ext cx="295721" cy="339938"/>
          </a:xfrm>
          <a:prstGeom prst="rect">
            <a:avLst/>
          </a:prstGeom>
          <a:solidFill>
            <a:srgbClr val="AB57E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4E0BDE75-273C-2326-ABD4-4825CBB099B5}"/>
              </a:ext>
            </a:extLst>
          </p:cNvPr>
          <p:cNvSpPr/>
          <p:nvPr/>
        </p:nvSpPr>
        <p:spPr>
          <a:xfrm>
            <a:off x="8138976" y="2591299"/>
            <a:ext cx="127256" cy="127256"/>
          </a:xfrm>
          <a:prstGeom prst="rect">
            <a:avLst/>
          </a:prstGeom>
          <a:solidFill>
            <a:srgbClr val="C1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089EF8F5-BC1D-1A14-CB4D-FF38BC7B58C6}"/>
              </a:ext>
            </a:extLst>
          </p:cNvPr>
          <p:cNvSpPr/>
          <p:nvPr/>
        </p:nvSpPr>
        <p:spPr>
          <a:xfrm>
            <a:off x="8310052" y="2548586"/>
            <a:ext cx="295721" cy="339938"/>
          </a:xfrm>
          <a:prstGeom prst="rect">
            <a:avLst/>
          </a:prstGeom>
          <a:solidFill>
            <a:srgbClr val="924D6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D14BB46E-F1EF-8BB1-C82E-288568DBD29F}"/>
              </a:ext>
            </a:extLst>
          </p:cNvPr>
          <p:cNvSpPr/>
          <p:nvPr/>
        </p:nvSpPr>
        <p:spPr>
          <a:xfrm>
            <a:off x="8434697" y="2591299"/>
            <a:ext cx="127256" cy="127256"/>
          </a:xfrm>
          <a:prstGeom prst="rect">
            <a:avLst/>
          </a:prstGeom>
          <a:solidFill>
            <a:srgbClr val="BD648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75541101-4D6F-75CB-85DE-2CED6030AF33}"/>
              </a:ext>
            </a:extLst>
          </p:cNvPr>
          <p:cNvSpPr/>
          <p:nvPr/>
        </p:nvSpPr>
        <p:spPr>
          <a:xfrm>
            <a:off x="8605773" y="2548586"/>
            <a:ext cx="295721" cy="339938"/>
          </a:xfrm>
          <a:prstGeom prst="rect">
            <a:avLst/>
          </a:prstGeom>
          <a:solidFill>
            <a:srgbClr val="BD648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E9240D71-9626-2123-E437-6339CE4B61AB}"/>
              </a:ext>
            </a:extLst>
          </p:cNvPr>
          <p:cNvSpPr/>
          <p:nvPr/>
        </p:nvSpPr>
        <p:spPr>
          <a:xfrm>
            <a:off x="8730418" y="2591299"/>
            <a:ext cx="127256" cy="127256"/>
          </a:xfrm>
          <a:prstGeom prst="rect">
            <a:avLst/>
          </a:prstGeom>
          <a:solidFill>
            <a:srgbClr val="D876A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D898B66F-D4CA-50A1-EBCE-A16DE8C4C092}"/>
              </a:ext>
            </a:extLst>
          </p:cNvPr>
          <p:cNvSpPr/>
          <p:nvPr/>
        </p:nvSpPr>
        <p:spPr>
          <a:xfrm>
            <a:off x="8901494" y="2548586"/>
            <a:ext cx="295721" cy="339938"/>
          </a:xfrm>
          <a:prstGeom prst="rect">
            <a:avLst/>
          </a:prstGeom>
          <a:solidFill>
            <a:srgbClr val="D876A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A891E7EE-A7F3-A6FE-1A75-1040EE7D812D}"/>
              </a:ext>
            </a:extLst>
          </p:cNvPr>
          <p:cNvSpPr/>
          <p:nvPr/>
        </p:nvSpPr>
        <p:spPr>
          <a:xfrm>
            <a:off x="9026139" y="2591299"/>
            <a:ext cx="127256" cy="127256"/>
          </a:xfrm>
          <a:prstGeom prst="rect">
            <a:avLst/>
          </a:prstGeom>
          <a:solidFill>
            <a:srgbClr val="FF8EC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A893CD75-DB7E-FEF5-0106-7369B774F4B1}"/>
              </a:ext>
            </a:extLst>
          </p:cNvPr>
          <p:cNvSpPr/>
          <p:nvPr/>
        </p:nvSpPr>
        <p:spPr>
          <a:xfrm>
            <a:off x="2395632" y="2548586"/>
            <a:ext cx="6809294" cy="339938"/>
          </a:xfrm>
          <a:prstGeom prst="rect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7" name="任意形状 96">
            <a:extLst>
              <a:ext uri="{FF2B5EF4-FFF2-40B4-BE49-F238E27FC236}">
                <a16:creationId xmlns:a16="http://schemas.microsoft.com/office/drawing/2014/main" id="{7461FFE7-4372-FAB2-4B92-193F8FB8EA95}"/>
              </a:ext>
            </a:extLst>
          </p:cNvPr>
          <p:cNvSpPr/>
          <p:nvPr/>
        </p:nvSpPr>
        <p:spPr>
          <a:xfrm>
            <a:off x="7150578" y="2931237"/>
            <a:ext cx="248899" cy="220395"/>
          </a:xfrm>
          <a:custGeom>
            <a:avLst/>
            <a:gdLst>
              <a:gd name="connsiteX0" fmla="*/ 190366 w 380731"/>
              <a:gd name="connsiteY0" fmla="*/ 0 h 489858"/>
              <a:gd name="connsiteX1" fmla="*/ 380731 w 380731"/>
              <a:gd name="connsiteY1" fmla="*/ 315337 h 489858"/>
              <a:gd name="connsiteX2" fmla="*/ 380731 w 380731"/>
              <a:gd name="connsiteY2" fmla="*/ 489858 h 489858"/>
              <a:gd name="connsiteX3" fmla="*/ 0 w 380731"/>
              <a:gd name="connsiteY3" fmla="*/ 489858 h 489858"/>
              <a:gd name="connsiteX4" fmla="*/ 0 w 380731"/>
              <a:gd name="connsiteY4" fmla="*/ 315339 h 489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0731" h="489858">
                <a:moveTo>
                  <a:pt x="190366" y="0"/>
                </a:moveTo>
                <a:lnTo>
                  <a:pt x="380731" y="315337"/>
                </a:lnTo>
                <a:lnTo>
                  <a:pt x="380731" y="489858"/>
                </a:lnTo>
                <a:lnTo>
                  <a:pt x="0" y="489858"/>
                </a:lnTo>
                <a:lnTo>
                  <a:pt x="0" y="315339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98" name="任意形状 97">
            <a:extLst>
              <a:ext uri="{FF2B5EF4-FFF2-40B4-BE49-F238E27FC236}">
                <a16:creationId xmlns:a16="http://schemas.microsoft.com/office/drawing/2014/main" id="{1BD92F96-7EA9-DF7B-46A4-1203FABFA240}"/>
              </a:ext>
            </a:extLst>
          </p:cNvPr>
          <p:cNvSpPr/>
          <p:nvPr/>
        </p:nvSpPr>
        <p:spPr>
          <a:xfrm rot="10800000">
            <a:off x="7150578" y="2255058"/>
            <a:ext cx="248899" cy="220395"/>
          </a:xfrm>
          <a:custGeom>
            <a:avLst/>
            <a:gdLst>
              <a:gd name="connsiteX0" fmla="*/ 190366 w 380731"/>
              <a:gd name="connsiteY0" fmla="*/ 0 h 489858"/>
              <a:gd name="connsiteX1" fmla="*/ 380731 w 380731"/>
              <a:gd name="connsiteY1" fmla="*/ 315337 h 489858"/>
              <a:gd name="connsiteX2" fmla="*/ 380731 w 380731"/>
              <a:gd name="connsiteY2" fmla="*/ 489858 h 489858"/>
              <a:gd name="connsiteX3" fmla="*/ 0 w 380731"/>
              <a:gd name="connsiteY3" fmla="*/ 489858 h 489858"/>
              <a:gd name="connsiteX4" fmla="*/ 0 w 380731"/>
              <a:gd name="connsiteY4" fmla="*/ 315339 h 489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0731" h="489858">
                <a:moveTo>
                  <a:pt x="190366" y="0"/>
                </a:moveTo>
                <a:lnTo>
                  <a:pt x="380731" y="315337"/>
                </a:lnTo>
                <a:lnTo>
                  <a:pt x="380731" y="489858"/>
                </a:lnTo>
                <a:lnTo>
                  <a:pt x="0" y="489858"/>
                </a:lnTo>
                <a:lnTo>
                  <a:pt x="0" y="315339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8E008B11-8D13-CFAD-FC7B-945DBDF888D0}"/>
              </a:ext>
            </a:extLst>
          </p:cNvPr>
          <p:cNvSpPr txBox="1"/>
          <p:nvPr/>
        </p:nvSpPr>
        <p:spPr>
          <a:xfrm>
            <a:off x="2350763" y="3408186"/>
            <a:ext cx="7398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>
                <a:solidFill>
                  <a:schemeClr val="bg1"/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电脑名称</a:t>
            </a:r>
            <a:r>
              <a:rPr kumimoji="1" lang="en-US" altLang="zh-CN" sz="1400" dirty="0">
                <a:solidFill>
                  <a:schemeClr val="bg1"/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(A)</a:t>
            </a:r>
            <a:endParaRPr kumimoji="1" lang="zh-CN" altLang="en-US" sz="1400" dirty="0">
              <a:solidFill>
                <a:schemeClr val="bg1"/>
              </a:solidFill>
              <a:latin typeface="PingFang SC Light" panose="020B0300000000000000" pitchFamily="34" charset="-122"/>
              <a:ea typeface="PingFang SC Light" panose="020B0300000000000000" pitchFamily="34" charset="-122"/>
            </a:endParaRPr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34898997-FD73-938F-8CC0-4E2EFA625F04}"/>
              </a:ext>
            </a:extLst>
          </p:cNvPr>
          <p:cNvSpPr/>
          <p:nvPr/>
        </p:nvSpPr>
        <p:spPr>
          <a:xfrm>
            <a:off x="2421940" y="3767756"/>
            <a:ext cx="4648217" cy="3077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1200" dirty="0">
                <a:solidFill>
                  <a:schemeClr val="tx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小张</a:t>
            </a:r>
          </a:p>
        </p:txBody>
      </p:sp>
    </p:spTree>
    <p:extLst>
      <p:ext uri="{BB962C8B-B14F-4D97-AF65-F5344CB8AC3E}">
        <p14:creationId xmlns:p14="http://schemas.microsoft.com/office/powerpoint/2010/main" val="3471973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"/>
    </mc:Choice>
    <mc:Fallback>
      <p:transition spd="slow" advClick="0" advTm="1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5255B5D-590F-2213-3082-CD635137ABD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A36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811154A-2AF5-121D-6280-B36CED264635}"/>
              </a:ext>
            </a:extLst>
          </p:cNvPr>
          <p:cNvSpPr/>
          <p:nvPr/>
        </p:nvSpPr>
        <p:spPr>
          <a:xfrm>
            <a:off x="8048297" y="6094406"/>
            <a:ext cx="1289039" cy="396081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下一步</a:t>
            </a:r>
            <a:r>
              <a:rPr kumimoji="1" lang="en-US" altLang="zh-CN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(N)</a:t>
            </a:r>
            <a:endParaRPr kumimoji="1" lang="zh-CN" altLang="en-US" dirty="0">
              <a:solidFill>
                <a:schemeClr val="bg1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3B474EC-AF58-1D48-EF6E-6CD10C7E6355}"/>
              </a:ext>
            </a:extLst>
          </p:cNvPr>
          <p:cNvSpPr txBox="1"/>
          <p:nvPr/>
        </p:nvSpPr>
        <p:spPr>
          <a:xfrm>
            <a:off x="2351690" y="619320"/>
            <a:ext cx="41883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400" dirty="0">
                <a:solidFill>
                  <a:schemeClr val="bg1"/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个性化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8173C312-5FEC-17DF-C508-E92053DCC463}"/>
              </a:ext>
            </a:extLst>
          </p:cNvPr>
          <p:cNvGrpSpPr/>
          <p:nvPr/>
        </p:nvGrpSpPr>
        <p:grpSpPr>
          <a:xfrm>
            <a:off x="4021155" y="2405213"/>
            <a:ext cx="7304188" cy="1100731"/>
            <a:chOff x="2324557" y="2390660"/>
            <a:chExt cx="7304188" cy="1100731"/>
          </a:xfrm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F72757D2-F9DC-D828-9C80-CB5E1B77D1C6}"/>
                </a:ext>
              </a:extLst>
            </p:cNvPr>
            <p:cNvSpPr txBox="1"/>
            <p:nvPr/>
          </p:nvSpPr>
          <p:spPr>
            <a:xfrm>
              <a:off x="2324557" y="2390660"/>
              <a:ext cx="564063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2000" dirty="0">
                  <a:solidFill>
                    <a:schemeClr val="bg1">
                      <a:alpha val="0"/>
                    </a:schemeClr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rPr>
                <a:t>让我们完成一些基本步骤</a:t>
              </a: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A2B3EB04-D31C-43C1-F8A7-CDEC7E5A53C7}"/>
                </a:ext>
              </a:extLst>
            </p:cNvPr>
            <p:cNvSpPr txBox="1"/>
            <p:nvPr/>
          </p:nvSpPr>
          <p:spPr>
            <a:xfrm>
              <a:off x="2324558" y="2906616"/>
              <a:ext cx="165253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3200" dirty="0">
                  <a:solidFill>
                    <a:schemeClr val="bg1">
                      <a:alpha val="0"/>
                    </a:schemeClr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rPr>
                <a:t>个性化</a:t>
              </a: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9FD0292E-E257-63EC-5A97-ED2B83613EFD}"/>
                </a:ext>
              </a:extLst>
            </p:cNvPr>
            <p:cNvSpPr txBox="1"/>
            <p:nvPr/>
          </p:nvSpPr>
          <p:spPr>
            <a:xfrm>
              <a:off x="4208443" y="2906616"/>
              <a:ext cx="165253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3200" dirty="0">
                  <a:solidFill>
                    <a:schemeClr val="bg1">
                      <a:alpha val="0"/>
                    </a:schemeClr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rPr>
                <a:t>上网</a:t>
              </a: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9179026A-322A-E828-73D6-2BBFB81C381E}"/>
                </a:ext>
              </a:extLst>
            </p:cNvPr>
            <p:cNvSpPr txBox="1"/>
            <p:nvPr/>
          </p:nvSpPr>
          <p:spPr>
            <a:xfrm>
              <a:off x="6092328" y="2906616"/>
              <a:ext cx="165253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3200" dirty="0">
                  <a:solidFill>
                    <a:schemeClr val="bg1">
                      <a:alpha val="0"/>
                    </a:schemeClr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rPr>
                <a:t>设置</a:t>
              </a: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890103D5-DFE1-7FAD-AB79-EA6B4441FEE6}"/>
                </a:ext>
              </a:extLst>
            </p:cNvPr>
            <p:cNvSpPr txBox="1"/>
            <p:nvPr/>
          </p:nvSpPr>
          <p:spPr>
            <a:xfrm>
              <a:off x="7976213" y="2906616"/>
              <a:ext cx="165253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3200" dirty="0">
                  <a:solidFill>
                    <a:schemeClr val="bg1">
                      <a:alpha val="0"/>
                    </a:schemeClr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rPr>
                <a:t>登录</a:t>
              </a:r>
            </a:p>
          </p:txBody>
        </p:sp>
      </p:grpSp>
      <p:sp>
        <p:nvSpPr>
          <p:cNvPr id="11" name="文本框 10">
            <a:extLst>
              <a:ext uri="{FF2B5EF4-FFF2-40B4-BE49-F238E27FC236}">
                <a16:creationId xmlns:a16="http://schemas.microsoft.com/office/drawing/2014/main" id="{ACB62FDB-C5CE-20D2-DFCD-834F997D49CE}"/>
              </a:ext>
            </a:extLst>
          </p:cNvPr>
          <p:cNvSpPr txBox="1"/>
          <p:nvPr/>
        </p:nvSpPr>
        <p:spPr>
          <a:xfrm>
            <a:off x="2351690" y="1659664"/>
            <a:ext cx="7398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>
                <a:solidFill>
                  <a:schemeClr val="bg1"/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挑选一种你喜欢的颜色，并为自己的电脑命名。此后，你</a:t>
            </a:r>
            <a:r>
              <a:rPr kumimoji="1" lang="en-US" altLang="zh-CN" sz="1400" dirty="0">
                <a:solidFill>
                  <a:schemeClr val="bg1"/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™️</a:t>
            </a:r>
            <a:r>
              <a:rPr kumimoji="1" lang="zh-CN" altLang="en-US" sz="1400" dirty="0">
                <a:solidFill>
                  <a:schemeClr val="bg1"/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还可以进行更多个性化设置。</a:t>
            </a:r>
          </a:p>
        </p:txBody>
      </p:sp>
      <p:grpSp>
        <p:nvGrpSpPr>
          <p:cNvPr id="14" name="图形 27">
            <a:extLst>
              <a:ext uri="{FF2B5EF4-FFF2-40B4-BE49-F238E27FC236}">
                <a16:creationId xmlns:a16="http://schemas.microsoft.com/office/drawing/2014/main" id="{2246DA30-F936-B7FC-05FB-4EA7360F3AE5}"/>
              </a:ext>
            </a:extLst>
          </p:cNvPr>
          <p:cNvGrpSpPr/>
          <p:nvPr/>
        </p:nvGrpSpPr>
        <p:grpSpPr>
          <a:xfrm>
            <a:off x="2504795" y="6189486"/>
            <a:ext cx="407862" cy="401788"/>
            <a:chOff x="6314382" y="3213556"/>
            <a:chExt cx="407862" cy="401788"/>
          </a:xfrm>
        </p:grpSpPr>
        <p:sp>
          <p:nvSpPr>
            <p:cNvPr id="15" name="任意形状 14">
              <a:extLst>
                <a:ext uri="{FF2B5EF4-FFF2-40B4-BE49-F238E27FC236}">
                  <a16:creationId xmlns:a16="http://schemas.microsoft.com/office/drawing/2014/main" id="{808A1D3A-A198-A3FA-8E09-5F90DC1F6F30}"/>
                </a:ext>
              </a:extLst>
            </p:cNvPr>
            <p:cNvSpPr/>
            <p:nvPr/>
          </p:nvSpPr>
          <p:spPr>
            <a:xfrm>
              <a:off x="6358324" y="3254026"/>
              <a:ext cx="295721" cy="296549"/>
            </a:xfrm>
            <a:custGeom>
              <a:avLst/>
              <a:gdLst>
                <a:gd name="connsiteX0" fmla="*/ -826 w 295721"/>
                <a:gd name="connsiteY0" fmla="*/ 147947 h 296549"/>
                <a:gd name="connsiteX1" fmla="*/ 147032 w 295721"/>
                <a:gd name="connsiteY1" fmla="*/ -328 h 296549"/>
                <a:gd name="connsiteX2" fmla="*/ 294895 w 295721"/>
                <a:gd name="connsiteY2" fmla="*/ 147947 h 296549"/>
                <a:gd name="connsiteX3" fmla="*/ 147032 w 295721"/>
                <a:gd name="connsiteY3" fmla="*/ 296221 h 296549"/>
                <a:gd name="connsiteX4" fmla="*/ -826 w 295721"/>
                <a:gd name="connsiteY4" fmla="*/ 147947 h 296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721" h="296549">
                  <a:moveTo>
                    <a:pt x="-826" y="147947"/>
                  </a:moveTo>
                  <a:cubicBezTo>
                    <a:pt x="-826" y="66057"/>
                    <a:pt x="65374" y="-328"/>
                    <a:pt x="147032" y="-328"/>
                  </a:cubicBezTo>
                  <a:cubicBezTo>
                    <a:pt x="228691" y="-328"/>
                    <a:pt x="294895" y="66057"/>
                    <a:pt x="294895" y="147947"/>
                  </a:cubicBezTo>
                  <a:cubicBezTo>
                    <a:pt x="294895" y="229836"/>
                    <a:pt x="228691" y="296221"/>
                    <a:pt x="147032" y="296221"/>
                  </a:cubicBezTo>
                  <a:cubicBezTo>
                    <a:pt x="65374" y="296221"/>
                    <a:pt x="-826" y="229836"/>
                    <a:pt x="-826" y="147947"/>
                  </a:cubicBezTo>
                  <a:close/>
                </a:path>
              </a:pathLst>
            </a:custGeom>
            <a:noFill/>
            <a:ln w="49698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" name="任意形状 15">
              <a:extLst>
                <a:ext uri="{FF2B5EF4-FFF2-40B4-BE49-F238E27FC236}">
                  <a16:creationId xmlns:a16="http://schemas.microsoft.com/office/drawing/2014/main" id="{729D922E-76A1-0C06-BD4F-B9632FE5A3F9}"/>
                </a:ext>
              </a:extLst>
            </p:cNvPr>
            <p:cNvSpPr/>
            <p:nvPr/>
          </p:nvSpPr>
          <p:spPr>
            <a:xfrm>
              <a:off x="6480998" y="3213556"/>
              <a:ext cx="54670" cy="401788"/>
            </a:xfrm>
            <a:custGeom>
              <a:avLst/>
              <a:gdLst>
                <a:gd name="connsiteX0" fmla="*/ -826 w 54670"/>
                <a:gd name="connsiteY0" fmla="*/ -328 h 401788"/>
                <a:gd name="connsiteX1" fmla="*/ 53845 w 54670"/>
                <a:gd name="connsiteY1" fmla="*/ -328 h 401788"/>
                <a:gd name="connsiteX2" fmla="*/ 53845 w 54670"/>
                <a:gd name="connsiteY2" fmla="*/ 401460 h 401788"/>
                <a:gd name="connsiteX3" fmla="*/ -826 w 54670"/>
                <a:gd name="connsiteY3" fmla="*/ 401460 h 401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670" h="401788">
                  <a:moveTo>
                    <a:pt x="-826" y="-328"/>
                  </a:moveTo>
                  <a:lnTo>
                    <a:pt x="53845" y="-328"/>
                  </a:lnTo>
                  <a:lnTo>
                    <a:pt x="53845" y="401460"/>
                  </a:lnTo>
                  <a:lnTo>
                    <a:pt x="-826" y="401460"/>
                  </a:lnTo>
                  <a:close/>
                </a:path>
              </a:pathLst>
            </a:custGeom>
            <a:solidFill>
              <a:srgbClr val="23447B"/>
            </a:solidFill>
            <a:ln w="8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" name="任意形状 16">
              <a:extLst>
                <a:ext uri="{FF2B5EF4-FFF2-40B4-BE49-F238E27FC236}">
                  <a16:creationId xmlns:a16="http://schemas.microsoft.com/office/drawing/2014/main" id="{20AB06FE-FCC6-1BC1-C8E3-36FDAEE0E748}"/>
                </a:ext>
              </a:extLst>
            </p:cNvPr>
            <p:cNvSpPr/>
            <p:nvPr/>
          </p:nvSpPr>
          <p:spPr>
            <a:xfrm>
              <a:off x="6314382" y="3376701"/>
              <a:ext cx="407862" cy="53803"/>
            </a:xfrm>
            <a:custGeom>
              <a:avLst/>
              <a:gdLst>
                <a:gd name="connsiteX0" fmla="*/ -826 w 407862"/>
                <a:gd name="connsiteY0" fmla="*/ -328 h 53803"/>
                <a:gd name="connsiteX1" fmla="*/ 407036 w 407862"/>
                <a:gd name="connsiteY1" fmla="*/ -328 h 53803"/>
                <a:gd name="connsiteX2" fmla="*/ 407036 w 407862"/>
                <a:gd name="connsiteY2" fmla="*/ 53475 h 53803"/>
                <a:gd name="connsiteX3" fmla="*/ -826 w 407862"/>
                <a:gd name="connsiteY3" fmla="*/ 53475 h 53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7862" h="53803">
                  <a:moveTo>
                    <a:pt x="-826" y="-328"/>
                  </a:moveTo>
                  <a:lnTo>
                    <a:pt x="407036" y="-328"/>
                  </a:lnTo>
                  <a:lnTo>
                    <a:pt x="407036" y="53475"/>
                  </a:lnTo>
                  <a:lnTo>
                    <a:pt x="-826" y="53475"/>
                  </a:lnTo>
                  <a:close/>
                </a:path>
              </a:pathLst>
            </a:custGeom>
            <a:solidFill>
              <a:srgbClr val="23447B"/>
            </a:solidFill>
            <a:ln w="8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" name="任意形状 17">
              <a:extLst>
                <a:ext uri="{FF2B5EF4-FFF2-40B4-BE49-F238E27FC236}">
                  <a16:creationId xmlns:a16="http://schemas.microsoft.com/office/drawing/2014/main" id="{EB4CA50D-ECE2-1609-B558-748B75D3BC6E}"/>
                </a:ext>
              </a:extLst>
            </p:cNvPr>
            <p:cNvSpPr/>
            <p:nvPr/>
          </p:nvSpPr>
          <p:spPr>
            <a:xfrm>
              <a:off x="6336027" y="3251209"/>
              <a:ext cx="319415" cy="317733"/>
            </a:xfrm>
            <a:custGeom>
              <a:avLst/>
              <a:gdLst>
                <a:gd name="connsiteX0" fmla="*/ 280129 w 319415"/>
                <a:gd name="connsiteY0" fmla="*/ -328 h 317733"/>
                <a:gd name="connsiteX1" fmla="*/ 318589 w 319415"/>
                <a:gd name="connsiteY1" fmla="*/ 38401 h 317733"/>
                <a:gd name="connsiteX2" fmla="*/ 37634 w 319415"/>
                <a:gd name="connsiteY2" fmla="*/ 317406 h 317733"/>
                <a:gd name="connsiteX3" fmla="*/ -826 w 319415"/>
                <a:gd name="connsiteY3" fmla="*/ 278677 h 317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9415" h="317733">
                  <a:moveTo>
                    <a:pt x="280129" y="-328"/>
                  </a:moveTo>
                  <a:lnTo>
                    <a:pt x="318589" y="38401"/>
                  </a:lnTo>
                  <a:lnTo>
                    <a:pt x="37634" y="317406"/>
                  </a:lnTo>
                  <a:lnTo>
                    <a:pt x="-826" y="278677"/>
                  </a:lnTo>
                  <a:close/>
                </a:path>
              </a:pathLst>
            </a:custGeom>
            <a:solidFill>
              <a:srgbClr val="23447B"/>
            </a:solidFill>
            <a:ln w="8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" name="任意形状 18">
              <a:extLst>
                <a:ext uri="{FF2B5EF4-FFF2-40B4-BE49-F238E27FC236}">
                  <a16:creationId xmlns:a16="http://schemas.microsoft.com/office/drawing/2014/main" id="{8030B097-5C14-4182-9D84-020C476F65D4}"/>
                </a:ext>
              </a:extLst>
            </p:cNvPr>
            <p:cNvSpPr/>
            <p:nvPr/>
          </p:nvSpPr>
          <p:spPr>
            <a:xfrm>
              <a:off x="6340123" y="3223151"/>
              <a:ext cx="339912" cy="339938"/>
            </a:xfrm>
            <a:custGeom>
              <a:avLst/>
              <a:gdLst>
                <a:gd name="connsiteX0" fmla="*/ 339087 w 339912"/>
                <a:gd name="connsiteY0" fmla="*/ 301018 h 339938"/>
                <a:gd name="connsiteX1" fmla="*/ 300487 w 339912"/>
                <a:gd name="connsiteY1" fmla="*/ 339611 h 339938"/>
                <a:gd name="connsiteX2" fmla="*/ -826 w 339912"/>
                <a:gd name="connsiteY2" fmla="*/ 38264 h 339938"/>
                <a:gd name="connsiteX3" fmla="*/ 37770 w 339912"/>
                <a:gd name="connsiteY3" fmla="*/ -328 h 339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9912" h="339938">
                  <a:moveTo>
                    <a:pt x="339087" y="301018"/>
                  </a:moveTo>
                  <a:lnTo>
                    <a:pt x="300487" y="339611"/>
                  </a:lnTo>
                  <a:lnTo>
                    <a:pt x="-826" y="38264"/>
                  </a:lnTo>
                  <a:lnTo>
                    <a:pt x="37770" y="-328"/>
                  </a:lnTo>
                  <a:close/>
                </a:path>
              </a:pathLst>
            </a:custGeom>
            <a:solidFill>
              <a:srgbClr val="23447B"/>
            </a:solidFill>
            <a:ln w="8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0" name="任意形状 19">
              <a:extLst>
                <a:ext uri="{FF2B5EF4-FFF2-40B4-BE49-F238E27FC236}">
                  <a16:creationId xmlns:a16="http://schemas.microsoft.com/office/drawing/2014/main" id="{C25F6DF7-663D-9891-C1A7-4788E56C3FF1}"/>
                </a:ext>
              </a:extLst>
            </p:cNvPr>
            <p:cNvSpPr/>
            <p:nvPr/>
          </p:nvSpPr>
          <p:spPr>
            <a:xfrm>
              <a:off x="6473188" y="3215291"/>
              <a:ext cx="70291" cy="182236"/>
            </a:xfrm>
            <a:custGeom>
              <a:avLst/>
              <a:gdLst>
                <a:gd name="connsiteX0" fmla="*/ -826 w 70291"/>
                <a:gd name="connsiteY0" fmla="*/ 146763 h 182236"/>
                <a:gd name="connsiteX1" fmla="*/ 16747 w 70291"/>
                <a:gd name="connsiteY1" fmla="*/ 146763 h 182236"/>
                <a:gd name="connsiteX2" fmla="*/ 16747 w 70291"/>
                <a:gd name="connsiteY2" fmla="*/ -328 h 182236"/>
                <a:gd name="connsiteX3" fmla="*/ 51892 w 70291"/>
                <a:gd name="connsiteY3" fmla="*/ -328 h 182236"/>
                <a:gd name="connsiteX4" fmla="*/ 51892 w 70291"/>
                <a:gd name="connsiteY4" fmla="*/ 146763 h 182236"/>
                <a:gd name="connsiteX5" fmla="*/ 69465 w 70291"/>
                <a:gd name="connsiteY5" fmla="*/ 146763 h 182236"/>
                <a:gd name="connsiteX6" fmla="*/ 34320 w 70291"/>
                <a:gd name="connsiteY6" fmla="*/ 181909 h 182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0291" h="182236">
                  <a:moveTo>
                    <a:pt x="-826" y="146763"/>
                  </a:moveTo>
                  <a:lnTo>
                    <a:pt x="16747" y="146763"/>
                  </a:lnTo>
                  <a:lnTo>
                    <a:pt x="16747" y="-328"/>
                  </a:lnTo>
                  <a:lnTo>
                    <a:pt x="51892" y="-328"/>
                  </a:lnTo>
                  <a:lnTo>
                    <a:pt x="51892" y="146763"/>
                  </a:lnTo>
                  <a:lnTo>
                    <a:pt x="69465" y="146763"/>
                  </a:lnTo>
                  <a:lnTo>
                    <a:pt x="34320" y="181909"/>
                  </a:lnTo>
                  <a:close/>
                </a:path>
              </a:pathLst>
            </a:custGeom>
            <a:solidFill>
              <a:srgbClr val="FFFFFF"/>
            </a:solidFill>
            <a:ln w="8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1" name="任意形状 20">
              <a:extLst>
                <a:ext uri="{FF2B5EF4-FFF2-40B4-BE49-F238E27FC236}">
                  <a16:creationId xmlns:a16="http://schemas.microsoft.com/office/drawing/2014/main" id="{35D17D36-1E81-0954-BFEC-61E8467DB43B}"/>
                </a:ext>
              </a:extLst>
            </p:cNvPr>
            <p:cNvSpPr/>
            <p:nvPr/>
          </p:nvSpPr>
          <p:spPr>
            <a:xfrm>
              <a:off x="6535669" y="3368023"/>
              <a:ext cx="182236" cy="70291"/>
            </a:xfrm>
            <a:custGeom>
              <a:avLst/>
              <a:gdLst>
                <a:gd name="connsiteX0" fmla="*/ 146265 w 182236"/>
                <a:gd name="connsiteY0" fmla="*/ 69963 h 70291"/>
                <a:gd name="connsiteX1" fmla="*/ 146265 w 182236"/>
                <a:gd name="connsiteY1" fmla="*/ 52390 h 70291"/>
                <a:gd name="connsiteX2" fmla="*/ -826 w 182236"/>
                <a:gd name="connsiteY2" fmla="*/ 52390 h 70291"/>
                <a:gd name="connsiteX3" fmla="*/ -826 w 182236"/>
                <a:gd name="connsiteY3" fmla="*/ 17245 h 70291"/>
                <a:gd name="connsiteX4" fmla="*/ 146265 w 182236"/>
                <a:gd name="connsiteY4" fmla="*/ 17245 h 70291"/>
                <a:gd name="connsiteX5" fmla="*/ 146265 w 182236"/>
                <a:gd name="connsiteY5" fmla="*/ -328 h 70291"/>
                <a:gd name="connsiteX6" fmla="*/ 181410 w 182236"/>
                <a:gd name="connsiteY6" fmla="*/ 34818 h 70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2236" h="70291">
                  <a:moveTo>
                    <a:pt x="146265" y="69963"/>
                  </a:moveTo>
                  <a:lnTo>
                    <a:pt x="146265" y="52390"/>
                  </a:lnTo>
                  <a:lnTo>
                    <a:pt x="-826" y="52390"/>
                  </a:lnTo>
                  <a:lnTo>
                    <a:pt x="-826" y="17245"/>
                  </a:lnTo>
                  <a:lnTo>
                    <a:pt x="146265" y="17245"/>
                  </a:lnTo>
                  <a:lnTo>
                    <a:pt x="146265" y="-328"/>
                  </a:lnTo>
                  <a:lnTo>
                    <a:pt x="181410" y="34818"/>
                  </a:lnTo>
                  <a:close/>
                </a:path>
              </a:pathLst>
            </a:custGeom>
            <a:solidFill>
              <a:srgbClr val="FFFFFF"/>
            </a:solidFill>
            <a:ln w="8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22" name="矩形 21">
            <a:extLst>
              <a:ext uri="{FF2B5EF4-FFF2-40B4-BE49-F238E27FC236}">
                <a16:creationId xmlns:a16="http://schemas.microsoft.com/office/drawing/2014/main" id="{34E3801C-E8FC-B045-049F-CAF8D819D8DF}"/>
              </a:ext>
            </a:extLst>
          </p:cNvPr>
          <p:cNvSpPr/>
          <p:nvPr/>
        </p:nvSpPr>
        <p:spPr>
          <a:xfrm>
            <a:off x="2395632" y="2548586"/>
            <a:ext cx="295721" cy="3399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778FAA06-E5AD-8D80-4A18-549BAAC20C52}"/>
              </a:ext>
            </a:extLst>
          </p:cNvPr>
          <p:cNvSpPr/>
          <p:nvPr/>
        </p:nvSpPr>
        <p:spPr>
          <a:xfrm>
            <a:off x="2520277" y="2591299"/>
            <a:ext cx="127256" cy="12725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BD83E2E3-A9D1-2AD0-0B13-57869710E8CE}"/>
              </a:ext>
            </a:extLst>
          </p:cNvPr>
          <p:cNvSpPr/>
          <p:nvPr/>
        </p:nvSpPr>
        <p:spPr>
          <a:xfrm>
            <a:off x="2691353" y="2548586"/>
            <a:ext cx="295721" cy="33993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293187B8-B359-43C4-234A-3453C19315B6}"/>
              </a:ext>
            </a:extLst>
          </p:cNvPr>
          <p:cNvSpPr/>
          <p:nvPr/>
        </p:nvSpPr>
        <p:spPr>
          <a:xfrm>
            <a:off x="2815998" y="2591299"/>
            <a:ext cx="127256" cy="12725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DD194221-7E9F-72B8-74AD-F88EE1FBE7DC}"/>
              </a:ext>
            </a:extLst>
          </p:cNvPr>
          <p:cNvSpPr/>
          <p:nvPr/>
        </p:nvSpPr>
        <p:spPr>
          <a:xfrm>
            <a:off x="2987074" y="2548586"/>
            <a:ext cx="295721" cy="3399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CBE58EB3-99B2-2926-CA87-DBB94B8C6843}"/>
              </a:ext>
            </a:extLst>
          </p:cNvPr>
          <p:cNvSpPr/>
          <p:nvPr/>
        </p:nvSpPr>
        <p:spPr>
          <a:xfrm>
            <a:off x="3111719" y="2591299"/>
            <a:ext cx="127256" cy="12725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59E184B4-60CB-B206-8D83-2052F78A2251}"/>
              </a:ext>
            </a:extLst>
          </p:cNvPr>
          <p:cNvSpPr/>
          <p:nvPr/>
        </p:nvSpPr>
        <p:spPr>
          <a:xfrm>
            <a:off x="3282795" y="2548586"/>
            <a:ext cx="295721" cy="33993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4F96160F-664E-7858-9DB4-A7CA32CFA65D}"/>
              </a:ext>
            </a:extLst>
          </p:cNvPr>
          <p:cNvSpPr/>
          <p:nvPr/>
        </p:nvSpPr>
        <p:spPr>
          <a:xfrm>
            <a:off x="3407440" y="2591299"/>
            <a:ext cx="127256" cy="1272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ECB0A685-1F2E-E974-0E1F-D012AA59E308}"/>
              </a:ext>
            </a:extLst>
          </p:cNvPr>
          <p:cNvSpPr/>
          <p:nvPr/>
        </p:nvSpPr>
        <p:spPr>
          <a:xfrm>
            <a:off x="3578516" y="2548586"/>
            <a:ext cx="295721" cy="339938"/>
          </a:xfrm>
          <a:prstGeom prst="rect">
            <a:avLst/>
          </a:prstGeom>
          <a:solidFill>
            <a:srgbClr val="E9691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E170E522-FA04-5C8E-F28C-5891A30A75A2}"/>
              </a:ext>
            </a:extLst>
          </p:cNvPr>
          <p:cNvSpPr/>
          <p:nvPr/>
        </p:nvSpPr>
        <p:spPr>
          <a:xfrm>
            <a:off x="3703161" y="2591299"/>
            <a:ext cx="127256" cy="127256"/>
          </a:xfrm>
          <a:prstGeom prst="rect">
            <a:avLst/>
          </a:prstGeom>
          <a:solidFill>
            <a:srgbClr val="FF7B1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54F2E121-E1A9-8646-C743-18A4DC9B6B2E}"/>
              </a:ext>
            </a:extLst>
          </p:cNvPr>
          <p:cNvSpPr/>
          <p:nvPr/>
        </p:nvSpPr>
        <p:spPr>
          <a:xfrm>
            <a:off x="3874237" y="2548586"/>
            <a:ext cx="295721" cy="339938"/>
          </a:xfrm>
          <a:prstGeom prst="rect">
            <a:avLst/>
          </a:prstGeom>
          <a:solidFill>
            <a:srgbClr val="F0B51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52DB54CB-8C26-67AD-4787-A8B63DF6D7B6}"/>
              </a:ext>
            </a:extLst>
          </p:cNvPr>
          <p:cNvSpPr/>
          <p:nvPr/>
        </p:nvSpPr>
        <p:spPr>
          <a:xfrm>
            <a:off x="3998882" y="2591299"/>
            <a:ext cx="127256" cy="12725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C6886669-845D-9533-3185-CE681B6D5CD3}"/>
              </a:ext>
            </a:extLst>
          </p:cNvPr>
          <p:cNvSpPr/>
          <p:nvPr/>
        </p:nvSpPr>
        <p:spPr>
          <a:xfrm>
            <a:off x="4169958" y="2548586"/>
            <a:ext cx="295721" cy="3399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44DF50C1-7804-1677-E87D-D1800123F18A}"/>
              </a:ext>
            </a:extLst>
          </p:cNvPr>
          <p:cNvSpPr/>
          <p:nvPr/>
        </p:nvSpPr>
        <p:spPr>
          <a:xfrm>
            <a:off x="4294603" y="2591299"/>
            <a:ext cx="127256" cy="12725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32B3A67D-B34A-3475-52AB-EFF4B4F0AC0F}"/>
              </a:ext>
            </a:extLst>
          </p:cNvPr>
          <p:cNvSpPr/>
          <p:nvPr/>
        </p:nvSpPr>
        <p:spPr>
          <a:xfrm>
            <a:off x="4465679" y="2548586"/>
            <a:ext cx="295721" cy="339938"/>
          </a:xfrm>
          <a:prstGeom prst="rect">
            <a:avLst/>
          </a:prstGeom>
          <a:solidFill>
            <a:srgbClr val="7FC55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198D78A7-8A60-2BE5-69F3-9C3CCC3944DC}"/>
              </a:ext>
            </a:extLst>
          </p:cNvPr>
          <p:cNvSpPr/>
          <p:nvPr/>
        </p:nvSpPr>
        <p:spPr>
          <a:xfrm>
            <a:off x="4590324" y="2591299"/>
            <a:ext cx="127256" cy="12725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2C445814-7A28-4EA3-65C7-E153E266A807}"/>
              </a:ext>
            </a:extLst>
          </p:cNvPr>
          <p:cNvSpPr/>
          <p:nvPr/>
        </p:nvSpPr>
        <p:spPr>
          <a:xfrm>
            <a:off x="4761400" y="2548586"/>
            <a:ext cx="295721" cy="3399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C8047A77-B597-3589-6AC1-01303E58D53C}"/>
              </a:ext>
            </a:extLst>
          </p:cNvPr>
          <p:cNvSpPr/>
          <p:nvPr/>
        </p:nvSpPr>
        <p:spPr>
          <a:xfrm>
            <a:off x="4886045" y="2591299"/>
            <a:ext cx="127256" cy="127256"/>
          </a:xfrm>
          <a:prstGeom prst="rect">
            <a:avLst/>
          </a:prstGeom>
          <a:solidFill>
            <a:srgbClr val="94B98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3FF67131-6259-700E-8EFA-CFAC43497ACB}"/>
              </a:ext>
            </a:extLst>
          </p:cNvPr>
          <p:cNvSpPr/>
          <p:nvPr/>
        </p:nvSpPr>
        <p:spPr>
          <a:xfrm>
            <a:off x="5057121" y="2548586"/>
            <a:ext cx="295721" cy="33993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E16C0ACF-A032-0659-A10B-AA4D5FC05D42}"/>
              </a:ext>
            </a:extLst>
          </p:cNvPr>
          <p:cNvSpPr/>
          <p:nvPr/>
        </p:nvSpPr>
        <p:spPr>
          <a:xfrm>
            <a:off x="5181766" y="2591299"/>
            <a:ext cx="127256" cy="12725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868B1B4D-F789-EDD8-F516-CAA7F42AE4F5}"/>
              </a:ext>
            </a:extLst>
          </p:cNvPr>
          <p:cNvSpPr/>
          <p:nvPr/>
        </p:nvSpPr>
        <p:spPr>
          <a:xfrm>
            <a:off x="5352842" y="2548586"/>
            <a:ext cx="295721" cy="33993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BABE621E-4D86-B116-361D-041D818D411B}"/>
              </a:ext>
            </a:extLst>
          </p:cNvPr>
          <p:cNvSpPr/>
          <p:nvPr/>
        </p:nvSpPr>
        <p:spPr>
          <a:xfrm>
            <a:off x="5477487" y="2591299"/>
            <a:ext cx="127256" cy="12725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903F350A-50EB-07D9-D219-1000F2306C96}"/>
              </a:ext>
            </a:extLst>
          </p:cNvPr>
          <p:cNvSpPr/>
          <p:nvPr/>
        </p:nvSpPr>
        <p:spPr>
          <a:xfrm>
            <a:off x="5648563" y="2548586"/>
            <a:ext cx="295721" cy="33993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9E75C818-4F32-34C2-B29F-E49760907627}"/>
              </a:ext>
            </a:extLst>
          </p:cNvPr>
          <p:cNvSpPr/>
          <p:nvPr/>
        </p:nvSpPr>
        <p:spPr>
          <a:xfrm>
            <a:off x="5773208" y="2591299"/>
            <a:ext cx="127256" cy="12725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7454C576-E5A3-1703-3FDD-16C8784097B1}"/>
              </a:ext>
            </a:extLst>
          </p:cNvPr>
          <p:cNvSpPr/>
          <p:nvPr/>
        </p:nvSpPr>
        <p:spPr>
          <a:xfrm>
            <a:off x="5944284" y="2548586"/>
            <a:ext cx="295721" cy="33993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EFDB5BA6-7775-A698-A9CB-7ADF44BCE4DD}"/>
              </a:ext>
            </a:extLst>
          </p:cNvPr>
          <p:cNvSpPr/>
          <p:nvPr/>
        </p:nvSpPr>
        <p:spPr>
          <a:xfrm>
            <a:off x="6068929" y="2591299"/>
            <a:ext cx="127256" cy="12725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EA797EF8-92C5-C3FA-0F74-F4F49CAF5BEE}"/>
              </a:ext>
            </a:extLst>
          </p:cNvPr>
          <p:cNvSpPr/>
          <p:nvPr/>
        </p:nvSpPr>
        <p:spPr>
          <a:xfrm>
            <a:off x="6240005" y="2548586"/>
            <a:ext cx="295721" cy="339938"/>
          </a:xfrm>
          <a:prstGeom prst="rect">
            <a:avLst/>
          </a:prstGeom>
          <a:solidFill>
            <a:srgbClr val="007DA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25636028-63E1-C252-2D43-DE438C1CD6D2}"/>
              </a:ext>
            </a:extLst>
          </p:cNvPr>
          <p:cNvSpPr/>
          <p:nvPr/>
        </p:nvSpPr>
        <p:spPr>
          <a:xfrm>
            <a:off x="6364650" y="2591299"/>
            <a:ext cx="127256" cy="127256"/>
          </a:xfrm>
          <a:prstGeom prst="rect">
            <a:avLst/>
          </a:prstGeom>
          <a:solidFill>
            <a:srgbClr val="008DC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412F40DE-716A-0691-722D-5F59603C02EC}"/>
              </a:ext>
            </a:extLst>
          </p:cNvPr>
          <p:cNvSpPr/>
          <p:nvPr/>
        </p:nvSpPr>
        <p:spPr>
          <a:xfrm>
            <a:off x="6535726" y="2548586"/>
            <a:ext cx="295721" cy="339938"/>
          </a:xfrm>
          <a:prstGeom prst="rect">
            <a:avLst/>
          </a:prstGeom>
          <a:solidFill>
            <a:srgbClr val="06618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42D6F355-768D-0FBA-856E-5D5C59345F51}"/>
              </a:ext>
            </a:extLst>
          </p:cNvPr>
          <p:cNvSpPr/>
          <p:nvPr/>
        </p:nvSpPr>
        <p:spPr>
          <a:xfrm>
            <a:off x="6660371" y="2591299"/>
            <a:ext cx="127256" cy="127256"/>
          </a:xfrm>
          <a:prstGeom prst="rect">
            <a:avLst/>
          </a:prstGeom>
          <a:solidFill>
            <a:srgbClr val="008DC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44526CD4-C9CE-3172-4220-D01B818708C8}"/>
              </a:ext>
            </a:extLst>
          </p:cNvPr>
          <p:cNvSpPr/>
          <p:nvPr/>
        </p:nvSpPr>
        <p:spPr>
          <a:xfrm>
            <a:off x="6831447" y="2548586"/>
            <a:ext cx="295721" cy="339938"/>
          </a:xfrm>
          <a:prstGeom prst="rect">
            <a:avLst/>
          </a:prstGeom>
          <a:solidFill>
            <a:srgbClr val="014E7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56B95D19-5166-5911-5822-95FA9B0A13FA}"/>
              </a:ext>
            </a:extLst>
          </p:cNvPr>
          <p:cNvSpPr/>
          <p:nvPr/>
        </p:nvSpPr>
        <p:spPr>
          <a:xfrm>
            <a:off x="6956092" y="2591299"/>
            <a:ext cx="127256" cy="12725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703F72FA-70D2-96D4-B311-F4A8C128BAE5}"/>
              </a:ext>
            </a:extLst>
          </p:cNvPr>
          <p:cNvSpPr/>
          <p:nvPr/>
        </p:nvSpPr>
        <p:spPr>
          <a:xfrm>
            <a:off x="7127168" y="2548586"/>
            <a:ext cx="295721" cy="339938"/>
          </a:xfrm>
          <a:prstGeom prst="rect">
            <a:avLst/>
          </a:prstGeom>
          <a:solidFill>
            <a:srgbClr val="1A36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D449DB3E-A58C-D26C-C140-6862CD207073}"/>
              </a:ext>
            </a:extLst>
          </p:cNvPr>
          <p:cNvSpPr/>
          <p:nvPr/>
        </p:nvSpPr>
        <p:spPr>
          <a:xfrm>
            <a:off x="7251813" y="2591299"/>
            <a:ext cx="127256" cy="127256"/>
          </a:xfrm>
          <a:prstGeom prst="rect">
            <a:avLst/>
          </a:prstGeom>
          <a:solidFill>
            <a:srgbClr val="1D438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5398E4A1-2F05-4A43-3313-3EABEBB79301}"/>
              </a:ext>
            </a:extLst>
          </p:cNvPr>
          <p:cNvSpPr/>
          <p:nvPr/>
        </p:nvSpPr>
        <p:spPr>
          <a:xfrm>
            <a:off x="7422889" y="2548586"/>
            <a:ext cx="295721" cy="339938"/>
          </a:xfrm>
          <a:prstGeom prst="rect">
            <a:avLst/>
          </a:prstGeom>
          <a:solidFill>
            <a:srgbClr val="7536A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497B9018-11C5-B039-0D08-F6EAAB353E03}"/>
              </a:ext>
            </a:extLst>
          </p:cNvPr>
          <p:cNvSpPr/>
          <p:nvPr/>
        </p:nvSpPr>
        <p:spPr>
          <a:xfrm>
            <a:off x="7547534" y="2591299"/>
            <a:ext cx="127256" cy="127256"/>
          </a:xfrm>
          <a:prstGeom prst="rect">
            <a:avLst/>
          </a:prstGeom>
          <a:solidFill>
            <a:srgbClr val="9947D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53DABE3C-53D8-D6A8-E9A3-CD2CE63E471C}"/>
              </a:ext>
            </a:extLst>
          </p:cNvPr>
          <p:cNvSpPr/>
          <p:nvPr/>
        </p:nvSpPr>
        <p:spPr>
          <a:xfrm>
            <a:off x="7718610" y="2548586"/>
            <a:ext cx="295721" cy="339938"/>
          </a:xfrm>
          <a:prstGeom prst="rect">
            <a:avLst/>
          </a:prstGeom>
          <a:solidFill>
            <a:srgbClr val="9548D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D21658BE-52FC-2CD0-18AB-4B96A271F9AB}"/>
              </a:ext>
            </a:extLst>
          </p:cNvPr>
          <p:cNvSpPr/>
          <p:nvPr/>
        </p:nvSpPr>
        <p:spPr>
          <a:xfrm>
            <a:off x="7843255" y="2591299"/>
            <a:ext cx="127256" cy="127256"/>
          </a:xfrm>
          <a:prstGeom prst="rect">
            <a:avLst/>
          </a:prstGeom>
          <a:solidFill>
            <a:srgbClr val="AB57E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A0C4E177-22C1-DA1B-B57D-FDE874A29A20}"/>
              </a:ext>
            </a:extLst>
          </p:cNvPr>
          <p:cNvSpPr/>
          <p:nvPr/>
        </p:nvSpPr>
        <p:spPr>
          <a:xfrm>
            <a:off x="8014331" y="2548586"/>
            <a:ext cx="295721" cy="339938"/>
          </a:xfrm>
          <a:prstGeom prst="rect">
            <a:avLst/>
          </a:prstGeom>
          <a:solidFill>
            <a:srgbClr val="AB57E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4E0BDE75-273C-2326-ABD4-4825CBB099B5}"/>
              </a:ext>
            </a:extLst>
          </p:cNvPr>
          <p:cNvSpPr/>
          <p:nvPr/>
        </p:nvSpPr>
        <p:spPr>
          <a:xfrm>
            <a:off x="8138976" y="2591299"/>
            <a:ext cx="127256" cy="127256"/>
          </a:xfrm>
          <a:prstGeom prst="rect">
            <a:avLst/>
          </a:prstGeom>
          <a:solidFill>
            <a:srgbClr val="C1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089EF8F5-BC1D-1A14-CB4D-FF38BC7B58C6}"/>
              </a:ext>
            </a:extLst>
          </p:cNvPr>
          <p:cNvSpPr/>
          <p:nvPr/>
        </p:nvSpPr>
        <p:spPr>
          <a:xfrm>
            <a:off x="8310052" y="2548586"/>
            <a:ext cx="295721" cy="339938"/>
          </a:xfrm>
          <a:prstGeom prst="rect">
            <a:avLst/>
          </a:prstGeom>
          <a:solidFill>
            <a:srgbClr val="924D6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D14BB46E-F1EF-8BB1-C82E-288568DBD29F}"/>
              </a:ext>
            </a:extLst>
          </p:cNvPr>
          <p:cNvSpPr/>
          <p:nvPr/>
        </p:nvSpPr>
        <p:spPr>
          <a:xfrm>
            <a:off x="8434697" y="2591299"/>
            <a:ext cx="127256" cy="127256"/>
          </a:xfrm>
          <a:prstGeom prst="rect">
            <a:avLst/>
          </a:prstGeom>
          <a:solidFill>
            <a:srgbClr val="BD648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75541101-4D6F-75CB-85DE-2CED6030AF33}"/>
              </a:ext>
            </a:extLst>
          </p:cNvPr>
          <p:cNvSpPr/>
          <p:nvPr/>
        </p:nvSpPr>
        <p:spPr>
          <a:xfrm>
            <a:off x="8605773" y="2548586"/>
            <a:ext cx="295721" cy="339938"/>
          </a:xfrm>
          <a:prstGeom prst="rect">
            <a:avLst/>
          </a:prstGeom>
          <a:solidFill>
            <a:srgbClr val="BD648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E9240D71-9626-2123-E437-6339CE4B61AB}"/>
              </a:ext>
            </a:extLst>
          </p:cNvPr>
          <p:cNvSpPr/>
          <p:nvPr/>
        </p:nvSpPr>
        <p:spPr>
          <a:xfrm>
            <a:off x="8730418" y="2591299"/>
            <a:ext cx="127256" cy="127256"/>
          </a:xfrm>
          <a:prstGeom prst="rect">
            <a:avLst/>
          </a:prstGeom>
          <a:solidFill>
            <a:srgbClr val="D876A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D898B66F-D4CA-50A1-EBCE-A16DE8C4C092}"/>
              </a:ext>
            </a:extLst>
          </p:cNvPr>
          <p:cNvSpPr/>
          <p:nvPr/>
        </p:nvSpPr>
        <p:spPr>
          <a:xfrm>
            <a:off x="8901494" y="2548586"/>
            <a:ext cx="295721" cy="339938"/>
          </a:xfrm>
          <a:prstGeom prst="rect">
            <a:avLst/>
          </a:prstGeom>
          <a:solidFill>
            <a:srgbClr val="D876A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A891E7EE-A7F3-A6FE-1A75-1040EE7D812D}"/>
              </a:ext>
            </a:extLst>
          </p:cNvPr>
          <p:cNvSpPr/>
          <p:nvPr/>
        </p:nvSpPr>
        <p:spPr>
          <a:xfrm>
            <a:off x="9026139" y="2591299"/>
            <a:ext cx="127256" cy="127256"/>
          </a:xfrm>
          <a:prstGeom prst="rect">
            <a:avLst/>
          </a:prstGeom>
          <a:solidFill>
            <a:srgbClr val="FF8EC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A893CD75-DB7E-FEF5-0106-7369B774F4B1}"/>
              </a:ext>
            </a:extLst>
          </p:cNvPr>
          <p:cNvSpPr/>
          <p:nvPr/>
        </p:nvSpPr>
        <p:spPr>
          <a:xfrm>
            <a:off x="2395632" y="2548586"/>
            <a:ext cx="6809294" cy="339938"/>
          </a:xfrm>
          <a:prstGeom prst="rect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7" name="任意形状 96">
            <a:extLst>
              <a:ext uri="{FF2B5EF4-FFF2-40B4-BE49-F238E27FC236}">
                <a16:creationId xmlns:a16="http://schemas.microsoft.com/office/drawing/2014/main" id="{7461FFE7-4372-FAB2-4B92-193F8FB8EA95}"/>
              </a:ext>
            </a:extLst>
          </p:cNvPr>
          <p:cNvSpPr/>
          <p:nvPr/>
        </p:nvSpPr>
        <p:spPr>
          <a:xfrm>
            <a:off x="7150578" y="2931237"/>
            <a:ext cx="248899" cy="220395"/>
          </a:xfrm>
          <a:custGeom>
            <a:avLst/>
            <a:gdLst>
              <a:gd name="connsiteX0" fmla="*/ 190366 w 380731"/>
              <a:gd name="connsiteY0" fmla="*/ 0 h 489858"/>
              <a:gd name="connsiteX1" fmla="*/ 380731 w 380731"/>
              <a:gd name="connsiteY1" fmla="*/ 315337 h 489858"/>
              <a:gd name="connsiteX2" fmla="*/ 380731 w 380731"/>
              <a:gd name="connsiteY2" fmla="*/ 489858 h 489858"/>
              <a:gd name="connsiteX3" fmla="*/ 0 w 380731"/>
              <a:gd name="connsiteY3" fmla="*/ 489858 h 489858"/>
              <a:gd name="connsiteX4" fmla="*/ 0 w 380731"/>
              <a:gd name="connsiteY4" fmla="*/ 315339 h 489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0731" h="489858">
                <a:moveTo>
                  <a:pt x="190366" y="0"/>
                </a:moveTo>
                <a:lnTo>
                  <a:pt x="380731" y="315337"/>
                </a:lnTo>
                <a:lnTo>
                  <a:pt x="380731" y="489858"/>
                </a:lnTo>
                <a:lnTo>
                  <a:pt x="0" y="489858"/>
                </a:lnTo>
                <a:lnTo>
                  <a:pt x="0" y="315339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98" name="任意形状 97">
            <a:extLst>
              <a:ext uri="{FF2B5EF4-FFF2-40B4-BE49-F238E27FC236}">
                <a16:creationId xmlns:a16="http://schemas.microsoft.com/office/drawing/2014/main" id="{1BD92F96-7EA9-DF7B-46A4-1203FABFA240}"/>
              </a:ext>
            </a:extLst>
          </p:cNvPr>
          <p:cNvSpPr/>
          <p:nvPr/>
        </p:nvSpPr>
        <p:spPr>
          <a:xfrm rot="10800000">
            <a:off x="7150578" y="2255058"/>
            <a:ext cx="248899" cy="220395"/>
          </a:xfrm>
          <a:custGeom>
            <a:avLst/>
            <a:gdLst>
              <a:gd name="connsiteX0" fmla="*/ 190366 w 380731"/>
              <a:gd name="connsiteY0" fmla="*/ 0 h 489858"/>
              <a:gd name="connsiteX1" fmla="*/ 380731 w 380731"/>
              <a:gd name="connsiteY1" fmla="*/ 315337 h 489858"/>
              <a:gd name="connsiteX2" fmla="*/ 380731 w 380731"/>
              <a:gd name="connsiteY2" fmla="*/ 489858 h 489858"/>
              <a:gd name="connsiteX3" fmla="*/ 0 w 380731"/>
              <a:gd name="connsiteY3" fmla="*/ 489858 h 489858"/>
              <a:gd name="connsiteX4" fmla="*/ 0 w 380731"/>
              <a:gd name="connsiteY4" fmla="*/ 315339 h 489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0731" h="489858">
                <a:moveTo>
                  <a:pt x="190366" y="0"/>
                </a:moveTo>
                <a:lnTo>
                  <a:pt x="380731" y="315337"/>
                </a:lnTo>
                <a:lnTo>
                  <a:pt x="380731" y="489858"/>
                </a:lnTo>
                <a:lnTo>
                  <a:pt x="0" y="489858"/>
                </a:lnTo>
                <a:lnTo>
                  <a:pt x="0" y="315339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8E008B11-8D13-CFAD-FC7B-945DBDF888D0}"/>
              </a:ext>
            </a:extLst>
          </p:cNvPr>
          <p:cNvSpPr txBox="1"/>
          <p:nvPr/>
        </p:nvSpPr>
        <p:spPr>
          <a:xfrm>
            <a:off x="2350763" y="3408186"/>
            <a:ext cx="7398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>
                <a:solidFill>
                  <a:schemeClr val="bg1"/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电脑名称</a:t>
            </a:r>
            <a:r>
              <a:rPr kumimoji="1" lang="en-US" altLang="zh-CN" sz="1400" dirty="0">
                <a:solidFill>
                  <a:schemeClr val="bg1"/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(A)</a:t>
            </a:r>
            <a:endParaRPr kumimoji="1" lang="zh-CN" altLang="en-US" sz="1400" dirty="0">
              <a:solidFill>
                <a:schemeClr val="bg1"/>
              </a:solidFill>
              <a:latin typeface="PingFang SC Light" panose="020B0300000000000000" pitchFamily="34" charset="-122"/>
              <a:ea typeface="PingFang SC Light" panose="020B0300000000000000" pitchFamily="34" charset="-122"/>
            </a:endParaRPr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34898997-FD73-938F-8CC0-4E2EFA625F04}"/>
              </a:ext>
            </a:extLst>
          </p:cNvPr>
          <p:cNvSpPr/>
          <p:nvPr/>
        </p:nvSpPr>
        <p:spPr>
          <a:xfrm>
            <a:off x="2421940" y="3767756"/>
            <a:ext cx="4648217" cy="3077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1200" dirty="0">
                <a:solidFill>
                  <a:schemeClr val="tx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小张爱</a:t>
            </a:r>
          </a:p>
        </p:txBody>
      </p:sp>
    </p:spTree>
    <p:extLst>
      <p:ext uri="{BB962C8B-B14F-4D97-AF65-F5344CB8AC3E}">
        <p14:creationId xmlns:p14="http://schemas.microsoft.com/office/powerpoint/2010/main" val="23076444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"/>
    </mc:Choice>
    <mc:Fallback>
      <p:transition spd="slow" advClick="0" advTm="1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5255B5D-590F-2213-3082-CD635137ABD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A36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811154A-2AF5-121D-6280-B36CED264635}"/>
              </a:ext>
            </a:extLst>
          </p:cNvPr>
          <p:cNvSpPr/>
          <p:nvPr/>
        </p:nvSpPr>
        <p:spPr>
          <a:xfrm>
            <a:off x="8048297" y="6094406"/>
            <a:ext cx="1289039" cy="396081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下一步</a:t>
            </a:r>
            <a:r>
              <a:rPr kumimoji="1" lang="en-US" altLang="zh-CN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(N)</a:t>
            </a:r>
            <a:endParaRPr kumimoji="1" lang="zh-CN" altLang="en-US" dirty="0">
              <a:solidFill>
                <a:schemeClr val="bg1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3B474EC-AF58-1D48-EF6E-6CD10C7E6355}"/>
              </a:ext>
            </a:extLst>
          </p:cNvPr>
          <p:cNvSpPr txBox="1"/>
          <p:nvPr/>
        </p:nvSpPr>
        <p:spPr>
          <a:xfrm>
            <a:off x="2351690" y="619320"/>
            <a:ext cx="41883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400" dirty="0">
                <a:solidFill>
                  <a:schemeClr val="bg1"/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个性化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8173C312-5FEC-17DF-C508-E92053DCC463}"/>
              </a:ext>
            </a:extLst>
          </p:cNvPr>
          <p:cNvGrpSpPr/>
          <p:nvPr/>
        </p:nvGrpSpPr>
        <p:grpSpPr>
          <a:xfrm>
            <a:off x="4021155" y="2405213"/>
            <a:ext cx="7304188" cy="1100731"/>
            <a:chOff x="2324557" y="2390660"/>
            <a:chExt cx="7304188" cy="1100731"/>
          </a:xfrm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F72757D2-F9DC-D828-9C80-CB5E1B77D1C6}"/>
                </a:ext>
              </a:extLst>
            </p:cNvPr>
            <p:cNvSpPr txBox="1"/>
            <p:nvPr/>
          </p:nvSpPr>
          <p:spPr>
            <a:xfrm>
              <a:off x="2324557" y="2390660"/>
              <a:ext cx="564063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2000" dirty="0">
                  <a:solidFill>
                    <a:schemeClr val="bg1">
                      <a:alpha val="0"/>
                    </a:schemeClr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rPr>
                <a:t>让我们完成一些基本步骤</a:t>
              </a: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A2B3EB04-D31C-43C1-F8A7-CDEC7E5A53C7}"/>
                </a:ext>
              </a:extLst>
            </p:cNvPr>
            <p:cNvSpPr txBox="1"/>
            <p:nvPr/>
          </p:nvSpPr>
          <p:spPr>
            <a:xfrm>
              <a:off x="2324558" y="2906616"/>
              <a:ext cx="165253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3200" dirty="0">
                  <a:solidFill>
                    <a:schemeClr val="bg1">
                      <a:alpha val="0"/>
                    </a:schemeClr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rPr>
                <a:t>个性化</a:t>
              </a: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9FD0292E-E257-63EC-5A97-ED2B83613EFD}"/>
                </a:ext>
              </a:extLst>
            </p:cNvPr>
            <p:cNvSpPr txBox="1"/>
            <p:nvPr/>
          </p:nvSpPr>
          <p:spPr>
            <a:xfrm>
              <a:off x="4208443" y="2906616"/>
              <a:ext cx="165253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3200" dirty="0">
                  <a:solidFill>
                    <a:schemeClr val="bg1">
                      <a:alpha val="0"/>
                    </a:schemeClr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rPr>
                <a:t>上网</a:t>
              </a: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9179026A-322A-E828-73D6-2BBFB81C381E}"/>
                </a:ext>
              </a:extLst>
            </p:cNvPr>
            <p:cNvSpPr txBox="1"/>
            <p:nvPr/>
          </p:nvSpPr>
          <p:spPr>
            <a:xfrm>
              <a:off x="6092328" y="2906616"/>
              <a:ext cx="165253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3200" dirty="0">
                  <a:solidFill>
                    <a:schemeClr val="bg1">
                      <a:alpha val="0"/>
                    </a:schemeClr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rPr>
                <a:t>设置</a:t>
              </a: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890103D5-DFE1-7FAD-AB79-EA6B4441FEE6}"/>
                </a:ext>
              </a:extLst>
            </p:cNvPr>
            <p:cNvSpPr txBox="1"/>
            <p:nvPr/>
          </p:nvSpPr>
          <p:spPr>
            <a:xfrm>
              <a:off x="7976213" y="2906616"/>
              <a:ext cx="165253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3200" dirty="0">
                  <a:solidFill>
                    <a:schemeClr val="bg1">
                      <a:alpha val="0"/>
                    </a:schemeClr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rPr>
                <a:t>登录</a:t>
              </a:r>
            </a:p>
          </p:txBody>
        </p:sp>
      </p:grpSp>
      <p:sp>
        <p:nvSpPr>
          <p:cNvPr id="11" name="文本框 10">
            <a:extLst>
              <a:ext uri="{FF2B5EF4-FFF2-40B4-BE49-F238E27FC236}">
                <a16:creationId xmlns:a16="http://schemas.microsoft.com/office/drawing/2014/main" id="{ACB62FDB-C5CE-20D2-DFCD-834F997D49CE}"/>
              </a:ext>
            </a:extLst>
          </p:cNvPr>
          <p:cNvSpPr txBox="1"/>
          <p:nvPr/>
        </p:nvSpPr>
        <p:spPr>
          <a:xfrm>
            <a:off x="2351690" y="1659664"/>
            <a:ext cx="7398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>
                <a:solidFill>
                  <a:schemeClr val="bg1"/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挑选一种你喜欢的颜色，并为自己的电脑命名。此后，你</a:t>
            </a:r>
            <a:r>
              <a:rPr kumimoji="1" lang="en-US" altLang="zh-CN" sz="1400" dirty="0">
                <a:solidFill>
                  <a:schemeClr val="bg1"/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™️</a:t>
            </a:r>
            <a:r>
              <a:rPr kumimoji="1" lang="zh-CN" altLang="en-US" sz="1400" dirty="0">
                <a:solidFill>
                  <a:schemeClr val="bg1"/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还可以进行更多个性化设置。</a:t>
            </a:r>
          </a:p>
        </p:txBody>
      </p:sp>
      <p:grpSp>
        <p:nvGrpSpPr>
          <p:cNvPr id="14" name="图形 27">
            <a:extLst>
              <a:ext uri="{FF2B5EF4-FFF2-40B4-BE49-F238E27FC236}">
                <a16:creationId xmlns:a16="http://schemas.microsoft.com/office/drawing/2014/main" id="{2246DA30-F936-B7FC-05FB-4EA7360F3AE5}"/>
              </a:ext>
            </a:extLst>
          </p:cNvPr>
          <p:cNvGrpSpPr/>
          <p:nvPr/>
        </p:nvGrpSpPr>
        <p:grpSpPr>
          <a:xfrm>
            <a:off x="2504795" y="6189486"/>
            <a:ext cx="407862" cy="401788"/>
            <a:chOff x="6314382" y="3213556"/>
            <a:chExt cx="407862" cy="401788"/>
          </a:xfrm>
        </p:grpSpPr>
        <p:sp>
          <p:nvSpPr>
            <p:cNvPr id="15" name="任意形状 14">
              <a:extLst>
                <a:ext uri="{FF2B5EF4-FFF2-40B4-BE49-F238E27FC236}">
                  <a16:creationId xmlns:a16="http://schemas.microsoft.com/office/drawing/2014/main" id="{808A1D3A-A198-A3FA-8E09-5F90DC1F6F30}"/>
                </a:ext>
              </a:extLst>
            </p:cNvPr>
            <p:cNvSpPr/>
            <p:nvPr/>
          </p:nvSpPr>
          <p:spPr>
            <a:xfrm>
              <a:off x="6358324" y="3254026"/>
              <a:ext cx="295721" cy="296549"/>
            </a:xfrm>
            <a:custGeom>
              <a:avLst/>
              <a:gdLst>
                <a:gd name="connsiteX0" fmla="*/ -826 w 295721"/>
                <a:gd name="connsiteY0" fmla="*/ 147947 h 296549"/>
                <a:gd name="connsiteX1" fmla="*/ 147032 w 295721"/>
                <a:gd name="connsiteY1" fmla="*/ -328 h 296549"/>
                <a:gd name="connsiteX2" fmla="*/ 294895 w 295721"/>
                <a:gd name="connsiteY2" fmla="*/ 147947 h 296549"/>
                <a:gd name="connsiteX3" fmla="*/ 147032 w 295721"/>
                <a:gd name="connsiteY3" fmla="*/ 296221 h 296549"/>
                <a:gd name="connsiteX4" fmla="*/ -826 w 295721"/>
                <a:gd name="connsiteY4" fmla="*/ 147947 h 296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721" h="296549">
                  <a:moveTo>
                    <a:pt x="-826" y="147947"/>
                  </a:moveTo>
                  <a:cubicBezTo>
                    <a:pt x="-826" y="66057"/>
                    <a:pt x="65374" y="-328"/>
                    <a:pt x="147032" y="-328"/>
                  </a:cubicBezTo>
                  <a:cubicBezTo>
                    <a:pt x="228691" y="-328"/>
                    <a:pt x="294895" y="66057"/>
                    <a:pt x="294895" y="147947"/>
                  </a:cubicBezTo>
                  <a:cubicBezTo>
                    <a:pt x="294895" y="229836"/>
                    <a:pt x="228691" y="296221"/>
                    <a:pt x="147032" y="296221"/>
                  </a:cubicBezTo>
                  <a:cubicBezTo>
                    <a:pt x="65374" y="296221"/>
                    <a:pt x="-826" y="229836"/>
                    <a:pt x="-826" y="147947"/>
                  </a:cubicBezTo>
                  <a:close/>
                </a:path>
              </a:pathLst>
            </a:custGeom>
            <a:noFill/>
            <a:ln w="49698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" name="任意形状 15">
              <a:extLst>
                <a:ext uri="{FF2B5EF4-FFF2-40B4-BE49-F238E27FC236}">
                  <a16:creationId xmlns:a16="http://schemas.microsoft.com/office/drawing/2014/main" id="{729D922E-76A1-0C06-BD4F-B9632FE5A3F9}"/>
                </a:ext>
              </a:extLst>
            </p:cNvPr>
            <p:cNvSpPr/>
            <p:nvPr/>
          </p:nvSpPr>
          <p:spPr>
            <a:xfrm>
              <a:off x="6480998" y="3213556"/>
              <a:ext cx="54670" cy="401788"/>
            </a:xfrm>
            <a:custGeom>
              <a:avLst/>
              <a:gdLst>
                <a:gd name="connsiteX0" fmla="*/ -826 w 54670"/>
                <a:gd name="connsiteY0" fmla="*/ -328 h 401788"/>
                <a:gd name="connsiteX1" fmla="*/ 53845 w 54670"/>
                <a:gd name="connsiteY1" fmla="*/ -328 h 401788"/>
                <a:gd name="connsiteX2" fmla="*/ 53845 w 54670"/>
                <a:gd name="connsiteY2" fmla="*/ 401460 h 401788"/>
                <a:gd name="connsiteX3" fmla="*/ -826 w 54670"/>
                <a:gd name="connsiteY3" fmla="*/ 401460 h 401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670" h="401788">
                  <a:moveTo>
                    <a:pt x="-826" y="-328"/>
                  </a:moveTo>
                  <a:lnTo>
                    <a:pt x="53845" y="-328"/>
                  </a:lnTo>
                  <a:lnTo>
                    <a:pt x="53845" y="401460"/>
                  </a:lnTo>
                  <a:lnTo>
                    <a:pt x="-826" y="401460"/>
                  </a:lnTo>
                  <a:close/>
                </a:path>
              </a:pathLst>
            </a:custGeom>
            <a:solidFill>
              <a:srgbClr val="23447B"/>
            </a:solidFill>
            <a:ln w="8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" name="任意形状 16">
              <a:extLst>
                <a:ext uri="{FF2B5EF4-FFF2-40B4-BE49-F238E27FC236}">
                  <a16:creationId xmlns:a16="http://schemas.microsoft.com/office/drawing/2014/main" id="{20AB06FE-FCC6-1BC1-C8E3-36FDAEE0E748}"/>
                </a:ext>
              </a:extLst>
            </p:cNvPr>
            <p:cNvSpPr/>
            <p:nvPr/>
          </p:nvSpPr>
          <p:spPr>
            <a:xfrm>
              <a:off x="6314382" y="3376701"/>
              <a:ext cx="407862" cy="53803"/>
            </a:xfrm>
            <a:custGeom>
              <a:avLst/>
              <a:gdLst>
                <a:gd name="connsiteX0" fmla="*/ -826 w 407862"/>
                <a:gd name="connsiteY0" fmla="*/ -328 h 53803"/>
                <a:gd name="connsiteX1" fmla="*/ 407036 w 407862"/>
                <a:gd name="connsiteY1" fmla="*/ -328 h 53803"/>
                <a:gd name="connsiteX2" fmla="*/ 407036 w 407862"/>
                <a:gd name="connsiteY2" fmla="*/ 53475 h 53803"/>
                <a:gd name="connsiteX3" fmla="*/ -826 w 407862"/>
                <a:gd name="connsiteY3" fmla="*/ 53475 h 53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7862" h="53803">
                  <a:moveTo>
                    <a:pt x="-826" y="-328"/>
                  </a:moveTo>
                  <a:lnTo>
                    <a:pt x="407036" y="-328"/>
                  </a:lnTo>
                  <a:lnTo>
                    <a:pt x="407036" y="53475"/>
                  </a:lnTo>
                  <a:lnTo>
                    <a:pt x="-826" y="53475"/>
                  </a:lnTo>
                  <a:close/>
                </a:path>
              </a:pathLst>
            </a:custGeom>
            <a:solidFill>
              <a:srgbClr val="23447B"/>
            </a:solidFill>
            <a:ln w="8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" name="任意形状 17">
              <a:extLst>
                <a:ext uri="{FF2B5EF4-FFF2-40B4-BE49-F238E27FC236}">
                  <a16:creationId xmlns:a16="http://schemas.microsoft.com/office/drawing/2014/main" id="{EB4CA50D-ECE2-1609-B558-748B75D3BC6E}"/>
                </a:ext>
              </a:extLst>
            </p:cNvPr>
            <p:cNvSpPr/>
            <p:nvPr/>
          </p:nvSpPr>
          <p:spPr>
            <a:xfrm>
              <a:off x="6336027" y="3251209"/>
              <a:ext cx="319415" cy="317733"/>
            </a:xfrm>
            <a:custGeom>
              <a:avLst/>
              <a:gdLst>
                <a:gd name="connsiteX0" fmla="*/ 280129 w 319415"/>
                <a:gd name="connsiteY0" fmla="*/ -328 h 317733"/>
                <a:gd name="connsiteX1" fmla="*/ 318589 w 319415"/>
                <a:gd name="connsiteY1" fmla="*/ 38401 h 317733"/>
                <a:gd name="connsiteX2" fmla="*/ 37634 w 319415"/>
                <a:gd name="connsiteY2" fmla="*/ 317406 h 317733"/>
                <a:gd name="connsiteX3" fmla="*/ -826 w 319415"/>
                <a:gd name="connsiteY3" fmla="*/ 278677 h 317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9415" h="317733">
                  <a:moveTo>
                    <a:pt x="280129" y="-328"/>
                  </a:moveTo>
                  <a:lnTo>
                    <a:pt x="318589" y="38401"/>
                  </a:lnTo>
                  <a:lnTo>
                    <a:pt x="37634" y="317406"/>
                  </a:lnTo>
                  <a:lnTo>
                    <a:pt x="-826" y="278677"/>
                  </a:lnTo>
                  <a:close/>
                </a:path>
              </a:pathLst>
            </a:custGeom>
            <a:solidFill>
              <a:srgbClr val="23447B"/>
            </a:solidFill>
            <a:ln w="8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" name="任意形状 18">
              <a:extLst>
                <a:ext uri="{FF2B5EF4-FFF2-40B4-BE49-F238E27FC236}">
                  <a16:creationId xmlns:a16="http://schemas.microsoft.com/office/drawing/2014/main" id="{8030B097-5C14-4182-9D84-020C476F65D4}"/>
                </a:ext>
              </a:extLst>
            </p:cNvPr>
            <p:cNvSpPr/>
            <p:nvPr/>
          </p:nvSpPr>
          <p:spPr>
            <a:xfrm>
              <a:off x="6340123" y="3223151"/>
              <a:ext cx="339912" cy="339938"/>
            </a:xfrm>
            <a:custGeom>
              <a:avLst/>
              <a:gdLst>
                <a:gd name="connsiteX0" fmla="*/ 339087 w 339912"/>
                <a:gd name="connsiteY0" fmla="*/ 301018 h 339938"/>
                <a:gd name="connsiteX1" fmla="*/ 300487 w 339912"/>
                <a:gd name="connsiteY1" fmla="*/ 339611 h 339938"/>
                <a:gd name="connsiteX2" fmla="*/ -826 w 339912"/>
                <a:gd name="connsiteY2" fmla="*/ 38264 h 339938"/>
                <a:gd name="connsiteX3" fmla="*/ 37770 w 339912"/>
                <a:gd name="connsiteY3" fmla="*/ -328 h 339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9912" h="339938">
                  <a:moveTo>
                    <a:pt x="339087" y="301018"/>
                  </a:moveTo>
                  <a:lnTo>
                    <a:pt x="300487" y="339611"/>
                  </a:lnTo>
                  <a:lnTo>
                    <a:pt x="-826" y="38264"/>
                  </a:lnTo>
                  <a:lnTo>
                    <a:pt x="37770" y="-328"/>
                  </a:lnTo>
                  <a:close/>
                </a:path>
              </a:pathLst>
            </a:custGeom>
            <a:solidFill>
              <a:srgbClr val="23447B"/>
            </a:solidFill>
            <a:ln w="8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0" name="任意形状 19">
              <a:extLst>
                <a:ext uri="{FF2B5EF4-FFF2-40B4-BE49-F238E27FC236}">
                  <a16:creationId xmlns:a16="http://schemas.microsoft.com/office/drawing/2014/main" id="{C25F6DF7-663D-9891-C1A7-4788E56C3FF1}"/>
                </a:ext>
              </a:extLst>
            </p:cNvPr>
            <p:cNvSpPr/>
            <p:nvPr/>
          </p:nvSpPr>
          <p:spPr>
            <a:xfrm>
              <a:off x="6473188" y="3215291"/>
              <a:ext cx="70291" cy="182236"/>
            </a:xfrm>
            <a:custGeom>
              <a:avLst/>
              <a:gdLst>
                <a:gd name="connsiteX0" fmla="*/ -826 w 70291"/>
                <a:gd name="connsiteY0" fmla="*/ 146763 h 182236"/>
                <a:gd name="connsiteX1" fmla="*/ 16747 w 70291"/>
                <a:gd name="connsiteY1" fmla="*/ 146763 h 182236"/>
                <a:gd name="connsiteX2" fmla="*/ 16747 w 70291"/>
                <a:gd name="connsiteY2" fmla="*/ -328 h 182236"/>
                <a:gd name="connsiteX3" fmla="*/ 51892 w 70291"/>
                <a:gd name="connsiteY3" fmla="*/ -328 h 182236"/>
                <a:gd name="connsiteX4" fmla="*/ 51892 w 70291"/>
                <a:gd name="connsiteY4" fmla="*/ 146763 h 182236"/>
                <a:gd name="connsiteX5" fmla="*/ 69465 w 70291"/>
                <a:gd name="connsiteY5" fmla="*/ 146763 h 182236"/>
                <a:gd name="connsiteX6" fmla="*/ 34320 w 70291"/>
                <a:gd name="connsiteY6" fmla="*/ 181909 h 182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0291" h="182236">
                  <a:moveTo>
                    <a:pt x="-826" y="146763"/>
                  </a:moveTo>
                  <a:lnTo>
                    <a:pt x="16747" y="146763"/>
                  </a:lnTo>
                  <a:lnTo>
                    <a:pt x="16747" y="-328"/>
                  </a:lnTo>
                  <a:lnTo>
                    <a:pt x="51892" y="-328"/>
                  </a:lnTo>
                  <a:lnTo>
                    <a:pt x="51892" y="146763"/>
                  </a:lnTo>
                  <a:lnTo>
                    <a:pt x="69465" y="146763"/>
                  </a:lnTo>
                  <a:lnTo>
                    <a:pt x="34320" y="181909"/>
                  </a:lnTo>
                  <a:close/>
                </a:path>
              </a:pathLst>
            </a:custGeom>
            <a:solidFill>
              <a:srgbClr val="FFFFFF"/>
            </a:solidFill>
            <a:ln w="8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1" name="任意形状 20">
              <a:extLst>
                <a:ext uri="{FF2B5EF4-FFF2-40B4-BE49-F238E27FC236}">
                  <a16:creationId xmlns:a16="http://schemas.microsoft.com/office/drawing/2014/main" id="{35D17D36-1E81-0954-BFEC-61E8467DB43B}"/>
                </a:ext>
              </a:extLst>
            </p:cNvPr>
            <p:cNvSpPr/>
            <p:nvPr/>
          </p:nvSpPr>
          <p:spPr>
            <a:xfrm>
              <a:off x="6535669" y="3368023"/>
              <a:ext cx="182236" cy="70291"/>
            </a:xfrm>
            <a:custGeom>
              <a:avLst/>
              <a:gdLst>
                <a:gd name="connsiteX0" fmla="*/ 146265 w 182236"/>
                <a:gd name="connsiteY0" fmla="*/ 69963 h 70291"/>
                <a:gd name="connsiteX1" fmla="*/ 146265 w 182236"/>
                <a:gd name="connsiteY1" fmla="*/ 52390 h 70291"/>
                <a:gd name="connsiteX2" fmla="*/ -826 w 182236"/>
                <a:gd name="connsiteY2" fmla="*/ 52390 h 70291"/>
                <a:gd name="connsiteX3" fmla="*/ -826 w 182236"/>
                <a:gd name="connsiteY3" fmla="*/ 17245 h 70291"/>
                <a:gd name="connsiteX4" fmla="*/ 146265 w 182236"/>
                <a:gd name="connsiteY4" fmla="*/ 17245 h 70291"/>
                <a:gd name="connsiteX5" fmla="*/ 146265 w 182236"/>
                <a:gd name="connsiteY5" fmla="*/ -328 h 70291"/>
                <a:gd name="connsiteX6" fmla="*/ 181410 w 182236"/>
                <a:gd name="connsiteY6" fmla="*/ 34818 h 70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2236" h="70291">
                  <a:moveTo>
                    <a:pt x="146265" y="69963"/>
                  </a:moveTo>
                  <a:lnTo>
                    <a:pt x="146265" y="52390"/>
                  </a:lnTo>
                  <a:lnTo>
                    <a:pt x="-826" y="52390"/>
                  </a:lnTo>
                  <a:lnTo>
                    <a:pt x="-826" y="17245"/>
                  </a:lnTo>
                  <a:lnTo>
                    <a:pt x="146265" y="17245"/>
                  </a:lnTo>
                  <a:lnTo>
                    <a:pt x="146265" y="-328"/>
                  </a:lnTo>
                  <a:lnTo>
                    <a:pt x="181410" y="34818"/>
                  </a:lnTo>
                  <a:close/>
                </a:path>
              </a:pathLst>
            </a:custGeom>
            <a:solidFill>
              <a:srgbClr val="FFFFFF"/>
            </a:solidFill>
            <a:ln w="8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22" name="矩形 21">
            <a:extLst>
              <a:ext uri="{FF2B5EF4-FFF2-40B4-BE49-F238E27FC236}">
                <a16:creationId xmlns:a16="http://schemas.microsoft.com/office/drawing/2014/main" id="{34E3801C-E8FC-B045-049F-CAF8D819D8DF}"/>
              </a:ext>
            </a:extLst>
          </p:cNvPr>
          <p:cNvSpPr/>
          <p:nvPr/>
        </p:nvSpPr>
        <p:spPr>
          <a:xfrm>
            <a:off x="2395632" y="2548586"/>
            <a:ext cx="295721" cy="3399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778FAA06-E5AD-8D80-4A18-549BAAC20C52}"/>
              </a:ext>
            </a:extLst>
          </p:cNvPr>
          <p:cNvSpPr/>
          <p:nvPr/>
        </p:nvSpPr>
        <p:spPr>
          <a:xfrm>
            <a:off x="2520277" y="2591299"/>
            <a:ext cx="127256" cy="12725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BD83E2E3-A9D1-2AD0-0B13-57869710E8CE}"/>
              </a:ext>
            </a:extLst>
          </p:cNvPr>
          <p:cNvSpPr/>
          <p:nvPr/>
        </p:nvSpPr>
        <p:spPr>
          <a:xfrm>
            <a:off x="2691353" y="2548586"/>
            <a:ext cx="295721" cy="33993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293187B8-B359-43C4-234A-3453C19315B6}"/>
              </a:ext>
            </a:extLst>
          </p:cNvPr>
          <p:cNvSpPr/>
          <p:nvPr/>
        </p:nvSpPr>
        <p:spPr>
          <a:xfrm>
            <a:off x="2815998" y="2591299"/>
            <a:ext cx="127256" cy="12725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DD194221-7E9F-72B8-74AD-F88EE1FBE7DC}"/>
              </a:ext>
            </a:extLst>
          </p:cNvPr>
          <p:cNvSpPr/>
          <p:nvPr/>
        </p:nvSpPr>
        <p:spPr>
          <a:xfrm>
            <a:off x="2987074" y="2548586"/>
            <a:ext cx="295721" cy="3399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CBE58EB3-99B2-2926-CA87-DBB94B8C6843}"/>
              </a:ext>
            </a:extLst>
          </p:cNvPr>
          <p:cNvSpPr/>
          <p:nvPr/>
        </p:nvSpPr>
        <p:spPr>
          <a:xfrm>
            <a:off x="3111719" y="2591299"/>
            <a:ext cx="127256" cy="12725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59E184B4-60CB-B206-8D83-2052F78A2251}"/>
              </a:ext>
            </a:extLst>
          </p:cNvPr>
          <p:cNvSpPr/>
          <p:nvPr/>
        </p:nvSpPr>
        <p:spPr>
          <a:xfrm>
            <a:off x="3282795" y="2548586"/>
            <a:ext cx="295721" cy="33993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4F96160F-664E-7858-9DB4-A7CA32CFA65D}"/>
              </a:ext>
            </a:extLst>
          </p:cNvPr>
          <p:cNvSpPr/>
          <p:nvPr/>
        </p:nvSpPr>
        <p:spPr>
          <a:xfrm>
            <a:off x="3407440" y="2591299"/>
            <a:ext cx="127256" cy="1272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ECB0A685-1F2E-E974-0E1F-D012AA59E308}"/>
              </a:ext>
            </a:extLst>
          </p:cNvPr>
          <p:cNvSpPr/>
          <p:nvPr/>
        </p:nvSpPr>
        <p:spPr>
          <a:xfrm>
            <a:off x="3578516" y="2548586"/>
            <a:ext cx="295721" cy="339938"/>
          </a:xfrm>
          <a:prstGeom prst="rect">
            <a:avLst/>
          </a:prstGeom>
          <a:solidFill>
            <a:srgbClr val="E9691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E170E522-FA04-5C8E-F28C-5891A30A75A2}"/>
              </a:ext>
            </a:extLst>
          </p:cNvPr>
          <p:cNvSpPr/>
          <p:nvPr/>
        </p:nvSpPr>
        <p:spPr>
          <a:xfrm>
            <a:off x="3703161" y="2591299"/>
            <a:ext cx="127256" cy="127256"/>
          </a:xfrm>
          <a:prstGeom prst="rect">
            <a:avLst/>
          </a:prstGeom>
          <a:solidFill>
            <a:srgbClr val="FF7B1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54F2E121-E1A9-8646-C743-18A4DC9B6B2E}"/>
              </a:ext>
            </a:extLst>
          </p:cNvPr>
          <p:cNvSpPr/>
          <p:nvPr/>
        </p:nvSpPr>
        <p:spPr>
          <a:xfrm>
            <a:off x="3874237" y="2548586"/>
            <a:ext cx="295721" cy="339938"/>
          </a:xfrm>
          <a:prstGeom prst="rect">
            <a:avLst/>
          </a:prstGeom>
          <a:solidFill>
            <a:srgbClr val="F0B51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52DB54CB-8C26-67AD-4787-A8B63DF6D7B6}"/>
              </a:ext>
            </a:extLst>
          </p:cNvPr>
          <p:cNvSpPr/>
          <p:nvPr/>
        </p:nvSpPr>
        <p:spPr>
          <a:xfrm>
            <a:off x="3998882" y="2591299"/>
            <a:ext cx="127256" cy="12725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C6886669-845D-9533-3185-CE681B6D5CD3}"/>
              </a:ext>
            </a:extLst>
          </p:cNvPr>
          <p:cNvSpPr/>
          <p:nvPr/>
        </p:nvSpPr>
        <p:spPr>
          <a:xfrm>
            <a:off x="4169958" y="2548586"/>
            <a:ext cx="295721" cy="3399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44DF50C1-7804-1677-E87D-D1800123F18A}"/>
              </a:ext>
            </a:extLst>
          </p:cNvPr>
          <p:cNvSpPr/>
          <p:nvPr/>
        </p:nvSpPr>
        <p:spPr>
          <a:xfrm>
            <a:off x="4294603" y="2591299"/>
            <a:ext cx="127256" cy="12725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32B3A67D-B34A-3475-52AB-EFF4B4F0AC0F}"/>
              </a:ext>
            </a:extLst>
          </p:cNvPr>
          <p:cNvSpPr/>
          <p:nvPr/>
        </p:nvSpPr>
        <p:spPr>
          <a:xfrm>
            <a:off x="4465679" y="2548586"/>
            <a:ext cx="295721" cy="339938"/>
          </a:xfrm>
          <a:prstGeom prst="rect">
            <a:avLst/>
          </a:prstGeom>
          <a:solidFill>
            <a:srgbClr val="7FC55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198D78A7-8A60-2BE5-69F3-9C3CCC3944DC}"/>
              </a:ext>
            </a:extLst>
          </p:cNvPr>
          <p:cNvSpPr/>
          <p:nvPr/>
        </p:nvSpPr>
        <p:spPr>
          <a:xfrm>
            <a:off x="4590324" y="2591299"/>
            <a:ext cx="127256" cy="12725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2C445814-7A28-4EA3-65C7-E153E266A807}"/>
              </a:ext>
            </a:extLst>
          </p:cNvPr>
          <p:cNvSpPr/>
          <p:nvPr/>
        </p:nvSpPr>
        <p:spPr>
          <a:xfrm>
            <a:off x="4761400" y="2548586"/>
            <a:ext cx="295721" cy="3399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C8047A77-B597-3589-6AC1-01303E58D53C}"/>
              </a:ext>
            </a:extLst>
          </p:cNvPr>
          <p:cNvSpPr/>
          <p:nvPr/>
        </p:nvSpPr>
        <p:spPr>
          <a:xfrm>
            <a:off x="4886045" y="2591299"/>
            <a:ext cx="127256" cy="127256"/>
          </a:xfrm>
          <a:prstGeom prst="rect">
            <a:avLst/>
          </a:prstGeom>
          <a:solidFill>
            <a:srgbClr val="94B98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3FF67131-6259-700E-8EFA-CFAC43497ACB}"/>
              </a:ext>
            </a:extLst>
          </p:cNvPr>
          <p:cNvSpPr/>
          <p:nvPr/>
        </p:nvSpPr>
        <p:spPr>
          <a:xfrm>
            <a:off x="5057121" y="2548586"/>
            <a:ext cx="295721" cy="33993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E16C0ACF-A032-0659-A10B-AA4D5FC05D42}"/>
              </a:ext>
            </a:extLst>
          </p:cNvPr>
          <p:cNvSpPr/>
          <p:nvPr/>
        </p:nvSpPr>
        <p:spPr>
          <a:xfrm>
            <a:off x="5181766" y="2591299"/>
            <a:ext cx="127256" cy="12725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868B1B4D-F789-EDD8-F516-CAA7F42AE4F5}"/>
              </a:ext>
            </a:extLst>
          </p:cNvPr>
          <p:cNvSpPr/>
          <p:nvPr/>
        </p:nvSpPr>
        <p:spPr>
          <a:xfrm>
            <a:off x="5352842" y="2548586"/>
            <a:ext cx="295721" cy="33993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BABE621E-4D86-B116-361D-041D818D411B}"/>
              </a:ext>
            </a:extLst>
          </p:cNvPr>
          <p:cNvSpPr/>
          <p:nvPr/>
        </p:nvSpPr>
        <p:spPr>
          <a:xfrm>
            <a:off x="5477487" y="2591299"/>
            <a:ext cx="127256" cy="12725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903F350A-50EB-07D9-D219-1000F2306C96}"/>
              </a:ext>
            </a:extLst>
          </p:cNvPr>
          <p:cNvSpPr/>
          <p:nvPr/>
        </p:nvSpPr>
        <p:spPr>
          <a:xfrm>
            <a:off x="5648563" y="2548586"/>
            <a:ext cx="295721" cy="33993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9E75C818-4F32-34C2-B29F-E49760907627}"/>
              </a:ext>
            </a:extLst>
          </p:cNvPr>
          <p:cNvSpPr/>
          <p:nvPr/>
        </p:nvSpPr>
        <p:spPr>
          <a:xfrm>
            <a:off x="5773208" y="2591299"/>
            <a:ext cx="127256" cy="12725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7454C576-E5A3-1703-3FDD-16C8784097B1}"/>
              </a:ext>
            </a:extLst>
          </p:cNvPr>
          <p:cNvSpPr/>
          <p:nvPr/>
        </p:nvSpPr>
        <p:spPr>
          <a:xfrm>
            <a:off x="5944284" y="2548586"/>
            <a:ext cx="295721" cy="33993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EFDB5BA6-7775-A698-A9CB-7ADF44BCE4DD}"/>
              </a:ext>
            </a:extLst>
          </p:cNvPr>
          <p:cNvSpPr/>
          <p:nvPr/>
        </p:nvSpPr>
        <p:spPr>
          <a:xfrm>
            <a:off x="6068929" y="2591299"/>
            <a:ext cx="127256" cy="12725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EA797EF8-92C5-C3FA-0F74-F4F49CAF5BEE}"/>
              </a:ext>
            </a:extLst>
          </p:cNvPr>
          <p:cNvSpPr/>
          <p:nvPr/>
        </p:nvSpPr>
        <p:spPr>
          <a:xfrm>
            <a:off x="6240005" y="2548586"/>
            <a:ext cx="295721" cy="339938"/>
          </a:xfrm>
          <a:prstGeom prst="rect">
            <a:avLst/>
          </a:prstGeom>
          <a:solidFill>
            <a:srgbClr val="007DA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25636028-63E1-C252-2D43-DE438C1CD6D2}"/>
              </a:ext>
            </a:extLst>
          </p:cNvPr>
          <p:cNvSpPr/>
          <p:nvPr/>
        </p:nvSpPr>
        <p:spPr>
          <a:xfrm>
            <a:off x="6364650" y="2591299"/>
            <a:ext cx="127256" cy="127256"/>
          </a:xfrm>
          <a:prstGeom prst="rect">
            <a:avLst/>
          </a:prstGeom>
          <a:solidFill>
            <a:srgbClr val="008DC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412F40DE-716A-0691-722D-5F59603C02EC}"/>
              </a:ext>
            </a:extLst>
          </p:cNvPr>
          <p:cNvSpPr/>
          <p:nvPr/>
        </p:nvSpPr>
        <p:spPr>
          <a:xfrm>
            <a:off x="6535726" y="2548586"/>
            <a:ext cx="295721" cy="339938"/>
          </a:xfrm>
          <a:prstGeom prst="rect">
            <a:avLst/>
          </a:prstGeom>
          <a:solidFill>
            <a:srgbClr val="06618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42D6F355-768D-0FBA-856E-5D5C59345F51}"/>
              </a:ext>
            </a:extLst>
          </p:cNvPr>
          <p:cNvSpPr/>
          <p:nvPr/>
        </p:nvSpPr>
        <p:spPr>
          <a:xfrm>
            <a:off x="6660371" y="2591299"/>
            <a:ext cx="127256" cy="127256"/>
          </a:xfrm>
          <a:prstGeom prst="rect">
            <a:avLst/>
          </a:prstGeom>
          <a:solidFill>
            <a:srgbClr val="008DC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44526CD4-C9CE-3172-4220-D01B818708C8}"/>
              </a:ext>
            </a:extLst>
          </p:cNvPr>
          <p:cNvSpPr/>
          <p:nvPr/>
        </p:nvSpPr>
        <p:spPr>
          <a:xfrm>
            <a:off x="6831447" y="2548586"/>
            <a:ext cx="295721" cy="339938"/>
          </a:xfrm>
          <a:prstGeom prst="rect">
            <a:avLst/>
          </a:prstGeom>
          <a:solidFill>
            <a:srgbClr val="014E7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56B95D19-5166-5911-5822-95FA9B0A13FA}"/>
              </a:ext>
            </a:extLst>
          </p:cNvPr>
          <p:cNvSpPr/>
          <p:nvPr/>
        </p:nvSpPr>
        <p:spPr>
          <a:xfrm>
            <a:off x="6956092" y="2591299"/>
            <a:ext cx="127256" cy="12725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703F72FA-70D2-96D4-B311-F4A8C128BAE5}"/>
              </a:ext>
            </a:extLst>
          </p:cNvPr>
          <p:cNvSpPr/>
          <p:nvPr/>
        </p:nvSpPr>
        <p:spPr>
          <a:xfrm>
            <a:off x="7127168" y="2548586"/>
            <a:ext cx="295721" cy="339938"/>
          </a:xfrm>
          <a:prstGeom prst="rect">
            <a:avLst/>
          </a:prstGeom>
          <a:solidFill>
            <a:srgbClr val="1A36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D449DB3E-A58C-D26C-C140-6862CD207073}"/>
              </a:ext>
            </a:extLst>
          </p:cNvPr>
          <p:cNvSpPr/>
          <p:nvPr/>
        </p:nvSpPr>
        <p:spPr>
          <a:xfrm>
            <a:off x="7251813" y="2591299"/>
            <a:ext cx="127256" cy="127256"/>
          </a:xfrm>
          <a:prstGeom prst="rect">
            <a:avLst/>
          </a:prstGeom>
          <a:solidFill>
            <a:srgbClr val="1D438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5398E4A1-2F05-4A43-3313-3EABEBB79301}"/>
              </a:ext>
            </a:extLst>
          </p:cNvPr>
          <p:cNvSpPr/>
          <p:nvPr/>
        </p:nvSpPr>
        <p:spPr>
          <a:xfrm>
            <a:off x="7422889" y="2548586"/>
            <a:ext cx="295721" cy="339938"/>
          </a:xfrm>
          <a:prstGeom prst="rect">
            <a:avLst/>
          </a:prstGeom>
          <a:solidFill>
            <a:srgbClr val="7536A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497B9018-11C5-B039-0D08-F6EAAB353E03}"/>
              </a:ext>
            </a:extLst>
          </p:cNvPr>
          <p:cNvSpPr/>
          <p:nvPr/>
        </p:nvSpPr>
        <p:spPr>
          <a:xfrm>
            <a:off x="7547534" y="2591299"/>
            <a:ext cx="127256" cy="127256"/>
          </a:xfrm>
          <a:prstGeom prst="rect">
            <a:avLst/>
          </a:prstGeom>
          <a:solidFill>
            <a:srgbClr val="9947D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53DABE3C-53D8-D6A8-E9A3-CD2CE63E471C}"/>
              </a:ext>
            </a:extLst>
          </p:cNvPr>
          <p:cNvSpPr/>
          <p:nvPr/>
        </p:nvSpPr>
        <p:spPr>
          <a:xfrm>
            <a:off x="7718610" y="2548586"/>
            <a:ext cx="295721" cy="339938"/>
          </a:xfrm>
          <a:prstGeom prst="rect">
            <a:avLst/>
          </a:prstGeom>
          <a:solidFill>
            <a:srgbClr val="9548D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D21658BE-52FC-2CD0-18AB-4B96A271F9AB}"/>
              </a:ext>
            </a:extLst>
          </p:cNvPr>
          <p:cNvSpPr/>
          <p:nvPr/>
        </p:nvSpPr>
        <p:spPr>
          <a:xfrm>
            <a:off x="7843255" y="2591299"/>
            <a:ext cx="127256" cy="127256"/>
          </a:xfrm>
          <a:prstGeom prst="rect">
            <a:avLst/>
          </a:prstGeom>
          <a:solidFill>
            <a:srgbClr val="AB57E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A0C4E177-22C1-DA1B-B57D-FDE874A29A20}"/>
              </a:ext>
            </a:extLst>
          </p:cNvPr>
          <p:cNvSpPr/>
          <p:nvPr/>
        </p:nvSpPr>
        <p:spPr>
          <a:xfrm>
            <a:off x="8014331" y="2548586"/>
            <a:ext cx="295721" cy="339938"/>
          </a:xfrm>
          <a:prstGeom prst="rect">
            <a:avLst/>
          </a:prstGeom>
          <a:solidFill>
            <a:srgbClr val="AB57E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4E0BDE75-273C-2326-ABD4-4825CBB099B5}"/>
              </a:ext>
            </a:extLst>
          </p:cNvPr>
          <p:cNvSpPr/>
          <p:nvPr/>
        </p:nvSpPr>
        <p:spPr>
          <a:xfrm>
            <a:off x="8138976" y="2591299"/>
            <a:ext cx="127256" cy="127256"/>
          </a:xfrm>
          <a:prstGeom prst="rect">
            <a:avLst/>
          </a:prstGeom>
          <a:solidFill>
            <a:srgbClr val="C1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089EF8F5-BC1D-1A14-CB4D-FF38BC7B58C6}"/>
              </a:ext>
            </a:extLst>
          </p:cNvPr>
          <p:cNvSpPr/>
          <p:nvPr/>
        </p:nvSpPr>
        <p:spPr>
          <a:xfrm>
            <a:off x="8310052" y="2548586"/>
            <a:ext cx="295721" cy="339938"/>
          </a:xfrm>
          <a:prstGeom prst="rect">
            <a:avLst/>
          </a:prstGeom>
          <a:solidFill>
            <a:srgbClr val="924D6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D14BB46E-F1EF-8BB1-C82E-288568DBD29F}"/>
              </a:ext>
            </a:extLst>
          </p:cNvPr>
          <p:cNvSpPr/>
          <p:nvPr/>
        </p:nvSpPr>
        <p:spPr>
          <a:xfrm>
            <a:off x="8434697" y="2591299"/>
            <a:ext cx="127256" cy="127256"/>
          </a:xfrm>
          <a:prstGeom prst="rect">
            <a:avLst/>
          </a:prstGeom>
          <a:solidFill>
            <a:srgbClr val="BD648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75541101-4D6F-75CB-85DE-2CED6030AF33}"/>
              </a:ext>
            </a:extLst>
          </p:cNvPr>
          <p:cNvSpPr/>
          <p:nvPr/>
        </p:nvSpPr>
        <p:spPr>
          <a:xfrm>
            <a:off x="8605773" y="2548586"/>
            <a:ext cx="295721" cy="339938"/>
          </a:xfrm>
          <a:prstGeom prst="rect">
            <a:avLst/>
          </a:prstGeom>
          <a:solidFill>
            <a:srgbClr val="BD648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E9240D71-9626-2123-E437-6339CE4B61AB}"/>
              </a:ext>
            </a:extLst>
          </p:cNvPr>
          <p:cNvSpPr/>
          <p:nvPr/>
        </p:nvSpPr>
        <p:spPr>
          <a:xfrm>
            <a:off x="8730418" y="2591299"/>
            <a:ext cx="127256" cy="127256"/>
          </a:xfrm>
          <a:prstGeom prst="rect">
            <a:avLst/>
          </a:prstGeom>
          <a:solidFill>
            <a:srgbClr val="D876A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D898B66F-D4CA-50A1-EBCE-A16DE8C4C092}"/>
              </a:ext>
            </a:extLst>
          </p:cNvPr>
          <p:cNvSpPr/>
          <p:nvPr/>
        </p:nvSpPr>
        <p:spPr>
          <a:xfrm>
            <a:off x="8901494" y="2548586"/>
            <a:ext cx="295721" cy="339938"/>
          </a:xfrm>
          <a:prstGeom prst="rect">
            <a:avLst/>
          </a:prstGeom>
          <a:solidFill>
            <a:srgbClr val="D876A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A891E7EE-A7F3-A6FE-1A75-1040EE7D812D}"/>
              </a:ext>
            </a:extLst>
          </p:cNvPr>
          <p:cNvSpPr/>
          <p:nvPr/>
        </p:nvSpPr>
        <p:spPr>
          <a:xfrm>
            <a:off x="9026139" y="2591299"/>
            <a:ext cx="127256" cy="127256"/>
          </a:xfrm>
          <a:prstGeom prst="rect">
            <a:avLst/>
          </a:prstGeom>
          <a:solidFill>
            <a:srgbClr val="FF8EC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A893CD75-DB7E-FEF5-0106-7369B774F4B1}"/>
              </a:ext>
            </a:extLst>
          </p:cNvPr>
          <p:cNvSpPr/>
          <p:nvPr/>
        </p:nvSpPr>
        <p:spPr>
          <a:xfrm>
            <a:off x="2395632" y="2548586"/>
            <a:ext cx="6809294" cy="339938"/>
          </a:xfrm>
          <a:prstGeom prst="rect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7" name="任意形状 96">
            <a:extLst>
              <a:ext uri="{FF2B5EF4-FFF2-40B4-BE49-F238E27FC236}">
                <a16:creationId xmlns:a16="http://schemas.microsoft.com/office/drawing/2014/main" id="{7461FFE7-4372-FAB2-4B92-193F8FB8EA95}"/>
              </a:ext>
            </a:extLst>
          </p:cNvPr>
          <p:cNvSpPr/>
          <p:nvPr/>
        </p:nvSpPr>
        <p:spPr>
          <a:xfrm>
            <a:off x="7150578" y="2931237"/>
            <a:ext cx="248899" cy="220395"/>
          </a:xfrm>
          <a:custGeom>
            <a:avLst/>
            <a:gdLst>
              <a:gd name="connsiteX0" fmla="*/ 190366 w 380731"/>
              <a:gd name="connsiteY0" fmla="*/ 0 h 489858"/>
              <a:gd name="connsiteX1" fmla="*/ 380731 w 380731"/>
              <a:gd name="connsiteY1" fmla="*/ 315337 h 489858"/>
              <a:gd name="connsiteX2" fmla="*/ 380731 w 380731"/>
              <a:gd name="connsiteY2" fmla="*/ 489858 h 489858"/>
              <a:gd name="connsiteX3" fmla="*/ 0 w 380731"/>
              <a:gd name="connsiteY3" fmla="*/ 489858 h 489858"/>
              <a:gd name="connsiteX4" fmla="*/ 0 w 380731"/>
              <a:gd name="connsiteY4" fmla="*/ 315339 h 489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0731" h="489858">
                <a:moveTo>
                  <a:pt x="190366" y="0"/>
                </a:moveTo>
                <a:lnTo>
                  <a:pt x="380731" y="315337"/>
                </a:lnTo>
                <a:lnTo>
                  <a:pt x="380731" y="489858"/>
                </a:lnTo>
                <a:lnTo>
                  <a:pt x="0" y="489858"/>
                </a:lnTo>
                <a:lnTo>
                  <a:pt x="0" y="315339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98" name="任意形状 97">
            <a:extLst>
              <a:ext uri="{FF2B5EF4-FFF2-40B4-BE49-F238E27FC236}">
                <a16:creationId xmlns:a16="http://schemas.microsoft.com/office/drawing/2014/main" id="{1BD92F96-7EA9-DF7B-46A4-1203FABFA240}"/>
              </a:ext>
            </a:extLst>
          </p:cNvPr>
          <p:cNvSpPr/>
          <p:nvPr/>
        </p:nvSpPr>
        <p:spPr>
          <a:xfrm rot="10800000">
            <a:off x="7150578" y="2255058"/>
            <a:ext cx="248899" cy="220395"/>
          </a:xfrm>
          <a:custGeom>
            <a:avLst/>
            <a:gdLst>
              <a:gd name="connsiteX0" fmla="*/ 190366 w 380731"/>
              <a:gd name="connsiteY0" fmla="*/ 0 h 489858"/>
              <a:gd name="connsiteX1" fmla="*/ 380731 w 380731"/>
              <a:gd name="connsiteY1" fmla="*/ 315337 h 489858"/>
              <a:gd name="connsiteX2" fmla="*/ 380731 w 380731"/>
              <a:gd name="connsiteY2" fmla="*/ 489858 h 489858"/>
              <a:gd name="connsiteX3" fmla="*/ 0 w 380731"/>
              <a:gd name="connsiteY3" fmla="*/ 489858 h 489858"/>
              <a:gd name="connsiteX4" fmla="*/ 0 w 380731"/>
              <a:gd name="connsiteY4" fmla="*/ 315339 h 489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0731" h="489858">
                <a:moveTo>
                  <a:pt x="190366" y="0"/>
                </a:moveTo>
                <a:lnTo>
                  <a:pt x="380731" y="315337"/>
                </a:lnTo>
                <a:lnTo>
                  <a:pt x="380731" y="489858"/>
                </a:lnTo>
                <a:lnTo>
                  <a:pt x="0" y="489858"/>
                </a:lnTo>
                <a:lnTo>
                  <a:pt x="0" y="315339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8E008B11-8D13-CFAD-FC7B-945DBDF888D0}"/>
              </a:ext>
            </a:extLst>
          </p:cNvPr>
          <p:cNvSpPr txBox="1"/>
          <p:nvPr/>
        </p:nvSpPr>
        <p:spPr>
          <a:xfrm>
            <a:off x="2350763" y="3408186"/>
            <a:ext cx="7398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>
                <a:solidFill>
                  <a:schemeClr val="bg1"/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电脑名称</a:t>
            </a:r>
            <a:r>
              <a:rPr kumimoji="1" lang="en-US" altLang="zh-CN" sz="1400" dirty="0">
                <a:solidFill>
                  <a:schemeClr val="bg1"/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(A)</a:t>
            </a:r>
            <a:endParaRPr kumimoji="1" lang="zh-CN" altLang="en-US" sz="1400" dirty="0">
              <a:solidFill>
                <a:schemeClr val="bg1"/>
              </a:solidFill>
              <a:latin typeface="PingFang SC Light" panose="020B0300000000000000" pitchFamily="34" charset="-122"/>
              <a:ea typeface="PingFang SC Light" panose="020B0300000000000000" pitchFamily="34" charset="-122"/>
            </a:endParaRPr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34898997-FD73-938F-8CC0-4E2EFA625F04}"/>
              </a:ext>
            </a:extLst>
          </p:cNvPr>
          <p:cNvSpPr/>
          <p:nvPr/>
        </p:nvSpPr>
        <p:spPr>
          <a:xfrm>
            <a:off x="2421940" y="3767756"/>
            <a:ext cx="4648217" cy="3077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1200" dirty="0">
                <a:solidFill>
                  <a:schemeClr val="tx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小张爱电</a:t>
            </a:r>
          </a:p>
        </p:txBody>
      </p:sp>
    </p:spTree>
    <p:extLst>
      <p:ext uri="{BB962C8B-B14F-4D97-AF65-F5344CB8AC3E}">
        <p14:creationId xmlns:p14="http://schemas.microsoft.com/office/powerpoint/2010/main" val="10947667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"/>
    </mc:Choice>
    <mc:Fallback>
      <p:transition spd="slow" advClick="0" advTm="1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5255B5D-590F-2213-3082-CD635137ABD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A36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7" name="矩形 6">
            <a:hlinkHover r:id="" action="ppaction://hlinkshowjump?jump=nextslide"/>
            <a:extLst>
              <a:ext uri="{FF2B5EF4-FFF2-40B4-BE49-F238E27FC236}">
                <a16:creationId xmlns:a16="http://schemas.microsoft.com/office/drawing/2014/main" id="{5811154A-2AF5-121D-6280-B36CED264635}"/>
              </a:ext>
            </a:extLst>
          </p:cNvPr>
          <p:cNvSpPr/>
          <p:nvPr/>
        </p:nvSpPr>
        <p:spPr>
          <a:xfrm>
            <a:off x="8048297" y="6094406"/>
            <a:ext cx="1289039" cy="396081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下一步</a:t>
            </a:r>
            <a:r>
              <a:rPr kumimoji="1" lang="en-US" altLang="zh-CN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(N)</a:t>
            </a:r>
            <a:endParaRPr kumimoji="1" lang="zh-CN" altLang="en-US" dirty="0">
              <a:solidFill>
                <a:schemeClr val="bg1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3B474EC-AF58-1D48-EF6E-6CD10C7E6355}"/>
              </a:ext>
            </a:extLst>
          </p:cNvPr>
          <p:cNvSpPr txBox="1"/>
          <p:nvPr/>
        </p:nvSpPr>
        <p:spPr>
          <a:xfrm>
            <a:off x="2351690" y="619320"/>
            <a:ext cx="41883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400" dirty="0">
                <a:solidFill>
                  <a:schemeClr val="bg1"/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个性化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8173C312-5FEC-17DF-C508-E92053DCC463}"/>
              </a:ext>
            </a:extLst>
          </p:cNvPr>
          <p:cNvGrpSpPr/>
          <p:nvPr/>
        </p:nvGrpSpPr>
        <p:grpSpPr>
          <a:xfrm>
            <a:off x="4021155" y="2405213"/>
            <a:ext cx="7304188" cy="1100731"/>
            <a:chOff x="2324557" y="2390660"/>
            <a:chExt cx="7304188" cy="1100731"/>
          </a:xfrm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F72757D2-F9DC-D828-9C80-CB5E1B77D1C6}"/>
                </a:ext>
              </a:extLst>
            </p:cNvPr>
            <p:cNvSpPr txBox="1"/>
            <p:nvPr/>
          </p:nvSpPr>
          <p:spPr>
            <a:xfrm>
              <a:off x="2324557" y="2390660"/>
              <a:ext cx="564063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2000" dirty="0">
                  <a:solidFill>
                    <a:schemeClr val="bg1">
                      <a:alpha val="0"/>
                    </a:schemeClr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rPr>
                <a:t>让我们完成一些基本步骤</a:t>
              </a: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A2B3EB04-D31C-43C1-F8A7-CDEC7E5A53C7}"/>
                </a:ext>
              </a:extLst>
            </p:cNvPr>
            <p:cNvSpPr txBox="1"/>
            <p:nvPr/>
          </p:nvSpPr>
          <p:spPr>
            <a:xfrm>
              <a:off x="2324558" y="2906616"/>
              <a:ext cx="165253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3200" dirty="0">
                  <a:solidFill>
                    <a:schemeClr val="bg1">
                      <a:alpha val="0"/>
                    </a:schemeClr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rPr>
                <a:t>个性化</a:t>
              </a: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9FD0292E-E257-63EC-5A97-ED2B83613EFD}"/>
                </a:ext>
              </a:extLst>
            </p:cNvPr>
            <p:cNvSpPr txBox="1"/>
            <p:nvPr/>
          </p:nvSpPr>
          <p:spPr>
            <a:xfrm>
              <a:off x="4208443" y="2906616"/>
              <a:ext cx="165253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3200" dirty="0">
                  <a:solidFill>
                    <a:schemeClr val="bg1">
                      <a:alpha val="0"/>
                    </a:schemeClr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rPr>
                <a:t>上网</a:t>
              </a: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9179026A-322A-E828-73D6-2BBFB81C381E}"/>
                </a:ext>
              </a:extLst>
            </p:cNvPr>
            <p:cNvSpPr txBox="1"/>
            <p:nvPr/>
          </p:nvSpPr>
          <p:spPr>
            <a:xfrm>
              <a:off x="6092328" y="2906616"/>
              <a:ext cx="165253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3200" dirty="0">
                  <a:solidFill>
                    <a:schemeClr val="bg1">
                      <a:alpha val="0"/>
                    </a:schemeClr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rPr>
                <a:t>设置</a:t>
              </a: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890103D5-DFE1-7FAD-AB79-EA6B4441FEE6}"/>
                </a:ext>
              </a:extLst>
            </p:cNvPr>
            <p:cNvSpPr txBox="1"/>
            <p:nvPr/>
          </p:nvSpPr>
          <p:spPr>
            <a:xfrm>
              <a:off x="7976213" y="2906616"/>
              <a:ext cx="165253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3200" dirty="0">
                  <a:solidFill>
                    <a:schemeClr val="bg1">
                      <a:alpha val="0"/>
                    </a:schemeClr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rPr>
                <a:t>登录</a:t>
              </a:r>
            </a:p>
          </p:txBody>
        </p:sp>
      </p:grpSp>
      <p:sp>
        <p:nvSpPr>
          <p:cNvPr id="11" name="文本框 10">
            <a:extLst>
              <a:ext uri="{FF2B5EF4-FFF2-40B4-BE49-F238E27FC236}">
                <a16:creationId xmlns:a16="http://schemas.microsoft.com/office/drawing/2014/main" id="{ACB62FDB-C5CE-20D2-DFCD-834F997D49CE}"/>
              </a:ext>
            </a:extLst>
          </p:cNvPr>
          <p:cNvSpPr txBox="1"/>
          <p:nvPr/>
        </p:nvSpPr>
        <p:spPr>
          <a:xfrm>
            <a:off x="2351690" y="1659664"/>
            <a:ext cx="7398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>
                <a:solidFill>
                  <a:schemeClr val="bg1"/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挑选一种你喜欢的颜色，并为自己的电脑命名。此后，你</a:t>
            </a:r>
            <a:r>
              <a:rPr kumimoji="1" lang="en-US" altLang="zh-CN" sz="1400" dirty="0">
                <a:solidFill>
                  <a:schemeClr val="bg1"/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™️</a:t>
            </a:r>
            <a:r>
              <a:rPr kumimoji="1" lang="zh-CN" altLang="en-US" sz="1400" dirty="0">
                <a:solidFill>
                  <a:schemeClr val="bg1"/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还可以进行更多个性化设置。</a:t>
            </a:r>
          </a:p>
        </p:txBody>
      </p:sp>
      <p:grpSp>
        <p:nvGrpSpPr>
          <p:cNvPr id="14" name="图形 27">
            <a:extLst>
              <a:ext uri="{FF2B5EF4-FFF2-40B4-BE49-F238E27FC236}">
                <a16:creationId xmlns:a16="http://schemas.microsoft.com/office/drawing/2014/main" id="{2246DA30-F936-B7FC-05FB-4EA7360F3AE5}"/>
              </a:ext>
            </a:extLst>
          </p:cNvPr>
          <p:cNvGrpSpPr/>
          <p:nvPr/>
        </p:nvGrpSpPr>
        <p:grpSpPr>
          <a:xfrm>
            <a:off x="2504795" y="6189486"/>
            <a:ext cx="407862" cy="401788"/>
            <a:chOff x="6314382" y="3213556"/>
            <a:chExt cx="407862" cy="401788"/>
          </a:xfrm>
        </p:grpSpPr>
        <p:sp>
          <p:nvSpPr>
            <p:cNvPr id="15" name="任意形状 14">
              <a:extLst>
                <a:ext uri="{FF2B5EF4-FFF2-40B4-BE49-F238E27FC236}">
                  <a16:creationId xmlns:a16="http://schemas.microsoft.com/office/drawing/2014/main" id="{808A1D3A-A198-A3FA-8E09-5F90DC1F6F30}"/>
                </a:ext>
              </a:extLst>
            </p:cNvPr>
            <p:cNvSpPr/>
            <p:nvPr/>
          </p:nvSpPr>
          <p:spPr>
            <a:xfrm>
              <a:off x="6358324" y="3254026"/>
              <a:ext cx="295721" cy="296549"/>
            </a:xfrm>
            <a:custGeom>
              <a:avLst/>
              <a:gdLst>
                <a:gd name="connsiteX0" fmla="*/ -826 w 295721"/>
                <a:gd name="connsiteY0" fmla="*/ 147947 h 296549"/>
                <a:gd name="connsiteX1" fmla="*/ 147032 w 295721"/>
                <a:gd name="connsiteY1" fmla="*/ -328 h 296549"/>
                <a:gd name="connsiteX2" fmla="*/ 294895 w 295721"/>
                <a:gd name="connsiteY2" fmla="*/ 147947 h 296549"/>
                <a:gd name="connsiteX3" fmla="*/ 147032 w 295721"/>
                <a:gd name="connsiteY3" fmla="*/ 296221 h 296549"/>
                <a:gd name="connsiteX4" fmla="*/ -826 w 295721"/>
                <a:gd name="connsiteY4" fmla="*/ 147947 h 296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721" h="296549">
                  <a:moveTo>
                    <a:pt x="-826" y="147947"/>
                  </a:moveTo>
                  <a:cubicBezTo>
                    <a:pt x="-826" y="66057"/>
                    <a:pt x="65374" y="-328"/>
                    <a:pt x="147032" y="-328"/>
                  </a:cubicBezTo>
                  <a:cubicBezTo>
                    <a:pt x="228691" y="-328"/>
                    <a:pt x="294895" y="66057"/>
                    <a:pt x="294895" y="147947"/>
                  </a:cubicBezTo>
                  <a:cubicBezTo>
                    <a:pt x="294895" y="229836"/>
                    <a:pt x="228691" y="296221"/>
                    <a:pt x="147032" y="296221"/>
                  </a:cubicBezTo>
                  <a:cubicBezTo>
                    <a:pt x="65374" y="296221"/>
                    <a:pt x="-826" y="229836"/>
                    <a:pt x="-826" y="147947"/>
                  </a:cubicBezTo>
                  <a:close/>
                </a:path>
              </a:pathLst>
            </a:custGeom>
            <a:noFill/>
            <a:ln w="49698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" name="任意形状 15">
              <a:extLst>
                <a:ext uri="{FF2B5EF4-FFF2-40B4-BE49-F238E27FC236}">
                  <a16:creationId xmlns:a16="http://schemas.microsoft.com/office/drawing/2014/main" id="{729D922E-76A1-0C06-BD4F-B9632FE5A3F9}"/>
                </a:ext>
              </a:extLst>
            </p:cNvPr>
            <p:cNvSpPr/>
            <p:nvPr/>
          </p:nvSpPr>
          <p:spPr>
            <a:xfrm>
              <a:off x="6480998" y="3213556"/>
              <a:ext cx="54670" cy="401788"/>
            </a:xfrm>
            <a:custGeom>
              <a:avLst/>
              <a:gdLst>
                <a:gd name="connsiteX0" fmla="*/ -826 w 54670"/>
                <a:gd name="connsiteY0" fmla="*/ -328 h 401788"/>
                <a:gd name="connsiteX1" fmla="*/ 53845 w 54670"/>
                <a:gd name="connsiteY1" fmla="*/ -328 h 401788"/>
                <a:gd name="connsiteX2" fmla="*/ 53845 w 54670"/>
                <a:gd name="connsiteY2" fmla="*/ 401460 h 401788"/>
                <a:gd name="connsiteX3" fmla="*/ -826 w 54670"/>
                <a:gd name="connsiteY3" fmla="*/ 401460 h 401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670" h="401788">
                  <a:moveTo>
                    <a:pt x="-826" y="-328"/>
                  </a:moveTo>
                  <a:lnTo>
                    <a:pt x="53845" y="-328"/>
                  </a:lnTo>
                  <a:lnTo>
                    <a:pt x="53845" y="401460"/>
                  </a:lnTo>
                  <a:lnTo>
                    <a:pt x="-826" y="401460"/>
                  </a:lnTo>
                  <a:close/>
                </a:path>
              </a:pathLst>
            </a:custGeom>
            <a:solidFill>
              <a:srgbClr val="23447B"/>
            </a:solidFill>
            <a:ln w="8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" name="任意形状 16">
              <a:extLst>
                <a:ext uri="{FF2B5EF4-FFF2-40B4-BE49-F238E27FC236}">
                  <a16:creationId xmlns:a16="http://schemas.microsoft.com/office/drawing/2014/main" id="{20AB06FE-FCC6-1BC1-C8E3-36FDAEE0E748}"/>
                </a:ext>
              </a:extLst>
            </p:cNvPr>
            <p:cNvSpPr/>
            <p:nvPr/>
          </p:nvSpPr>
          <p:spPr>
            <a:xfrm>
              <a:off x="6314382" y="3376701"/>
              <a:ext cx="407862" cy="53803"/>
            </a:xfrm>
            <a:custGeom>
              <a:avLst/>
              <a:gdLst>
                <a:gd name="connsiteX0" fmla="*/ -826 w 407862"/>
                <a:gd name="connsiteY0" fmla="*/ -328 h 53803"/>
                <a:gd name="connsiteX1" fmla="*/ 407036 w 407862"/>
                <a:gd name="connsiteY1" fmla="*/ -328 h 53803"/>
                <a:gd name="connsiteX2" fmla="*/ 407036 w 407862"/>
                <a:gd name="connsiteY2" fmla="*/ 53475 h 53803"/>
                <a:gd name="connsiteX3" fmla="*/ -826 w 407862"/>
                <a:gd name="connsiteY3" fmla="*/ 53475 h 53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7862" h="53803">
                  <a:moveTo>
                    <a:pt x="-826" y="-328"/>
                  </a:moveTo>
                  <a:lnTo>
                    <a:pt x="407036" y="-328"/>
                  </a:lnTo>
                  <a:lnTo>
                    <a:pt x="407036" y="53475"/>
                  </a:lnTo>
                  <a:lnTo>
                    <a:pt x="-826" y="53475"/>
                  </a:lnTo>
                  <a:close/>
                </a:path>
              </a:pathLst>
            </a:custGeom>
            <a:solidFill>
              <a:srgbClr val="23447B"/>
            </a:solidFill>
            <a:ln w="8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" name="任意形状 17">
              <a:extLst>
                <a:ext uri="{FF2B5EF4-FFF2-40B4-BE49-F238E27FC236}">
                  <a16:creationId xmlns:a16="http://schemas.microsoft.com/office/drawing/2014/main" id="{EB4CA50D-ECE2-1609-B558-748B75D3BC6E}"/>
                </a:ext>
              </a:extLst>
            </p:cNvPr>
            <p:cNvSpPr/>
            <p:nvPr/>
          </p:nvSpPr>
          <p:spPr>
            <a:xfrm>
              <a:off x="6336027" y="3251209"/>
              <a:ext cx="319415" cy="317733"/>
            </a:xfrm>
            <a:custGeom>
              <a:avLst/>
              <a:gdLst>
                <a:gd name="connsiteX0" fmla="*/ 280129 w 319415"/>
                <a:gd name="connsiteY0" fmla="*/ -328 h 317733"/>
                <a:gd name="connsiteX1" fmla="*/ 318589 w 319415"/>
                <a:gd name="connsiteY1" fmla="*/ 38401 h 317733"/>
                <a:gd name="connsiteX2" fmla="*/ 37634 w 319415"/>
                <a:gd name="connsiteY2" fmla="*/ 317406 h 317733"/>
                <a:gd name="connsiteX3" fmla="*/ -826 w 319415"/>
                <a:gd name="connsiteY3" fmla="*/ 278677 h 317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9415" h="317733">
                  <a:moveTo>
                    <a:pt x="280129" y="-328"/>
                  </a:moveTo>
                  <a:lnTo>
                    <a:pt x="318589" y="38401"/>
                  </a:lnTo>
                  <a:lnTo>
                    <a:pt x="37634" y="317406"/>
                  </a:lnTo>
                  <a:lnTo>
                    <a:pt x="-826" y="278677"/>
                  </a:lnTo>
                  <a:close/>
                </a:path>
              </a:pathLst>
            </a:custGeom>
            <a:solidFill>
              <a:srgbClr val="23447B"/>
            </a:solidFill>
            <a:ln w="8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" name="任意形状 18">
              <a:extLst>
                <a:ext uri="{FF2B5EF4-FFF2-40B4-BE49-F238E27FC236}">
                  <a16:creationId xmlns:a16="http://schemas.microsoft.com/office/drawing/2014/main" id="{8030B097-5C14-4182-9D84-020C476F65D4}"/>
                </a:ext>
              </a:extLst>
            </p:cNvPr>
            <p:cNvSpPr/>
            <p:nvPr/>
          </p:nvSpPr>
          <p:spPr>
            <a:xfrm>
              <a:off x="6340123" y="3223151"/>
              <a:ext cx="339912" cy="339938"/>
            </a:xfrm>
            <a:custGeom>
              <a:avLst/>
              <a:gdLst>
                <a:gd name="connsiteX0" fmla="*/ 339087 w 339912"/>
                <a:gd name="connsiteY0" fmla="*/ 301018 h 339938"/>
                <a:gd name="connsiteX1" fmla="*/ 300487 w 339912"/>
                <a:gd name="connsiteY1" fmla="*/ 339611 h 339938"/>
                <a:gd name="connsiteX2" fmla="*/ -826 w 339912"/>
                <a:gd name="connsiteY2" fmla="*/ 38264 h 339938"/>
                <a:gd name="connsiteX3" fmla="*/ 37770 w 339912"/>
                <a:gd name="connsiteY3" fmla="*/ -328 h 339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9912" h="339938">
                  <a:moveTo>
                    <a:pt x="339087" y="301018"/>
                  </a:moveTo>
                  <a:lnTo>
                    <a:pt x="300487" y="339611"/>
                  </a:lnTo>
                  <a:lnTo>
                    <a:pt x="-826" y="38264"/>
                  </a:lnTo>
                  <a:lnTo>
                    <a:pt x="37770" y="-328"/>
                  </a:lnTo>
                  <a:close/>
                </a:path>
              </a:pathLst>
            </a:custGeom>
            <a:solidFill>
              <a:srgbClr val="23447B"/>
            </a:solidFill>
            <a:ln w="8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0" name="任意形状 19">
              <a:extLst>
                <a:ext uri="{FF2B5EF4-FFF2-40B4-BE49-F238E27FC236}">
                  <a16:creationId xmlns:a16="http://schemas.microsoft.com/office/drawing/2014/main" id="{C25F6DF7-663D-9891-C1A7-4788E56C3FF1}"/>
                </a:ext>
              </a:extLst>
            </p:cNvPr>
            <p:cNvSpPr/>
            <p:nvPr/>
          </p:nvSpPr>
          <p:spPr>
            <a:xfrm>
              <a:off x="6473188" y="3215291"/>
              <a:ext cx="70291" cy="182236"/>
            </a:xfrm>
            <a:custGeom>
              <a:avLst/>
              <a:gdLst>
                <a:gd name="connsiteX0" fmla="*/ -826 w 70291"/>
                <a:gd name="connsiteY0" fmla="*/ 146763 h 182236"/>
                <a:gd name="connsiteX1" fmla="*/ 16747 w 70291"/>
                <a:gd name="connsiteY1" fmla="*/ 146763 h 182236"/>
                <a:gd name="connsiteX2" fmla="*/ 16747 w 70291"/>
                <a:gd name="connsiteY2" fmla="*/ -328 h 182236"/>
                <a:gd name="connsiteX3" fmla="*/ 51892 w 70291"/>
                <a:gd name="connsiteY3" fmla="*/ -328 h 182236"/>
                <a:gd name="connsiteX4" fmla="*/ 51892 w 70291"/>
                <a:gd name="connsiteY4" fmla="*/ 146763 h 182236"/>
                <a:gd name="connsiteX5" fmla="*/ 69465 w 70291"/>
                <a:gd name="connsiteY5" fmla="*/ 146763 h 182236"/>
                <a:gd name="connsiteX6" fmla="*/ 34320 w 70291"/>
                <a:gd name="connsiteY6" fmla="*/ 181909 h 182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0291" h="182236">
                  <a:moveTo>
                    <a:pt x="-826" y="146763"/>
                  </a:moveTo>
                  <a:lnTo>
                    <a:pt x="16747" y="146763"/>
                  </a:lnTo>
                  <a:lnTo>
                    <a:pt x="16747" y="-328"/>
                  </a:lnTo>
                  <a:lnTo>
                    <a:pt x="51892" y="-328"/>
                  </a:lnTo>
                  <a:lnTo>
                    <a:pt x="51892" y="146763"/>
                  </a:lnTo>
                  <a:lnTo>
                    <a:pt x="69465" y="146763"/>
                  </a:lnTo>
                  <a:lnTo>
                    <a:pt x="34320" y="181909"/>
                  </a:lnTo>
                  <a:close/>
                </a:path>
              </a:pathLst>
            </a:custGeom>
            <a:solidFill>
              <a:srgbClr val="FFFFFF"/>
            </a:solidFill>
            <a:ln w="8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1" name="任意形状 20">
              <a:extLst>
                <a:ext uri="{FF2B5EF4-FFF2-40B4-BE49-F238E27FC236}">
                  <a16:creationId xmlns:a16="http://schemas.microsoft.com/office/drawing/2014/main" id="{35D17D36-1E81-0954-BFEC-61E8467DB43B}"/>
                </a:ext>
              </a:extLst>
            </p:cNvPr>
            <p:cNvSpPr/>
            <p:nvPr/>
          </p:nvSpPr>
          <p:spPr>
            <a:xfrm>
              <a:off x="6535669" y="3368023"/>
              <a:ext cx="182236" cy="70291"/>
            </a:xfrm>
            <a:custGeom>
              <a:avLst/>
              <a:gdLst>
                <a:gd name="connsiteX0" fmla="*/ 146265 w 182236"/>
                <a:gd name="connsiteY0" fmla="*/ 69963 h 70291"/>
                <a:gd name="connsiteX1" fmla="*/ 146265 w 182236"/>
                <a:gd name="connsiteY1" fmla="*/ 52390 h 70291"/>
                <a:gd name="connsiteX2" fmla="*/ -826 w 182236"/>
                <a:gd name="connsiteY2" fmla="*/ 52390 h 70291"/>
                <a:gd name="connsiteX3" fmla="*/ -826 w 182236"/>
                <a:gd name="connsiteY3" fmla="*/ 17245 h 70291"/>
                <a:gd name="connsiteX4" fmla="*/ 146265 w 182236"/>
                <a:gd name="connsiteY4" fmla="*/ 17245 h 70291"/>
                <a:gd name="connsiteX5" fmla="*/ 146265 w 182236"/>
                <a:gd name="connsiteY5" fmla="*/ -328 h 70291"/>
                <a:gd name="connsiteX6" fmla="*/ 181410 w 182236"/>
                <a:gd name="connsiteY6" fmla="*/ 34818 h 70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2236" h="70291">
                  <a:moveTo>
                    <a:pt x="146265" y="69963"/>
                  </a:moveTo>
                  <a:lnTo>
                    <a:pt x="146265" y="52390"/>
                  </a:lnTo>
                  <a:lnTo>
                    <a:pt x="-826" y="52390"/>
                  </a:lnTo>
                  <a:lnTo>
                    <a:pt x="-826" y="17245"/>
                  </a:lnTo>
                  <a:lnTo>
                    <a:pt x="146265" y="17245"/>
                  </a:lnTo>
                  <a:lnTo>
                    <a:pt x="146265" y="-328"/>
                  </a:lnTo>
                  <a:lnTo>
                    <a:pt x="181410" y="34818"/>
                  </a:lnTo>
                  <a:close/>
                </a:path>
              </a:pathLst>
            </a:custGeom>
            <a:solidFill>
              <a:srgbClr val="FFFFFF"/>
            </a:solidFill>
            <a:ln w="8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22" name="矩形 21">
            <a:extLst>
              <a:ext uri="{FF2B5EF4-FFF2-40B4-BE49-F238E27FC236}">
                <a16:creationId xmlns:a16="http://schemas.microsoft.com/office/drawing/2014/main" id="{34E3801C-E8FC-B045-049F-CAF8D819D8DF}"/>
              </a:ext>
            </a:extLst>
          </p:cNvPr>
          <p:cNvSpPr/>
          <p:nvPr/>
        </p:nvSpPr>
        <p:spPr>
          <a:xfrm>
            <a:off x="2395632" y="2548586"/>
            <a:ext cx="295721" cy="3399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778FAA06-E5AD-8D80-4A18-549BAAC20C52}"/>
              </a:ext>
            </a:extLst>
          </p:cNvPr>
          <p:cNvSpPr/>
          <p:nvPr/>
        </p:nvSpPr>
        <p:spPr>
          <a:xfrm>
            <a:off x="2520277" y="2591299"/>
            <a:ext cx="127256" cy="12725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BD83E2E3-A9D1-2AD0-0B13-57869710E8CE}"/>
              </a:ext>
            </a:extLst>
          </p:cNvPr>
          <p:cNvSpPr/>
          <p:nvPr/>
        </p:nvSpPr>
        <p:spPr>
          <a:xfrm>
            <a:off x="2691353" y="2548586"/>
            <a:ext cx="295721" cy="33993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293187B8-B359-43C4-234A-3453C19315B6}"/>
              </a:ext>
            </a:extLst>
          </p:cNvPr>
          <p:cNvSpPr/>
          <p:nvPr/>
        </p:nvSpPr>
        <p:spPr>
          <a:xfrm>
            <a:off x="2815998" y="2591299"/>
            <a:ext cx="127256" cy="12725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DD194221-7E9F-72B8-74AD-F88EE1FBE7DC}"/>
              </a:ext>
            </a:extLst>
          </p:cNvPr>
          <p:cNvSpPr/>
          <p:nvPr/>
        </p:nvSpPr>
        <p:spPr>
          <a:xfrm>
            <a:off x="2987074" y="2548586"/>
            <a:ext cx="295721" cy="3399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CBE58EB3-99B2-2926-CA87-DBB94B8C6843}"/>
              </a:ext>
            </a:extLst>
          </p:cNvPr>
          <p:cNvSpPr/>
          <p:nvPr/>
        </p:nvSpPr>
        <p:spPr>
          <a:xfrm>
            <a:off x="3111719" y="2591299"/>
            <a:ext cx="127256" cy="12725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59E184B4-60CB-B206-8D83-2052F78A2251}"/>
              </a:ext>
            </a:extLst>
          </p:cNvPr>
          <p:cNvSpPr/>
          <p:nvPr/>
        </p:nvSpPr>
        <p:spPr>
          <a:xfrm>
            <a:off x="3282795" y="2548586"/>
            <a:ext cx="295721" cy="33993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4F96160F-664E-7858-9DB4-A7CA32CFA65D}"/>
              </a:ext>
            </a:extLst>
          </p:cNvPr>
          <p:cNvSpPr/>
          <p:nvPr/>
        </p:nvSpPr>
        <p:spPr>
          <a:xfrm>
            <a:off x="3407440" y="2591299"/>
            <a:ext cx="127256" cy="1272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ECB0A685-1F2E-E974-0E1F-D012AA59E308}"/>
              </a:ext>
            </a:extLst>
          </p:cNvPr>
          <p:cNvSpPr/>
          <p:nvPr/>
        </p:nvSpPr>
        <p:spPr>
          <a:xfrm>
            <a:off x="3578516" y="2548586"/>
            <a:ext cx="295721" cy="339938"/>
          </a:xfrm>
          <a:prstGeom prst="rect">
            <a:avLst/>
          </a:prstGeom>
          <a:solidFill>
            <a:srgbClr val="E9691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E170E522-FA04-5C8E-F28C-5891A30A75A2}"/>
              </a:ext>
            </a:extLst>
          </p:cNvPr>
          <p:cNvSpPr/>
          <p:nvPr/>
        </p:nvSpPr>
        <p:spPr>
          <a:xfrm>
            <a:off x="3703161" y="2591299"/>
            <a:ext cx="127256" cy="127256"/>
          </a:xfrm>
          <a:prstGeom prst="rect">
            <a:avLst/>
          </a:prstGeom>
          <a:solidFill>
            <a:srgbClr val="FF7B1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54F2E121-E1A9-8646-C743-18A4DC9B6B2E}"/>
              </a:ext>
            </a:extLst>
          </p:cNvPr>
          <p:cNvSpPr/>
          <p:nvPr/>
        </p:nvSpPr>
        <p:spPr>
          <a:xfrm>
            <a:off x="3874237" y="2548586"/>
            <a:ext cx="295721" cy="339938"/>
          </a:xfrm>
          <a:prstGeom prst="rect">
            <a:avLst/>
          </a:prstGeom>
          <a:solidFill>
            <a:srgbClr val="F0B51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52DB54CB-8C26-67AD-4787-A8B63DF6D7B6}"/>
              </a:ext>
            </a:extLst>
          </p:cNvPr>
          <p:cNvSpPr/>
          <p:nvPr/>
        </p:nvSpPr>
        <p:spPr>
          <a:xfrm>
            <a:off x="3998882" y="2591299"/>
            <a:ext cx="127256" cy="12725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C6886669-845D-9533-3185-CE681B6D5CD3}"/>
              </a:ext>
            </a:extLst>
          </p:cNvPr>
          <p:cNvSpPr/>
          <p:nvPr/>
        </p:nvSpPr>
        <p:spPr>
          <a:xfrm>
            <a:off x="4169958" y="2548586"/>
            <a:ext cx="295721" cy="3399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44DF50C1-7804-1677-E87D-D1800123F18A}"/>
              </a:ext>
            </a:extLst>
          </p:cNvPr>
          <p:cNvSpPr/>
          <p:nvPr/>
        </p:nvSpPr>
        <p:spPr>
          <a:xfrm>
            <a:off x="4294603" y="2591299"/>
            <a:ext cx="127256" cy="12725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32B3A67D-B34A-3475-52AB-EFF4B4F0AC0F}"/>
              </a:ext>
            </a:extLst>
          </p:cNvPr>
          <p:cNvSpPr/>
          <p:nvPr/>
        </p:nvSpPr>
        <p:spPr>
          <a:xfrm>
            <a:off x="4465679" y="2548586"/>
            <a:ext cx="295721" cy="339938"/>
          </a:xfrm>
          <a:prstGeom prst="rect">
            <a:avLst/>
          </a:prstGeom>
          <a:solidFill>
            <a:srgbClr val="7FC55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198D78A7-8A60-2BE5-69F3-9C3CCC3944DC}"/>
              </a:ext>
            </a:extLst>
          </p:cNvPr>
          <p:cNvSpPr/>
          <p:nvPr/>
        </p:nvSpPr>
        <p:spPr>
          <a:xfrm>
            <a:off x="4590324" y="2591299"/>
            <a:ext cx="127256" cy="12725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2C445814-7A28-4EA3-65C7-E153E266A807}"/>
              </a:ext>
            </a:extLst>
          </p:cNvPr>
          <p:cNvSpPr/>
          <p:nvPr/>
        </p:nvSpPr>
        <p:spPr>
          <a:xfrm>
            <a:off x="4761400" y="2548586"/>
            <a:ext cx="295721" cy="3399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C8047A77-B597-3589-6AC1-01303E58D53C}"/>
              </a:ext>
            </a:extLst>
          </p:cNvPr>
          <p:cNvSpPr/>
          <p:nvPr/>
        </p:nvSpPr>
        <p:spPr>
          <a:xfrm>
            <a:off x="4886045" y="2591299"/>
            <a:ext cx="127256" cy="127256"/>
          </a:xfrm>
          <a:prstGeom prst="rect">
            <a:avLst/>
          </a:prstGeom>
          <a:solidFill>
            <a:srgbClr val="94B98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3FF67131-6259-700E-8EFA-CFAC43497ACB}"/>
              </a:ext>
            </a:extLst>
          </p:cNvPr>
          <p:cNvSpPr/>
          <p:nvPr/>
        </p:nvSpPr>
        <p:spPr>
          <a:xfrm>
            <a:off x="5057121" y="2548586"/>
            <a:ext cx="295721" cy="33993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E16C0ACF-A032-0659-A10B-AA4D5FC05D42}"/>
              </a:ext>
            </a:extLst>
          </p:cNvPr>
          <p:cNvSpPr/>
          <p:nvPr/>
        </p:nvSpPr>
        <p:spPr>
          <a:xfrm>
            <a:off x="5181766" y="2591299"/>
            <a:ext cx="127256" cy="12725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868B1B4D-F789-EDD8-F516-CAA7F42AE4F5}"/>
              </a:ext>
            </a:extLst>
          </p:cNvPr>
          <p:cNvSpPr/>
          <p:nvPr/>
        </p:nvSpPr>
        <p:spPr>
          <a:xfrm>
            <a:off x="5352842" y="2548586"/>
            <a:ext cx="295721" cy="33993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BABE621E-4D86-B116-361D-041D818D411B}"/>
              </a:ext>
            </a:extLst>
          </p:cNvPr>
          <p:cNvSpPr/>
          <p:nvPr/>
        </p:nvSpPr>
        <p:spPr>
          <a:xfrm>
            <a:off x="5477487" y="2591299"/>
            <a:ext cx="127256" cy="12725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903F350A-50EB-07D9-D219-1000F2306C96}"/>
              </a:ext>
            </a:extLst>
          </p:cNvPr>
          <p:cNvSpPr/>
          <p:nvPr/>
        </p:nvSpPr>
        <p:spPr>
          <a:xfrm>
            <a:off x="5648563" y="2548586"/>
            <a:ext cx="295721" cy="33993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9E75C818-4F32-34C2-B29F-E49760907627}"/>
              </a:ext>
            </a:extLst>
          </p:cNvPr>
          <p:cNvSpPr/>
          <p:nvPr/>
        </p:nvSpPr>
        <p:spPr>
          <a:xfrm>
            <a:off x="5773208" y="2591299"/>
            <a:ext cx="127256" cy="12725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7454C576-E5A3-1703-3FDD-16C8784097B1}"/>
              </a:ext>
            </a:extLst>
          </p:cNvPr>
          <p:cNvSpPr/>
          <p:nvPr/>
        </p:nvSpPr>
        <p:spPr>
          <a:xfrm>
            <a:off x="5944284" y="2548586"/>
            <a:ext cx="295721" cy="33993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EFDB5BA6-7775-A698-A9CB-7ADF44BCE4DD}"/>
              </a:ext>
            </a:extLst>
          </p:cNvPr>
          <p:cNvSpPr/>
          <p:nvPr/>
        </p:nvSpPr>
        <p:spPr>
          <a:xfrm>
            <a:off x="6068929" y="2591299"/>
            <a:ext cx="127256" cy="12725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EA797EF8-92C5-C3FA-0F74-F4F49CAF5BEE}"/>
              </a:ext>
            </a:extLst>
          </p:cNvPr>
          <p:cNvSpPr/>
          <p:nvPr/>
        </p:nvSpPr>
        <p:spPr>
          <a:xfrm>
            <a:off x="6240005" y="2548586"/>
            <a:ext cx="295721" cy="339938"/>
          </a:xfrm>
          <a:prstGeom prst="rect">
            <a:avLst/>
          </a:prstGeom>
          <a:solidFill>
            <a:srgbClr val="007DA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25636028-63E1-C252-2D43-DE438C1CD6D2}"/>
              </a:ext>
            </a:extLst>
          </p:cNvPr>
          <p:cNvSpPr/>
          <p:nvPr/>
        </p:nvSpPr>
        <p:spPr>
          <a:xfrm>
            <a:off x="6364650" y="2591299"/>
            <a:ext cx="127256" cy="127256"/>
          </a:xfrm>
          <a:prstGeom prst="rect">
            <a:avLst/>
          </a:prstGeom>
          <a:solidFill>
            <a:srgbClr val="008DC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412F40DE-716A-0691-722D-5F59603C02EC}"/>
              </a:ext>
            </a:extLst>
          </p:cNvPr>
          <p:cNvSpPr/>
          <p:nvPr/>
        </p:nvSpPr>
        <p:spPr>
          <a:xfrm>
            <a:off x="6535726" y="2548586"/>
            <a:ext cx="295721" cy="339938"/>
          </a:xfrm>
          <a:prstGeom prst="rect">
            <a:avLst/>
          </a:prstGeom>
          <a:solidFill>
            <a:srgbClr val="06618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42D6F355-768D-0FBA-856E-5D5C59345F51}"/>
              </a:ext>
            </a:extLst>
          </p:cNvPr>
          <p:cNvSpPr/>
          <p:nvPr/>
        </p:nvSpPr>
        <p:spPr>
          <a:xfrm>
            <a:off x="6660371" y="2591299"/>
            <a:ext cx="127256" cy="127256"/>
          </a:xfrm>
          <a:prstGeom prst="rect">
            <a:avLst/>
          </a:prstGeom>
          <a:solidFill>
            <a:srgbClr val="008DC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44526CD4-C9CE-3172-4220-D01B818708C8}"/>
              </a:ext>
            </a:extLst>
          </p:cNvPr>
          <p:cNvSpPr/>
          <p:nvPr/>
        </p:nvSpPr>
        <p:spPr>
          <a:xfrm>
            <a:off x="6831447" y="2548586"/>
            <a:ext cx="295721" cy="339938"/>
          </a:xfrm>
          <a:prstGeom prst="rect">
            <a:avLst/>
          </a:prstGeom>
          <a:solidFill>
            <a:srgbClr val="014E7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56B95D19-5166-5911-5822-95FA9B0A13FA}"/>
              </a:ext>
            </a:extLst>
          </p:cNvPr>
          <p:cNvSpPr/>
          <p:nvPr/>
        </p:nvSpPr>
        <p:spPr>
          <a:xfrm>
            <a:off x="6956092" y="2591299"/>
            <a:ext cx="127256" cy="12725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703F72FA-70D2-96D4-B311-F4A8C128BAE5}"/>
              </a:ext>
            </a:extLst>
          </p:cNvPr>
          <p:cNvSpPr/>
          <p:nvPr/>
        </p:nvSpPr>
        <p:spPr>
          <a:xfrm>
            <a:off x="7127168" y="2548586"/>
            <a:ext cx="295721" cy="339938"/>
          </a:xfrm>
          <a:prstGeom prst="rect">
            <a:avLst/>
          </a:prstGeom>
          <a:solidFill>
            <a:srgbClr val="1A36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D449DB3E-A58C-D26C-C140-6862CD207073}"/>
              </a:ext>
            </a:extLst>
          </p:cNvPr>
          <p:cNvSpPr/>
          <p:nvPr/>
        </p:nvSpPr>
        <p:spPr>
          <a:xfrm>
            <a:off x="7251813" y="2591299"/>
            <a:ext cx="127256" cy="127256"/>
          </a:xfrm>
          <a:prstGeom prst="rect">
            <a:avLst/>
          </a:prstGeom>
          <a:solidFill>
            <a:srgbClr val="1D438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5398E4A1-2F05-4A43-3313-3EABEBB79301}"/>
              </a:ext>
            </a:extLst>
          </p:cNvPr>
          <p:cNvSpPr/>
          <p:nvPr/>
        </p:nvSpPr>
        <p:spPr>
          <a:xfrm>
            <a:off x="7422889" y="2548586"/>
            <a:ext cx="295721" cy="339938"/>
          </a:xfrm>
          <a:prstGeom prst="rect">
            <a:avLst/>
          </a:prstGeom>
          <a:solidFill>
            <a:srgbClr val="7536A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497B9018-11C5-B039-0D08-F6EAAB353E03}"/>
              </a:ext>
            </a:extLst>
          </p:cNvPr>
          <p:cNvSpPr/>
          <p:nvPr/>
        </p:nvSpPr>
        <p:spPr>
          <a:xfrm>
            <a:off x="7547534" y="2591299"/>
            <a:ext cx="127256" cy="127256"/>
          </a:xfrm>
          <a:prstGeom prst="rect">
            <a:avLst/>
          </a:prstGeom>
          <a:solidFill>
            <a:srgbClr val="9947D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53DABE3C-53D8-D6A8-E9A3-CD2CE63E471C}"/>
              </a:ext>
            </a:extLst>
          </p:cNvPr>
          <p:cNvSpPr/>
          <p:nvPr/>
        </p:nvSpPr>
        <p:spPr>
          <a:xfrm>
            <a:off x="7718610" y="2548586"/>
            <a:ext cx="295721" cy="339938"/>
          </a:xfrm>
          <a:prstGeom prst="rect">
            <a:avLst/>
          </a:prstGeom>
          <a:solidFill>
            <a:srgbClr val="9548D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D21658BE-52FC-2CD0-18AB-4B96A271F9AB}"/>
              </a:ext>
            </a:extLst>
          </p:cNvPr>
          <p:cNvSpPr/>
          <p:nvPr/>
        </p:nvSpPr>
        <p:spPr>
          <a:xfrm>
            <a:off x="7843255" y="2591299"/>
            <a:ext cx="127256" cy="127256"/>
          </a:xfrm>
          <a:prstGeom prst="rect">
            <a:avLst/>
          </a:prstGeom>
          <a:solidFill>
            <a:srgbClr val="AB57E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A0C4E177-22C1-DA1B-B57D-FDE874A29A20}"/>
              </a:ext>
            </a:extLst>
          </p:cNvPr>
          <p:cNvSpPr/>
          <p:nvPr/>
        </p:nvSpPr>
        <p:spPr>
          <a:xfrm>
            <a:off x="8014331" y="2548586"/>
            <a:ext cx="295721" cy="339938"/>
          </a:xfrm>
          <a:prstGeom prst="rect">
            <a:avLst/>
          </a:prstGeom>
          <a:solidFill>
            <a:srgbClr val="AB57E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4E0BDE75-273C-2326-ABD4-4825CBB099B5}"/>
              </a:ext>
            </a:extLst>
          </p:cNvPr>
          <p:cNvSpPr/>
          <p:nvPr/>
        </p:nvSpPr>
        <p:spPr>
          <a:xfrm>
            <a:off x="8138976" y="2591299"/>
            <a:ext cx="127256" cy="127256"/>
          </a:xfrm>
          <a:prstGeom prst="rect">
            <a:avLst/>
          </a:prstGeom>
          <a:solidFill>
            <a:srgbClr val="C1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089EF8F5-BC1D-1A14-CB4D-FF38BC7B58C6}"/>
              </a:ext>
            </a:extLst>
          </p:cNvPr>
          <p:cNvSpPr/>
          <p:nvPr/>
        </p:nvSpPr>
        <p:spPr>
          <a:xfrm>
            <a:off x="8310052" y="2548586"/>
            <a:ext cx="295721" cy="339938"/>
          </a:xfrm>
          <a:prstGeom prst="rect">
            <a:avLst/>
          </a:prstGeom>
          <a:solidFill>
            <a:srgbClr val="924D6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D14BB46E-F1EF-8BB1-C82E-288568DBD29F}"/>
              </a:ext>
            </a:extLst>
          </p:cNvPr>
          <p:cNvSpPr/>
          <p:nvPr/>
        </p:nvSpPr>
        <p:spPr>
          <a:xfrm>
            <a:off x="8434697" y="2591299"/>
            <a:ext cx="127256" cy="127256"/>
          </a:xfrm>
          <a:prstGeom prst="rect">
            <a:avLst/>
          </a:prstGeom>
          <a:solidFill>
            <a:srgbClr val="BD648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75541101-4D6F-75CB-85DE-2CED6030AF33}"/>
              </a:ext>
            </a:extLst>
          </p:cNvPr>
          <p:cNvSpPr/>
          <p:nvPr/>
        </p:nvSpPr>
        <p:spPr>
          <a:xfrm>
            <a:off x="8605773" y="2548586"/>
            <a:ext cx="295721" cy="339938"/>
          </a:xfrm>
          <a:prstGeom prst="rect">
            <a:avLst/>
          </a:prstGeom>
          <a:solidFill>
            <a:srgbClr val="BD648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E9240D71-9626-2123-E437-6339CE4B61AB}"/>
              </a:ext>
            </a:extLst>
          </p:cNvPr>
          <p:cNvSpPr/>
          <p:nvPr/>
        </p:nvSpPr>
        <p:spPr>
          <a:xfrm>
            <a:off x="8730418" y="2591299"/>
            <a:ext cx="127256" cy="127256"/>
          </a:xfrm>
          <a:prstGeom prst="rect">
            <a:avLst/>
          </a:prstGeom>
          <a:solidFill>
            <a:srgbClr val="D876A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D898B66F-D4CA-50A1-EBCE-A16DE8C4C092}"/>
              </a:ext>
            </a:extLst>
          </p:cNvPr>
          <p:cNvSpPr/>
          <p:nvPr/>
        </p:nvSpPr>
        <p:spPr>
          <a:xfrm>
            <a:off x="8901494" y="2548586"/>
            <a:ext cx="295721" cy="339938"/>
          </a:xfrm>
          <a:prstGeom prst="rect">
            <a:avLst/>
          </a:prstGeom>
          <a:solidFill>
            <a:srgbClr val="D876A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A891E7EE-A7F3-A6FE-1A75-1040EE7D812D}"/>
              </a:ext>
            </a:extLst>
          </p:cNvPr>
          <p:cNvSpPr/>
          <p:nvPr/>
        </p:nvSpPr>
        <p:spPr>
          <a:xfrm>
            <a:off x="9026139" y="2591299"/>
            <a:ext cx="127256" cy="127256"/>
          </a:xfrm>
          <a:prstGeom prst="rect">
            <a:avLst/>
          </a:prstGeom>
          <a:solidFill>
            <a:srgbClr val="FF8EC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A893CD75-DB7E-FEF5-0106-7369B774F4B1}"/>
              </a:ext>
            </a:extLst>
          </p:cNvPr>
          <p:cNvSpPr/>
          <p:nvPr/>
        </p:nvSpPr>
        <p:spPr>
          <a:xfrm>
            <a:off x="2395632" y="2548586"/>
            <a:ext cx="6809294" cy="339938"/>
          </a:xfrm>
          <a:prstGeom prst="rect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7" name="任意形状 96">
            <a:extLst>
              <a:ext uri="{FF2B5EF4-FFF2-40B4-BE49-F238E27FC236}">
                <a16:creationId xmlns:a16="http://schemas.microsoft.com/office/drawing/2014/main" id="{7461FFE7-4372-FAB2-4B92-193F8FB8EA95}"/>
              </a:ext>
            </a:extLst>
          </p:cNvPr>
          <p:cNvSpPr/>
          <p:nvPr/>
        </p:nvSpPr>
        <p:spPr>
          <a:xfrm>
            <a:off x="7150578" y="2931237"/>
            <a:ext cx="248899" cy="220395"/>
          </a:xfrm>
          <a:custGeom>
            <a:avLst/>
            <a:gdLst>
              <a:gd name="connsiteX0" fmla="*/ 190366 w 380731"/>
              <a:gd name="connsiteY0" fmla="*/ 0 h 489858"/>
              <a:gd name="connsiteX1" fmla="*/ 380731 w 380731"/>
              <a:gd name="connsiteY1" fmla="*/ 315337 h 489858"/>
              <a:gd name="connsiteX2" fmla="*/ 380731 w 380731"/>
              <a:gd name="connsiteY2" fmla="*/ 489858 h 489858"/>
              <a:gd name="connsiteX3" fmla="*/ 0 w 380731"/>
              <a:gd name="connsiteY3" fmla="*/ 489858 h 489858"/>
              <a:gd name="connsiteX4" fmla="*/ 0 w 380731"/>
              <a:gd name="connsiteY4" fmla="*/ 315339 h 489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0731" h="489858">
                <a:moveTo>
                  <a:pt x="190366" y="0"/>
                </a:moveTo>
                <a:lnTo>
                  <a:pt x="380731" y="315337"/>
                </a:lnTo>
                <a:lnTo>
                  <a:pt x="380731" y="489858"/>
                </a:lnTo>
                <a:lnTo>
                  <a:pt x="0" y="489858"/>
                </a:lnTo>
                <a:lnTo>
                  <a:pt x="0" y="315339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98" name="任意形状 97">
            <a:extLst>
              <a:ext uri="{FF2B5EF4-FFF2-40B4-BE49-F238E27FC236}">
                <a16:creationId xmlns:a16="http://schemas.microsoft.com/office/drawing/2014/main" id="{1BD92F96-7EA9-DF7B-46A4-1203FABFA240}"/>
              </a:ext>
            </a:extLst>
          </p:cNvPr>
          <p:cNvSpPr/>
          <p:nvPr/>
        </p:nvSpPr>
        <p:spPr>
          <a:xfrm rot="10800000">
            <a:off x="7150578" y="2255058"/>
            <a:ext cx="248899" cy="220395"/>
          </a:xfrm>
          <a:custGeom>
            <a:avLst/>
            <a:gdLst>
              <a:gd name="connsiteX0" fmla="*/ 190366 w 380731"/>
              <a:gd name="connsiteY0" fmla="*/ 0 h 489858"/>
              <a:gd name="connsiteX1" fmla="*/ 380731 w 380731"/>
              <a:gd name="connsiteY1" fmla="*/ 315337 h 489858"/>
              <a:gd name="connsiteX2" fmla="*/ 380731 w 380731"/>
              <a:gd name="connsiteY2" fmla="*/ 489858 h 489858"/>
              <a:gd name="connsiteX3" fmla="*/ 0 w 380731"/>
              <a:gd name="connsiteY3" fmla="*/ 489858 h 489858"/>
              <a:gd name="connsiteX4" fmla="*/ 0 w 380731"/>
              <a:gd name="connsiteY4" fmla="*/ 315339 h 489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0731" h="489858">
                <a:moveTo>
                  <a:pt x="190366" y="0"/>
                </a:moveTo>
                <a:lnTo>
                  <a:pt x="380731" y="315337"/>
                </a:lnTo>
                <a:lnTo>
                  <a:pt x="380731" y="489858"/>
                </a:lnTo>
                <a:lnTo>
                  <a:pt x="0" y="489858"/>
                </a:lnTo>
                <a:lnTo>
                  <a:pt x="0" y="315339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8E008B11-8D13-CFAD-FC7B-945DBDF888D0}"/>
              </a:ext>
            </a:extLst>
          </p:cNvPr>
          <p:cNvSpPr txBox="1"/>
          <p:nvPr/>
        </p:nvSpPr>
        <p:spPr>
          <a:xfrm>
            <a:off x="2350763" y="3408186"/>
            <a:ext cx="7398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>
                <a:solidFill>
                  <a:schemeClr val="bg1"/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电脑名称</a:t>
            </a:r>
            <a:r>
              <a:rPr kumimoji="1" lang="en-US" altLang="zh-CN" sz="1400" dirty="0">
                <a:solidFill>
                  <a:schemeClr val="bg1"/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(A)</a:t>
            </a:r>
            <a:endParaRPr kumimoji="1" lang="zh-CN" altLang="en-US" sz="1400" dirty="0">
              <a:solidFill>
                <a:schemeClr val="bg1"/>
              </a:solidFill>
              <a:latin typeface="PingFang SC Light" panose="020B0300000000000000" pitchFamily="34" charset="-122"/>
              <a:ea typeface="PingFang SC Light" panose="020B0300000000000000" pitchFamily="34" charset="-122"/>
            </a:endParaRPr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34898997-FD73-938F-8CC0-4E2EFA625F04}"/>
              </a:ext>
            </a:extLst>
          </p:cNvPr>
          <p:cNvSpPr/>
          <p:nvPr/>
        </p:nvSpPr>
        <p:spPr>
          <a:xfrm>
            <a:off x="2421940" y="3767756"/>
            <a:ext cx="4648217" cy="3077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1200" dirty="0">
                <a:solidFill>
                  <a:schemeClr val="tx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小张爱电脑</a:t>
            </a:r>
          </a:p>
        </p:txBody>
      </p:sp>
    </p:spTree>
    <p:extLst>
      <p:ext uri="{BB962C8B-B14F-4D97-AF65-F5344CB8AC3E}">
        <p14:creationId xmlns:p14="http://schemas.microsoft.com/office/powerpoint/2010/main" val="38074332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5255B5D-590F-2213-3082-CD635137ABD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A36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7" name="矩形 6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5811154A-2AF5-121D-6280-B36CED264635}"/>
              </a:ext>
            </a:extLst>
          </p:cNvPr>
          <p:cNvSpPr/>
          <p:nvPr/>
        </p:nvSpPr>
        <p:spPr>
          <a:xfrm>
            <a:off x="8048297" y="6094406"/>
            <a:ext cx="1289039" cy="396081"/>
          </a:xfrm>
          <a:prstGeom prst="rect">
            <a:avLst/>
          </a:prstGeom>
          <a:solidFill>
            <a:srgbClr val="4984E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下一步</a:t>
            </a:r>
            <a:r>
              <a:rPr kumimoji="1" lang="en-US" altLang="zh-CN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(N)</a:t>
            </a:r>
            <a:endParaRPr kumimoji="1" lang="zh-CN" altLang="en-US" dirty="0">
              <a:solidFill>
                <a:schemeClr val="bg1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3B474EC-AF58-1D48-EF6E-6CD10C7E6355}"/>
              </a:ext>
            </a:extLst>
          </p:cNvPr>
          <p:cNvSpPr txBox="1"/>
          <p:nvPr/>
        </p:nvSpPr>
        <p:spPr>
          <a:xfrm>
            <a:off x="2351690" y="619320"/>
            <a:ext cx="41883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400" dirty="0">
                <a:solidFill>
                  <a:schemeClr val="bg1"/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个性化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8173C312-5FEC-17DF-C508-E92053DCC463}"/>
              </a:ext>
            </a:extLst>
          </p:cNvPr>
          <p:cNvGrpSpPr/>
          <p:nvPr/>
        </p:nvGrpSpPr>
        <p:grpSpPr>
          <a:xfrm>
            <a:off x="4021155" y="2405213"/>
            <a:ext cx="7304188" cy="1100731"/>
            <a:chOff x="2324557" y="2390660"/>
            <a:chExt cx="7304188" cy="1100731"/>
          </a:xfrm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F72757D2-F9DC-D828-9C80-CB5E1B77D1C6}"/>
                </a:ext>
              </a:extLst>
            </p:cNvPr>
            <p:cNvSpPr txBox="1"/>
            <p:nvPr/>
          </p:nvSpPr>
          <p:spPr>
            <a:xfrm>
              <a:off x="2324557" y="2390660"/>
              <a:ext cx="564063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2000" dirty="0">
                  <a:solidFill>
                    <a:schemeClr val="bg1">
                      <a:alpha val="0"/>
                    </a:schemeClr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rPr>
                <a:t>让我们完成一些基本步骤</a:t>
              </a: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A2B3EB04-D31C-43C1-F8A7-CDEC7E5A53C7}"/>
                </a:ext>
              </a:extLst>
            </p:cNvPr>
            <p:cNvSpPr txBox="1"/>
            <p:nvPr/>
          </p:nvSpPr>
          <p:spPr>
            <a:xfrm>
              <a:off x="2324558" y="2906616"/>
              <a:ext cx="165253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3200" dirty="0">
                  <a:solidFill>
                    <a:schemeClr val="bg1">
                      <a:alpha val="0"/>
                    </a:schemeClr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rPr>
                <a:t>个性化</a:t>
              </a: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9FD0292E-E257-63EC-5A97-ED2B83613EFD}"/>
                </a:ext>
              </a:extLst>
            </p:cNvPr>
            <p:cNvSpPr txBox="1"/>
            <p:nvPr/>
          </p:nvSpPr>
          <p:spPr>
            <a:xfrm>
              <a:off x="4208443" y="2906616"/>
              <a:ext cx="165253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3200" dirty="0">
                  <a:solidFill>
                    <a:schemeClr val="bg1">
                      <a:alpha val="0"/>
                    </a:schemeClr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rPr>
                <a:t>上网</a:t>
              </a: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9179026A-322A-E828-73D6-2BBFB81C381E}"/>
                </a:ext>
              </a:extLst>
            </p:cNvPr>
            <p:cNvSpPr txBox="1"/>
            <p:nvPr/>
          </p:nvSpPr>
          <p:spPr>
            <a:xfrm>
              <a:off x="6092328" y="2906616"/>
              <a:ext cx="165253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3200" dirty="0">
                  <a:solidFill>
                    <a:schemeClr val="bg1">
                      <a:alpha val="0"/>
                    </a:schemeClr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rPr>
                <a:t>设置</a:t>
              </a: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890103D5-DFE1-7FAD-AB79-EA6B4441FEE6}"/>
                </a:ext>
              </a:extLst>
            </p:cNvPr>
            <p:cNvSpPr txBox="1"/>
            <p:nvPr/>
          </p:nvSpPr>
          <p:spPr>
            <a:xfrm>
              <a:off x="7976213" y="2906616"/>
              <a:ext cx="165253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3200" dirty="0">
                  <a:solidFill>
                    <a:schemeClr val="bg1">
                      <a:alpha val="0"/>
                    </a:schemeClr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rPr>
                <a:t>登录</a:t>
              </a:r>
            </a:p>
          </p:txBody>
        </p:sp>
      </p:grpSp>
      <p:sp>
        <p:nvSpPr>
          <p:cNvPr id="11" name="文本框 10">
            <a:extLst>
              <a:ext uri="{FF2B5EF4-FFF2-40B4-BE49-F238E27FC236}">
                <a16:creationId xmlns:a16="http://schemas.microsoft.com/office/drawing/2014/main" id="{ACB62FDB-C5CE-20D2-DFCD-834F997D49CE}"/>
              </a:ext>
            </a:extLst>
          </p:cNvPr>
          <p:cNvSpPr txBox="1"/>
          <p:nvPr/>
        </p:nvSpPr>
        <p:spPr>
          <a:xfrm>
            <a:off x="2351690" y="1659664"/>
            <a:ext cx="7398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>
                <a:solidFill>
                  <a:schemeClr val="bg1"/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挑选一种你喜欢的颜色，并为自己的电脑命名。此后，你</a:t>
            </a:r>
            <a:r>
              <a:rPr kumimoji="1" lang="en-US" altLang="zh-CN" sz="1400" dirty="0">
                <a:solidFill>
                  <a:schemeClr val="bg1"/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™️</a:t>
            </a:r>
            <a:r>
              <a:rPr kumimoji="1" lang="zh-CN" altLang="en-US" sz="1400" dirty="0">
                <a:solidFill>
                  <a:schemeClr val="bg1"/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还可以进行更多个性化设置。</a:t>
            </a:r>
          </a:p>
        </p:txBody>
      </p:sp>
      <p:grpSp>
        <p:nvGrpSpPr>
          <p:cNvPr id="14" name="图形 27">
            <a:extLst>
              <a:ext uri="{FF2B5EF4-FFF2-40B4-BE49-F238E27FC236}">
                <a16:creationId xmlns:a16="http://schemas.microsoft.com/office/drawing/2014/main" id="{2246DA30-F936-B7FC-05FB-4EA7360F3AE5}"/>
              </a:ext>
            </a:extLst>
          </p:cNvPr>
          <p:cNvGrpSpPr/>
          <p:nvPr/>
        </p:nvGrpSpPr>
        <p:grpSpPr>
          <a:xfrm>
            <a:off x="2504795" y="6189486"/>
            <a:ext cx="407862" cy="401788"/>
            <a:chOff x="6314382" y="3213556"/>
            <a:chExt cx="407862" cy="401788"/>
          </a:xfrm>
        </p:grpSpPr>
        <p:sp>
          <p:nvSpPr>
            <p:cNvPr id="15" name="任意形状 14">
              <a:extLst>
                <a:ext uri="{FF2B5EF4-FFF2-40B4-BE49-F238E27FC236}">
                  <a16:creationId xmlns:a16="http://schemas.microsoft.com/office/drawing/2014/main" id="{808A1D3A-A198-A3FA-8E09-5F90DC1F6F30}"/>
                </a:ext>
              </a:extLst>
            </p:cNvPr>
            <p:cNvSpPr/>
            <p:nvPr/>
          </p:nvSpPr>
          <p:spPr>
            <a:xfrm>
              <a:off x="6358324" y="3254026"/>
              <a:ext cx="295721" cy="296549"/>
            </a:xfrm>
            <a:custGeom>
              <a:avLst/>
              <a:gdLst>
                <a:gd name="connsiteX0" fmla="*/ -826 w 295721"/>
                <a:gd name="connsiteY0" fmla="*/ 147947 h 296549"/>
                <a:gd name="connsiteX1" fmla="*/ 147032 w 295721"/>
                <a:gd name="connsiteY1" fmla="*/ -328 h 296549"/>
                <a:gd name="connsiteX2" fmla="*/ 294895 w 295721"/>
                <a:gd name="connsiteY2" fmla="*/ 147947 h 296549"/>
                <a:gd name="connsiteX3" fmla="*/ 147032 w 295721"/>
                <a:gd name="connsiteY3" fmla="*/ 296221 h 296549"/>
                <a:gd name="connsiteX4" fmla="*/ -826 w 295721"/>
                <a:gd name="connsiteY4" fmla="*/ 147947 h 296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721" h="296549">
                  <a:moveTo>
                    <a:pt x="-826" y="147947"/>
                  </a:moveTo>
                  <a:cubicBezTo>
                    <a:pt x="-826" y="66057"/>
                    <a:pt x="65374" y="-328"/>
                    <a:pt x="147032" y="-328"/>
                  </a:cubicBezTo>
                  <a:cubicBezTo>
                    <a:pt x="228691" y="-328"/>
                    <a:pt x="294895" y="66057"/>
                    <a:pt x="294895" y="147947"/>
                  </a:cubicBezTo>
                  <a:cubicBezTo>
                    <a:pt x="294895" y="229836"/>
                    <a:pt x="228691" y="296221"/>
                    <a:pt x="147032" y="296221"/>
                  </a:cubicBezTo>
                  <a:cubicBezTo>
                    <a:pt x="65374" y="296221"/>
                    <a:pt x="-826" y="229836"/>
                    <a:pt x="-826" y="147947"/>
                  </a:cubicBezTo>
                  <a:close/>
                </a:path>
              </a:pathLst>
            </a:custGeom>
            <a:noFill/>
            <a:ln w="49698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" name="任意形状 15">
              <a:extLst>
                <a:ext uri="{FF2B5EF4-FFF2-40B4-BE49-F238E27FC236}">
                  <a16:creationId xmlns:a16="http://schemas.microsoft.com/office/drawing/2014/main" id="{729D922E-76A1-0C06-BD4F-B9632FE5A3F9}"/>
                </a:ext>
              </a:extLst>
            </p:cNvPr>
            <p:cNvSpPr/>
            <p:nvPr/>
          </p:nvSpPr>
          <p:spPr>
            <a:xfrm>
              <a:off x="6480998" y="3213556"/>
              <a:ext cx="54670" cy="401788"/>
            </a:xfrm>
            <a:custGeom>
              <a:avLst/>
              <a:gdLst>
                <a:gd name="connsiteX0" fmla="*/ -826 w 54670"/>
                <a:gd name="connsiteY0" fmla="*/ -328 h 401788"/>
                <a:gd name="connsiteX1" fmla="*/ 53845 w 54670"/>
                <a:gd name="connsiteY1" fmla="*/ -328 h 401788"/>
                <a:gd name="connsiteX2" fmla="*/ 53845 w 54670"/>
                <a:gd name="connsiteY2" fmla="*/ 401460 h 401788"/>
                <a:gd name="connsiteX3" fmla="*/ -826 w 54670"/>
                <a:gd name="connsiteY3" fmla="*/ 401460 h 401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670" h="401788">
                  <a:moveTo>
                    <a:pt x="-826" y="-328"/>
                  </a:moveTo>
                  <a:lnTo>
                    <a:pt x="53845" y="-328"/>
                  </a:lnTo>
                  <a:lnTo>
                    <a:pt x="53845" y="401460"/>
                  </a:lnTo>
                  <a:lnTo>
                    <a:pt x="-826" y="401460"/>
                  </a:lnTo>
                  <a:close/>
                </a:path>
              </a:pathLst>
            </a:custGeom>
            <a:solidFill>
              <a:srgbClr val="23447B"/>
            </a:solidFill>
            <a:ln w="8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" name="任意形状 16">
              <a:extLst>
                <a:ext uri="{FF2B5EF4-FFF2-40B4-BE49-F238E27FC236}">
                  <a16:creationId xmlns:a16="http://schemas.microsoft.com/office/drawing/2014/main" id="{20AB06FE-FCC6-1BC1-C8E3-36FDAEE0E748}"/>
                </a:ext>
              </a:extLst>
            </p:cNvPr>
            <p:cNvSpPr/>
            <p:nvPr/>
          </p:nvSpPr>
          <p:spPr>
            <a:xfrm>
              <a:off x="6314382" y="3376701"/>
              <a:ext cx="407862" cy="53803"/>
            </a:xfrm>
            <a:custGeom>
              <a:avLst/>
              <a:gdLst>
                <a:gd name="connsiteX0" fmla="*/ -826 w 407862"/>
                <a:gd name="connsiteY0" fmla="*/ -328 h 53803"/>
                <a:gd name="connsiteX1" fmla="*/ 407036 w 407862"/>
                <a:gd name="connsiteY1" fmla="*/ -328 h 53803"/>
                <a:gd name="connsiteX2" fmla="*/ 407036 w 407862"/>
                <a:gd name="connsiteY2" fmla="*/ 53475 h 53803"/>
                <a:gd name="connsiteX3" fmla="*/ -826 w 407862"/>
                <a:gd name="connsiteY3" fmla="*/ 53475 h 53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7862" h="53803">
                  <a:moveTo>
                    <a:pt x="-826" y="-328"/>
                  </a:moveTo>
                  <a:lnTo>
                    <a:pt x="407036" y="-328"/>
                  </a:lnTo>
                  <a:lnTo>
                    <a:pt x="407036" y="53475"/>
                  </a:lnTo>
                  <a:lnTo>
                    <a:pt x="-826" y="53475"/>
                  </a:lnTo>
                  <a:close/>
                </a:path>
              </a:pathLst>
            </a:custGeom>
            <a:solidFill>
              <a:srgbClr val="23447B"/>
            </a:solidFill>
            <a:ln w="8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" name="任意形状 17">
              <a:extLst>
                <a:ext uri="{FF2B5EF4-FFF2-40B4-BE49-F238E27FC236}">
                  <a16:creationId xmlns:a16="http://schemas.microsoft.com/office/drawing/2014/main" id="{EB4CA50D-ECE2-1609-B558-748B75D3BC6E}"/>
                </a:ext>
              </a:extLst>
            </p:cNvPr>
            <p:cNvSpPr/>
            <p:nvPr/>
          </p:nvSpPr>
          <p:spPr>
            <a:xfrm>
              <a:off x="6336027" y="3251209"/>
              <a:ext cx="319415" cy="317733"/>
            </a:xfrm>
            <a:custGeom>
              <a:avLst/>
              <a:gdLst>
                <a:gd name="connsiteX0" fmla="*/ 280129 w 319415"/>
                <a:gd name="connsiteY0" fmla="*/ -328 h 317733"/>
                <a:gd name="connsiteX1" fmla="*/ 318589 w 319415"/>
                <a:gd name="connsiteY1" fmla="*/ 38401 h 317733"/>
                <a:gd name="connsiteX2" fmla="*/ 37634 w 319415"/>
                <a:gd name="connsiteY2" fmla="*/ 317406 h 317733"/>
                <a:gd name="connsiteX3" fmla="*/ -826 w 319415"/>
                <a:gd name="connsiteY3" fmla="*/ 278677 h 317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9415" h="317733">
                  <a:moveTo>
                    <a:pt x="280129" y="-328"/>
                  </a:moveTo>
                  <a:lnTo>
                    <a:pt x="318589" y="38401"/>
                  </a:lnTo>
                  <a:lnTo>
                    <a:pt x="37634" y="317406"/>
                  </a:lnTo>
                  <a:lnTo>
                    <a:pt x="-826" y="278677"/>
                  </a:lnTo>
                  <a:close/>
                </a:path>
              </a:pathLst>
            </a:custGeom>
            <a:solidFill>
              <a:srgbClr val="23447B"/>
            </a:solidFill>
            <a:ln w="8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" name="任意形状 18">
              <a:extLst>
                <a:ext uri="{FF2B5EF4-FFF2-40B4-BE49-F238E27FC236}">
                  <a16:creationId xmlns:a16="http://schemas.microsoft.com/office/drawing/2014/main" id="{8030B097-5C14-4182-9D84-020C476F65D4}"/>
                </a:ext>
              </a:extLst>
            </p:cNvPr>
            <p:cNvSpPr/>
            <p:nvPr/>
          </p:nvSpPr>
          <p:spPr>
            <a:xfrm>
              <a:off x="6340123" y="3223151"/>
              <a:ext cx="339912" cy="339938"/>
            </a:xfrm>
            <a:custGeom>
              <a:avLst/>
              <a:gdLst>
                <a:gd name="connsiteX0" fmla="*/ 339087 w 339912"/>
                <a:gd name="connsiteY0" fmla="*/ 301018 h 339938"/>
                <a:gd name="connsiteX1" fmla="*/ 300487 w 339912"/>
                <a:gd name="connsiteY1" fmla="*/ 339611 h 339938"/>
                <a:gd name="connsiteX2" fmla="*/ -826 w 339912"/>
                <a:gd name="connsiteY2" fmla="*/ 38264 h 339938"/>
                <a:gd name="connsiteX3" fmla="*/ 37770 w 339912"/>
                <a:gd name="connsiteY3" fmla="*/ -328 h 339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9912" h="339938">
                  <a:moveTo>
                    <a:pt x="339087" y="301018"/>
                  </a:moveTo>
                  <a:lnTo>
                    <a:pt x="300487" y="339611"/>
                  </a:lnTo>
                  <a:lnTo>
                    <a:pt x="-826" y="38264"/>
                  </a:lnTo>
                  <a:lnTo>
                    <a:pt x="37770" y="-328"/>
                  </a:lnTo>
                  <a:close/>
                </a:path>
              </a:pathLst>
            </a:custGeom>
            <a:solidFill>
              <a:srgbClr val="23447B"/>
            </a:solidFill>
            <a:ln w="8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0" name="任意形状 19">
              <a:extLst>
                <a:ext uri="{FF2B5EF4-FFF2-40B4-BE49-F238E27FC236}">
                  <a16:creationId xmlns:a16="http://schemas.microsoft.com/office/drawing/2014/main" id="{C25F6DF7-663D-9891-C1A7-4788E56C3FF1}"/>
                </a:ext>
              </a:extLst>
            </p:cNvPr>
            <p:cNvSpPr/>
            <p:nvPr/>
          </p:nvSpPr>
          <p:spPr>
            <a:xfrm>
              <a:off x="6473188" y="3215291"/>
              <a:ext cx="70291" cy="182236"/>
            </a:xfrm>
            <a:custGeom>
              <a:avLst/>
              <a:gdLst>
                <a:gd name="connsiteX0" fmla="*/ -826 w 70291"/>
                <a:gd name="connsiteY0" fmla="*/ 146763 h 182236"/>
                <a:gd name="connsiteX1" fmla="*/ 16747 w 70291"/>
                <a:gd name="connsiteY1" fmla="*/ 146763 h 182236"/>
                <a:gd name="connsiteX2" fmla="*/ 16747 w 70291"/>
                <a:gd name="connsiteY2" fmla="*/ -328 h 182236"/>
                <a:gd name="connsiteX3" fmla="*/ 51892 w 70291"/>
                <a:gd name="connsiteY3" fmla="*/ -328 h 182236"/>
                <a:gd name="connsiteX4" fmla="*/ 51892 w 70291"/>
                <a:gd name="connsiteY4" fmla="*/ 146763 h 182236"/>
                <a:gd name="connsiteX5" fmla="*/ 69465 w 70291"/>
                <a:gd name="connsiteY5" fmla="*/ 146763 h 182236"/>
                <a:gd name="connsiteX6" fmla="*/ 34320 w 70291"/>
                <a:gd name="connsiteY6" fmla="*/ 181909 h 182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0291" h="182236">
                  <a:moveTo>
                    <a:pt x="-826" y="146763"/>
                  </a:moveTo>
                  <a:lnTo>
                    <a:pt x="16747" y="146763"/>
                  </a:lnTo>
                  <a:lnTo>
                    <a:pt x="16747" y="-328"/>
                  </a:lnTo>
                  <a:lnTo>
                    <a:pt x="51892" y="-328"/>
                  </a:lnTo>
                  <a:lnTo>
                    <a:pt x="51892" y="146763"/>
                  </a:lnTo>
                  <a:lnTo>
                    <a:pt x="69465" y="146763"/>
                  </a:lnTo>
                  <a:lnTo>
                    <a:pt x="34320" y="181909"/>
                  </a:lnTo>
                  <a:close/>
                </a:path>
              </a:pathLst>
            </a:custGeom>
            <a:solidFill>
              <a:srgbClr val="FFFFFF"/>
            </a:solidFill>
            <a:ln w="8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1" name="任意形状 20">
              <a:extLst>
                <a:ext uri="{FF2B5EF4-FFF2-40B4-BE49-F238E27FC236}">
                  <a16:creationId xmlns:a16="http://schemas.microsoft.com/office/drawing/2014/main" id="{35D17D36-1E81-0954-BFEC-61E8467DB43B}"/>
                </a:ext>
              </a:extLst>
            </p:cNvPr>
            <p:cNvSpPr/>
            <p:nvPr/>
          </p:nvSpPr>
          <p:spPr>
            <a:xfrm>
              <a:off x="6535669" y="3368023"/>
              <a:ext cx="182236" cy="70291"/>
            </a:xfrm>
            <a:custGeom>
              <a:avLst/>
              <a:gdLst>
                <a:gd name="connsiteX0" fmla="*/ 146265 w 182236"/>
                <a:gd name="connsiteY0" fmla="*/ 69963 h 70291"/>
                <a:gd name="connsiteX1" fmla="*/ 146265 w 182236"/>
                <a:gd name="connsiteY1" fmla="*/ 52390 h 70291"/>
                <a:gd name="connsiteX2" fmla="*/ -826 w 182236"/>
                <a:gd name="connsiteY2" fmla="*/ 52390 h 70291"/>
                <a:gd name="connsiteX3" fmla="*/ -826 w 182236"/>
                <a:gd name="connsiteY3" fmla="*/ 17245 h 70291"/>
                <a:gd name="connsiteX4" fmla="*/ 146265 w 182236"/>
                <a:gd name="connsiteY4" fmla="*/ 17245 h 70291"/>
                <a:gd name="connsiteX5" fmla="*/ 146265 w 182236"/>
                <a:gd name="connsiteY5" fmla="*/ -328 h 70291"/>
                <a:gd name="connsiteX6" fmla="*/ 181410 w 182236"/>
                <a:gd name="connsiteY6" fmla="*/ 34818 h 70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2236" h="70291">
                  <a:moveTo>
                    <a:pt x="146265" y="69963"/>
                  </a:moveTo>
                  <a:lnTo>
                    <a:pt x="146265" y="52390"/>
                  </a:lnTo>
                  <a:lnTo>
                    <a:pt x="-826" y="52390"/>
                  </a:lnTo>
                  <a:lnTo>
                    <a:pt x="-826" y="17245"/>
                  </a:lnTo>
                  <a:lnTo>
                    <a:pt x="146265" y="17245"/>
                  </a:lnTo>
                  <a:lnTo>
                    <a:pt x="146265" y="-328"/>
                  </a:lnTo>
                  <a:lnTo>
                    <a:pt x="181410" y="34818"/>
                  </a:lnTo>
                  <a:close/>
                </a:path>
              </a:pathLst>
            </a:custGeom>
            <a:solidFill>
              <a:srgbClr val="FFFFFF"/>
            </a:solidFill>
            <a:ln w="8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22" name="矩形 21">
            <a:extLst>
              <a:ext uri="{FF2B5EF4-FFF2-40B4-BE49-F238E27FC236}">
                <a16:creationId xmlns:a16="http://schemas.microsoft.com/office/drawing/2014/main" id="{34E3801C-E8FC-B045-049F-CAF8D819D8DF}"/>
              </a:ext>
            </a:extLst>
          </p:cNvPr>
          <p:cNvSpPr/>
          <p:nvPr/>
        </p:nvSpPr>
        <p:spPr>
          <a:xfrm>
            <a:off x="2395632" y="2548586"/>
            <a:ext cx="295721" cy="3399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778FAA06-E5AD-8D80-4A18-549BAAC20C52}"/>
              </a:ext>
            </a:extLst>
          </p:cNvPr>
          <p:cNvSpPr/>
          <p:nvPr/>
        </p:nvSpPr>
        <p:spPr>
          <a:xfrm>
            <a:off x="2520277" y="2591299"/>
            <a:ext cx="127256" cy="12725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BD83E2E3-A9D1-2AD0-0B13-57869710E8CE}"/>
              </a:ext>
            </a:extLst>
          </p:cNvPr>
          <p:cNvSpPr/>
          <p:nvPr/>
        </p:nvSpPr>
        <p:spPr>
          <a:xfrm>
            <a:off x="2691353" y="2548586"/>
            <a:ext cx="295721" cy="33993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293187B8-B359-43C4-234A-3453C19315B6}"/>
              </a:ext>
            </a:extLst>
          </p:cNvPr>
          <p:cNvSpPr/>
          <p:nvPr/>
        </p:nvSpPr>
        <p:spPr>
          <a:xfrm>
            <a:off x="2815998" y="2591299"/>
            <a:ext cx="127256" cy="12725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DD194221-7E9F-72B8-74AD-F88EE1FBE7DC}"/>
              </a:ext>
            </a:extLst>
          </p:cNvPr>
          <p:cNvSpPr/>
          <p:nvPr/>
        </p:nvSpPr>
        <p:spPr>
          <a:xfrm>
            <a:off x="2987074" y="2548586"/>
            <a:ext cx="295721" cy="3399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CBE58EB3-99B2-2926-CA87-DBB94B8C6843}"/>
              </a:ext>
            </a:extLst>
          </p:cNvPr>
          <p:cNvSpPr/>
          <p:nvPr/>
        </p:nvSpPr>
        <p:spPr>
          <a:xfrm>
            <a:off x="3111719" y="2591299"/>
            <a:ext cx="127256" cy="12725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59E184B4-60CB-B206-8D83-2052F78A2251}"/>
              </a:ext>
            </a:extLst>
          </p:cNvPr>
          <p:cNvSpPr/>
          <p:nvPr/>
        </p:nvSpPr>
        <p:spPr>
          <a:xfrm>
            <a:off x="3282795" y="2548586"/>
            <a:ext cx="295721" cy="33993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4F96160F-664E-7858-9DB4-A7CA32CFA65D}"/>
              </a:ext>
            </a:extLst>
          </p:cNvPr>
          <p:cNvSpPr/>
          <p:nvPr/>
        </p:nvSpPr>
        <p:spPr>
          <a:xfrm>
            <a:off x="3407440" y="2591299"/>
            <a:ext cx="127256" cy="1272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ECB0A685-1F2E-E974-0E1F-D012AA59E308}"/>
              </a:ext>
            </a:extLst>
          </p:cNvPr>
          <p:cNvSpPr/>
          <p:nvPr/>
        </p:nvSpPr>
        <p:spPr>
          <a:xfrm>
            <a:off x="3578516" y="2548586"/>
            <a:ext cx="295721" cy="339938"/>
          </a:xfrm>
          <a:prstGeom prst="rect">
            <a:avLst/>
          </a:prstGeom>
          <a:solidFill>
            <a:srgbClr val="E9691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E170E522-FA04-5C8E-F28C-5891A30A75A2}"/>
              </a:ext>
            </a:extLst>
          </p:cNvPr>
          <p:cNvSpPr/>
          <p:nvPr/>
        </p:nvSpPr>
        <p:spPr>
          <a:xfrm>
            <a:off x="3703161" y="2591299"/>
            <a:ext cx="127256" cy="127256"/>
          </a:xfrm>
          <a:prstGeom prst="rect">
            <a:avLst/>
          </a:prstGeom>
          <a:solidFill>
            <a:srgbClr val="FF7B1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54F2E121-E1A9-8646-C743-18A4DC9B6B2E}"/>
              </a:ext>
            </a:extLst>
          </p:cNvPr>
          <p:cNvSpPr/>
          <p:nvPr/>
        </p:nvSpPr>
        <p:spPr>
          <a:xfrm>
            <a:off x="3874237" y="2548586"/>
            <a:ext cx="295721" cy="339938"/>
          </a:xfrm>
          <a:prstGeom prst="rect">
            <a:avLst/>
          </a:prstGeom>
          <a:solidFill>
            <a:srgbClr val="F0B51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52DB54CB-8C26-67AD-4787-A8B63DF6D7B6}"/>
              </a:ext>
            </a:extLst>
          </p:cNvPr>
          <p:cNvSpPr/>
          <p:nvPr/>
        </p:nvSpPr>
        <p:spPr>
          <a:xfrm>
            <a:off x="3998882" y="2591299"/>
            <a:ext cx="127256" cy="12725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C6886669-845D-9533-3185-CE681B6D5CD3}"/>
              </a:ext>
            </a:extLst>
          </p:cNvPr>
          <p:cNvSpPr/>
          <p:nvPr/>
        </p:nvSpPr>
        <p:spPr>
          <a:xfrm>
            <a:off x="4169958" y="2548586"/>
            <a:ext cx="295721" cy="3399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44DF50C1-7804-1677-E87D-D1800123F18A}"/>
              </a:ext>
            </a:extLst>
          </p:cNvPr>
          <p:cNvSpPr/>
          <p:nvPr/>
        </p:nvSpPr>
        <p:spPr>
          <a:xfrm>
            <a:off x="4294603" y="2591299"/>
            <a:ext cx="127256" cy="12725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32B3A67D-B34A-3475-52AB-EFF4B4F0AC0F}"/>
              </a:ext>
            </a:extLst>
          </p:cNvPr>
          <p:cNvSpPr/>
          <p:nvPr/>
        </p:nvSpPr>
        <p:spPr>
          <a:xfrm>
            <a:off x="4465679" y="2548586"/>
            <a:ext cx="295721" cy="339938"/>
          </a:xfrm>
          <a:prstGeom prst="rect">
            <a:avLst/>
          </a:prstGeom>
          <a:solidFill>
            <a:srgbClr val="7FC55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198D78A7-8A60-2BE5-69F3-9C3CCC3944DC}"/>
              </a:ext>
            </a:extLst>
          </p:cNvPr>
          <p:cNvSpPr/>
          <p:nvPr/>
        </p:nvSpPr>
        <p:spPr>
          <a:xfrm>
            <a:off x="4590324" y="2591299"/>
            <a:ext cx="127256" cy="12725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2C445814-7A28-4EA3-65C7-E153E266A807}"/>
              </a:ext>
            </a:extLst>
          </p:cNvPr>
          <p:cNvSpPr/>
          <p:nvPr/>
        </p:nvSpPr>
        <p:spPr>
          <a:xfrm>
            <a:off x="4761400" y="2548586"/>
            <a:ext cx="295721" cy="3399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C8047A77-B597-3589-6AC1-01303E58D53C}"/>
              </a:ext>
            </a:extLst>
          </p:cNvPr>
          <p:cNvSpPr/>
          <p:nvPr/>
        </p:nvSpPr>
        <p:spPr>
          <a:xfrm>
            <a:off x="4886045" y="2591299"/>
            <a:ext cx="127256" cy="127256"/>
          </a:xfrm>
          <a:prstGeom prst="rect">
            <a:avLst/>
          </a:prstGeom>
          <a:solidFill>
            <a:srgbClr val="94B98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3FF67131-6259-700E-8EFA-CFAC43497ACB}"/>
              </a:ext>
            </a:extLst>
          </p:cNvPr>
          <p:cNvSpPr/>
          <p:nvPr/>
        </p:nvSpPr>
        <p:spPr>
          <a:xfrm>
            <a:off x="5057121" y="2548586"/>
            <a:ext cx="295721" cy="33993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E16C0ACF-A032-0659-A10B-AA4D5FC05D42}"/>
              </a:ext>
            </a:extLst>
          </p:cNvPr>
          <p:cNvSpPr/>
          <p:nvPr/>
        </p:nvSpPr>
        <p:spPr>
          <a:xfrm>
            <a:off x="5181766" y="2591299"/>
            <a:ext cx="127256" cy="12725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868B1B4D-F789-EDD8-F516-CAA7F42AE4F5}"/>
              </a:ext>
            </a:extLst>
          </p:cNvPr>
          <p:cNvSpPr/>
          <p:nvPr/>
        </p:nvSpPr>
        <p:spPr>
          <a:xfrm>
            <a:off x="5352842" y="2548586"/>
            <a:ext cx="295721" cy="33993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BABE621E-4D86-B116-361D-041D818D411B}"/>
              </a:ext>
            </a:extLst>
          </p:cNvPr>
          <p:cNvSpPr/>
          <p:nvPr/>
        </p:nvSpPr>
        <p:spPr>
          <a:xfrm>
            <a:off x="5477487" y="2591299"/>
            <a:ext cx="127256" cy="12725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903F350A-50EB-07D9-D219-1000F2306C96}"/>
              </a:ext>
            </a:extLst>
          </p:cNvPr>
          <p:cNvSpPr/>
          <p:nvPr/>
        </p:nvSpPr>
        <p:spPr>
          <a:xfrm>
            <a:off x="5648563" y="2548586"/>
            <a:ext cx="295721" cy="33993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9E75C818-4F32-34C2-B29F-E49760907627}"/>
              </a:ext>
            </a:extLst>
          </p:cNvPr>
          <p:cNvSpPr/>
          <p:nvPr/>
        </p:nvSpPr>
        <p:spPr>
          <a:xfrm>
            <a:off x="5773208" y="2591299"/>
            <a:ext cx="127256" cy="12725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7454C576-E5A3-1703-3FDD-16C8784097B1}"/>
              </a:ext>
            </a:extLst>
          </p:cNvPr>
          <p:cNvSpPr/>
          <p:nvPr/>
        </p:nvSpPr>
        <p:spPr>
          <a:xfrm>
            <a:off x="5944284" y="2548586"/>
            <a:ext cx="295721" cy="33993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EFDB5BA6-7775-A698-A9CB-7ADF44BCE4DD}"/>
              </a:ext>
            </a:extLst>
          </p:cNvPr>
          <p:cNvSpPr/>
          <p:nvPr/>
        </p:nvSpPr>
        <p:spPr>
          <a:xfrm>
            <a:off x="6068929" y="2591299"/>
            <a:ext cx="127256" cy="12725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EA797EF8-92C5-C3FA-0F74-F4F49CAF5BEE}"/>
              </a:ext>
            </a:extLst>
          </p:cNvPr>
          <p:cNvSpPr/>
          <p:nvPr/>
        </p:nvSpPr>
        <p:spPr>
          <a:xfrm>
            <a:off x="6240005" y="2548586"/>
            <a:ext cx="295721" cy="339938"/>
          </a:xfrm>
          <a:prstGeom prst="rect">
            <a:avLst/>
          </a:prstGeom>
          <a:solidFill>
            <a:srgbClr val="007DA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25636028-63E1-C252-2D43-DE438C1CD6D2}"/>
              </a:ext>
            </a:extLst>
          </p:cNvPr>
          <p:cNvSpPr/>
          <p:nvPr/>
        </p:nvSpPr>
        <p:spPr>
          <a:xfrm>
            <a:off x="6364650" y="2591299"/>
            <a:ext cx="127256" cy="127256"/>
          </a:xfrm>
          <a:prstGeom prst="rect">
            <a:avLst/>
          </a:prstGeom>
          <a:solidFill>
            <a:srgbClr val="008DC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412F40DE-716A-0691-722D-5F59603C02EC}"/>
              </a:ext>
            </a:extLst>
          </p:cNvPr>
          <p:cNvSpPr/>
          <p:nvPr/>
        </p:nvSpPr>
        <p:spPr>
          <a:xfrm>
            <a:off x="6535726" y="2548586"/>
            <a:ext cx="295721" cy="339938"/>
          </a:xfrm>
          <a:prstGeom prst="rect">
            <a:avLst/>
          </a:prstGeom>
          <a:solidFill>
            <a:srgbClr val="06618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42D6F355-768D-0FBA-856E-5D5C59345F51}"/>
              </a:ext>
            </a:extLst>
          </p:cNvPr>
          <p:cNvSpPr/>
          <p:nvPr/>
        </p:nvSpPr>
        <p:spPr>
          <a:xfrm>
            <a:off x="6660371" y="2591299"/>
            <a:ext cx="127256" cy="127256"/>
          </a:xfrm>
          <a:prstGeom prst="rect">
            <a:avLst/>
          </a:prstGeom>
          <a:solidFill>
            <a:srgbClr val="008DC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44526CD4-C9CE-3172-4220-D01B818708C8}"/>
              </a:ext>
            </a:extLst>
          </p:cNvPr>
          <p:cNvSpPr/>
          <p:nvPr/>
        </p:nvSpPr>
        <p:spPr>
          <a:xfrm>
            <a:off x="6831447" y="2548586"/>
            <a:ext cx="295721" cy="339938"/>
          </a:xfrm>
          <a:prstGeom prst="rect">
            <a:avLst/>
          </a:prstGeom>
          <a:solidFill>
            <a:srgbClr val="014E7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56B95D19-5166-5911-5822-95FA9B0A13FA}"/>
              </a:ext>
            </a:extLst>
          </p:cNvPr>
          <p:cNvSpPr/>
          <p:nvPr/>
        </p:nvSpPr>
        <p:spPr>
          <a:xfrm>
            <a:off x="6956092" y="2591299"/>
            <a:ext cx="127256" cy="12725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703F72FA-70D2-96D4-B311-F4A8C128BAE5}"/>
              </a:ext>
            </a:extLst>
          </p:cNvPr>
          <p:cNvSpPr/>
          <p:nvPr/>
        </p:nvSpPr>
        <p:spPr>
          <a:xfrm>
            <a:off x="7127168" y="2548586"/>
            <a:ext cx="295721" cy="339938"/>
          </a:xfrm>
          <a:prstGeom prst="rect">
            <a:avLst/>
          </a:prstGeom>
          <a:solidFill>
            <a:srgbClr val="1A36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D449DB3E-A58C-D26C-C140-6862CD207073}"/>
              </a:ext>
            </a:extLst>
          </p:cNvPr>
          <p:cNvSpPr/>
          <p:nvPr/>
        </p:nvSpPr>
        <p:spPr>
          <a:xfrm>
            <a:off x="7251813" y="2591299"/>
            <a:ext cx="127256" cy="127256"/>
          </a:xfrm>
          <a:prstGeom prst="rect">
            <a:avLst/>
          </a:prstGeom>
          <a:solidFill>
            <a:srgbClr val="1D438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5398E4A1-2F05-4A43-3313-3EABEBB79301}"/>
              </a:ext>
            </a:extLst>
          </p:cNvPr>
          <p:cNvSpPr/>
          <p:nvPr/>
        </p:nvSpPr>
        <p:spPr>
          <a:xfrm>
            <a:off x="7422889" y="2548586"/>
            <a:ext cx="295721" cy="339938"/>
          </a:xfrm>
          <a:prstGeom prst="rect">
            <a:avLst/>
          </a:prstGeom>
          <a:solidFill>
            <a:srgbClr val="7536A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497B9018-11C5-B039-0D08-F6EAAB353E03}"/>
              </a:ext>
            </a:extLst>
          </p:cNvPr>
          <p:cNvSpPr/>
          <p:nvPr/>
        </p:nvSpPr>
        <p:spPr>
          <a:xfrm>
            <a:off x="7547534" y="2591299"/>
            <a:ext cx="127256" cy="127256"/>
          </a:xfrm>
          <a:prstGeom prst="rect">
            <a:avLst/>
          </a:prstGeom>
          <a:solidFill>
            <a:srgbClr val="9947D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53DABE3C-53D8-D6A8-E9A3-CD2CE63E471C}"/>
              </a:ext>
            </a:extLst>
          </p:cNvPr>
          <p:cNvSpPr/>
          <p:nvPr/>
        </p:nvSpPr>
        <p:spPr>
          <a:xfrm>
            <a:off x="7718610" y="2548586"/>
            <a:ext cx="295721" cy="339938"/>
          </a:xfrm>
          <a:prstGeom prst="rect">
            <a:avLst/>
          </a:prstGeom>
          <a:solidFill>
            <a:srgbClr val="9548D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D21658BE-52FC-2CD0-18AB-4B96A271F9AB}"/>
              </a:ext>
            </a:extLst>
          </p:cNvPr>
          <p:cNvSpPr/>
          <p:nvPr/>
        </p:nvSpPr>
        <p:spPr>
          <a:xfrm>
            <a:off x="7843255" y="2591299"/>
            <a:ext cx="127256" cy="127256"/>
          </a:xfrm>
          <a:prstGeom prst="rect">
            <a:avLst/>
          </a:prstGeom>
          <a:solidFill>
            <a:srgbClr val="AB57E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A0C4E177-22C1-DA1B-B57D-FDE874A29A20}"/>
              </a:ext>
            </a:extLst>
          </p:cNvPr>
          <p:cNvSpPr/>
          <p:nvPr/>
        </p:nvSpPr>
        <p:spPr>
          <a:xfrm>
            <a:off x="8014331" y="2548586"/>
            <a:ext cx="295721" cy="339938"/>
          </a:xfrm>
          <a:prstGeom prst="rect">
            <a:avLst/>
          </a:prstGeom>
          <a:solidFill>
            <a:srgbClr val="AB57E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4E0BDE75-273C-2326-ABD4-4825CBB099B5}"/>
              </a:ext>
            </a:extLst>
          </p:cNvPr>
          <p:cNvSpPr/>
          <p:nvPr/>
        </p:nvSpPr>
        <p:spPr>
          <a:xfrm>
            <a:off x="8138976" y="2591299"/>
            <a:ext cx="127256" cy="127256"/>
          </a:xfrm>
          <a:prstGeom prst="rect">
            <a:avLst/>
          </a:prstGeom>
          <a:solidFill>
            <a:srgbClr val="C1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089EF8F5-BC1D-1A14-CB4D-FF38BC7B58C6}"/>
              </a:ext>
            </a:extLst>
          </p:cNvPr>
          <p:cNvSpPr/>
          <p:nvPr/>
        </p:nvSpPr>
        <p:spPr>
          <a:xfrm>
            <a:off x="8310052" y="2548586"/>
            <a:ext cx="295721" cy="339938"/>
          </a:xfrm>
          <a:prstGeom prst="rect">
            <a:avLst/>
          </a:prstGeom>
          <a:solidFill>
            <a:srgbClr val="924D6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D14BB46E-F1EF-8BB1-C82E-288568DBD29F}"/>
              </a:ext>
            </a:extLst>
          </p:cNvPr>
          <p:cNvSpPr/>
          <p:nvPr/>
        </p:nvSpPr>
        <p:spPr>
          <a:xfrm>
            <a:off x="8434697" y="2591299"/>
            <a:ext cx="127256" cy="127256"/>
          </a:xfrm>
          <a:prstGeom prst="rect">
            <a:avLst/>
          </a:prstGeom>
          <a:solidFill>
            <a:srgbClr val="BD648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75541101-4D6F-75CB-85DE-2CED6030AF33}"/>
              </a:ext>
            </a:extLst>
          </p:cNvPr>
          <p:cNvSpPr/>
          <p:nvPr/>
        </p:nvSpPr>
        <p:spPr>
          <a:xfrm>
            <a:off x="8605773" y="2548586"/>
            <a:ext cx="295721" cy="339938"/>
          </a:xfrm>
          <a:prstGeom prst="rect">
            <a:avLst/>
          </a:prstGeom>
          <a:solidFill>
            <a:srgbClr val="BD648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E9240D71-9626-2123-E437-6339CE4B61AB}"/>
              </a:ext>
            </a:extLst>
          </p:cNvPr>
          <p:cNvSpPr/>
          <p:nvPr/>
        </p:nvSpPr>
        <p:spPr>
          <a:xfrm>
            <a:off x="8730418" y="2591299"/>
            <a:ext cx="127256" cy="127256"/>
          </a:xfrm>
          <a:prstGeom prst="rect">
            <a:avLst/>
          </a:prstGeom>
          <a:solidFill>
            <a:srgbClr val="D876A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D898B66F-D4CA-50A1-EBCE-A16DE8C4C092}"/>
              </a:ext>
            </a:extLst>
          </p:cNvPr>
          <p:cNvSpPr/>
          <p:nvPr/>
        </p:nvSpPr>
        <p:spPr>
          <a:xfrm>
            <a:off x="8901494" y="2548586"/>
            <a:ext cx="295721" cy="339938"/>
          </a:xfrm>
          <a:prstGeom prst="rect">
            <a:avLst/>
          </a:prstGeom>
          <a:solidFill>
            <a:srgbClr val="D876A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A891E7EE-A7F3-A6FE-1A75-1040EE7D812D}"/>
              </a:ext>
            </a:extLst>
          </p:cNvPr>
          <p:cNvSpPr/>
          <p:nvPr/>
        </p:nvSpPr>
        <p:spPr>
          <a:xfrm>
            <a:off x="9026139" y="2591299"/>
            <a:ext cx="127256" cy="127256"/>
          </a:xfrm>
          <a:prstGeom prst="rect">
            <a:avLst/>
          </a:prstGeom>
          <a:solidFill>
            <a:srgbClr val="FF8EC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A893CD75-DB7E-FEF5-0106-7369B774F4B1}"/>
              </a:ext>
            </a:extLst>
          </p:cNvPr>
          <p:cNvSpPr/>
          <p:nvPr/>
        </p:nvSpPr>
        <p:spPr>
          <a:xfrm>
            <a:off x="2395632" y="2548586"/>
            <a:ext cx="6809294" cy="339938"/>
          </a:xfrm>
          <a:prstGeom prst="rect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7" name="任意形状 96">
            <a:extLst>
              <a:ext uri="{FF2B5EF4-FFF2-40B4-BE49-F238E27FC236}">
                <a16:creationId xmlns:a16="http://schemas.microsoft.com/office/drawing/2014/main" id="{7461FFE7-4372-FAB2-4B92-193F8FB8EA95}"/>
              </a:ext>
            </a:extLst>
          </p:cNvPr>
          <p:cNvSpPr/>
          <p:nvPr/>
        </p:nvSpPr>
        <p:spPr>
          <a:xfrm>
            <a:off x="7150578" y="2931237"/>
            <a:ext cx="248899" cy="220395"/>
          </a:xfrm>
          <a:custGeom>
            <a:avLst/>
            <a:gdLst>
              <a:gd name="connsiteX0" fmla="*/ 190366 w 380731"/>
              <a:gd name="connsiteY0" fmla="*/ 0 h 489858"/>
              <a:gd name="connsiteX1" fmla="*/ 380731 w 380731"/>
              <a:gd name="connsiteY1" fmla="*/ 315337 h 489858"/>
              <a:gd name="connsiteX2" fmla="*/ 380731 w 380731"/>
              <a:gd name="connsiteY2" fmla="*/ 489858 h 489858"/>
              <a:gd name="connsiteX3" fmla="*/ 0 w 380731"/>
              <a:gd name="connsiteY3" fmla="*/ 489858 h 489858"/>
              <a:gd name="connsiteX4" fmla="*/ 0 w 380731"/>
              <a:gd name="connsiteY4" fmla="*/ 315339 h 489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0731" h="489858">
                <a:moveTo>
                  <a:pt x="190366" y="0"/>
                </a:moveTo>
                <a:lnTo>
                  <a:pt x="380731" y="315337"/>
                </a:lnTo>
                <a:lnTo>
                  <a:pt x="380731" y="489858"/>
                </a:lnTo>
                <a:lnTo>
                  <a:pt x="0" y="489858"/>
                </a:lnTo>
                <a:lnTo>
                  <a:pt x="0" y="315339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98" name="任意形状 97">
            <a:extLst>
              <a:ext uri="{FF2B5EF4-FFF2-40B4-BE49-F238E27FC236}">
                <a16:creationId xmlns:a16="http://schemas.microsoft.com/office/drawing/2014/main" id="{1BD92F96-7EA9-DF7B-46A4-1203FABFA240}"/>
              </a:ext>
            </a:extLst>
          </p:cNvPr>
          <p:cNvSpPr/>
          <p:nvPr/>
        </p:nvSpPr>
        <p:spPr>
          <a:xfrm rot="10800000">
            <a:off x="7150578" y="2255058"/>
            <a:ext cx="248899" cy="220395"/>
          </a:xfrm>
          <a:custGeom>
            <a:avLst/>
            <a:gdLst>
              <a:gd name="connsiteX0" fmla="*/ 190366 w 380731"/>
              <a:gd name="connsiteY0" fmla="*/ 0 h 489858"/>
              <a:gd name="connsiteX1" fmla="*/ 380731 w 380731"/>
              <a:gd name="connsiteY1" fmla="*/ 315337 h 489858"/>
              <a:gd name="connsiteX2" fmla="*/ 380731 w 380731"/>
              <a:gd name="connsiteY2" fmla="*/ 489858 h 489858"/>
              <a:gd name="connsiteX3" fmla="*/ 0 w 380731"/>
              <a:gd name="connsiteY3" fmla="*/ 489858 h 489858"/>
              <a:gd name="connsiteX4" fmla="*/ 0 w 380731"/>
              <a:gd name="connsiteY4" fmla="*/ 315339 h 489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0731" h="489858">
                <a:moveTo>
                  <a:pt x="190366" y="0"/>
                </a:moveTo>
                <a:lnTo>
                  <a:pt x="380731" y="315337"/>
                </a:lnTo>
                <a:lnTo>
                  <a:pt x="380731" y="489858"/>
                </a:lnTo>
                <a:lnTo>
                  <a:pt x="0" y="489858"/>
                </a:lnTo>
                <a:lnTo>
                  <a:pt x="0" y="315339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8E008B11-8D13-CFAD-FC7B-945DBDF888D0}"/>
              </a:ext>
            </a:extLst>
          </p:cNvPr>
          <p:cNvSpPr txBox="1"/>
          <p:nvPr/>
        </p:nvSpPr>
        <p:spPr>
          <a:xfrm>
            <a:off x="2350763" y="3408186"/>
            <a:ext cx="7398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>
                <a:solidFill>
                  <a:schemeClr val="bg1"/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电脑名称</a:t>
            </a:r>
            <a:r>
              <a:rPr kumimoji="1" lang="en-US" altLang="zh-CN" sz="1400" dirty="0">
                <a:solidFill>
                  <a:schemeClr val="bg1"/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(A)</a:t>
            </a:r>
            <a:endParaRPr kumimoji="1" lang="zh-CN" altLang="en-US" sz="1400" dirty="0">
              <a:solidFill>
                <a:schemeClr val="bg1"/>
              </a:solidFill>
              <a:latin typeface="PingFang SC Light" panose="020B0300000000000000" pitchFamily="34" charset="-122"/>
              <a:ea typeface="PingFang SC Light" panose="020B0300000000000000" pitchFamily="34" charset="-122"/>
            </a:endParaRPr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34898997-FD73-938F-8CC0-4E2EFA625F04}"/>
              </a:ext>
            </a:extLst>
          </p:cNvPr>
          <p:cNvSpPr/>
          <p:nvPr/>
        </p:nvSpPr>
        <p:spPr>
          <a:xfrm>
            <a:off x="2421940" y="3767756"/>
            <a:ext cx="4648217" cy="3077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1200" dirty="0">
                <a:solidFill>
                  <a:schemeClr val="tx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小张爱电脑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9542477-96F9-C1C9-CABB-2163A36A7247}"/>
              </a:ext>
            </a:extLst>
          </p:cNvPr>
          <p:cNvSpPr txBox="1"/>
          <p:nvPr/>
        </p:nvSpPr>
        <p:spPr>
          <a:xfrm>
            <a:off x="6164647" y="659960"/>
            <a:ext cx="41883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400" dirty="0">
                <a:solidFill>
                  <a:schemeClr val="bg1">
                    <a:alpha val="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上网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8A54EE4-FC2D-DEF1-AB07-A59FD13C6657}"/>
              </a:ext>
            </a:extLst>
          </p:cNvPr>
          <p:cNvSpPr txBox="1"/>
          <p:nvPr/>
        </p:nvSpPr>
        <p:spPr>
          <a:xfrm>
            <a:off x="6164647" y="1700304"/>
            <a:ext cx="7398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>
                <a:solidFill>
                  <a:schemeClr val="bg1">
                    <a:alpha val="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选取网络并联机，以完成电脑的设置。</a:t>
            </a:r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78AA79AD-C321-634A-96A4-9ADDDBC88FB5}"/>
              </a:ext>
            </a:extLst>
          </p:cNvPr>
          <p:cNvSpPr/>
          <p:nvPr/>
        </p:nvSpPr>
        <p:spPr>
          <a:xfrm>
            <a:off x="5317665" y="807399"/>
            <a:ext cx="474562" cy="474562"/>
          </a:xfrm>
          <a:prstGeom prst="ellipse">
            <a:avLst/>
          </a:prstGeom>
          <a:solidFill>
            <a:schemeClr val="bg1">
              <a:alpha val="0"/>
            </a:schemeClr>
          </a:solidFill>
          <a:ln w="508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lt1">
                  <a:alpha val="0"/>
                </a:schemeClr>
              </a:solidFill>
            </a:endParaRPr>
          </a:p>
        </p:txBody>
      </p:sp>
      <p:sp>
        <p:nvSpPr>
          <p:cNvPr id="33" name="任意形状 32">
            <a:extLst>
              <a:ext uri="{FF2B5EF4-FFF2-40B4-BE49-F238E27FC236}">
                <a16:creationId xmlns:a16="http://schemas.microsoft.com/office/drawing/2014/main" id="{0D06B003-6887-B711-430F-47D480B55A93}"/>
              </a:ext>
            </a:extLst>
          </p:cNvPr>
          <p:cNvSpPr/>
          <p:nvPr/>
        </p:nvSpPr>
        <p:spPr>
          <a:xfrm>
            <a:off x="5419457" y="935217"/>
            <a:ext cx="266905" cy="208609"/>
          </a:xfrm>
          <a:custGeom>
            <a:avLst/>
            <a:gdLst>
              <a:gd name="connsiteX0" fmla="*/ 113357 w 325224"/>
              <a:gd name="connsiteY0" fmla="*/ 0 h 226713"/>
              <a:gd name="connsiteX1" fmla="*/ 150829 w 325224"/>
              <a:gd name="connsiteY1" fmla="*/ 0 h 226713"/>
              <a:gd name="connsiteX2" fmla="*/ 150829 w 325224"/>
              <a:gd name="connsiteY2" fmla="*/ 74209 h 226713"/>
              <a:gd name="connsiteX3" fmla="*/ 325224 w 325224"/>
              <a:gd name="connsiteY3" fmla="*/ 74209 h 226713"/>
              <a:gd name="connsiteX4" fmla="*/ 325224 w 325224"/>
              <a:gd name="connsiteY4" fmla="*/ 152505 h 226713"/>
              <a:gd name="connsiteX5" fmla="*/ 150829 w 325224"/>
              <a:gd name="connsiteY5" fmla="*/ 152505 h 226713"/>
              <a:gd name="connsiteX6" fmla="*/ 150829 w 325224"/>
              <a:gd name="connsiteY6" fmla="*/ 226713 h 226713"/>
              <a:gd name="connsiteX7" fmla="*/ 113356 w 325224"/>
              <a:gd name="connsiteY7" fmla="*/ 226713 h 226713"/>
              <a:gd name="connsiteX8" fmla="*/ 0 w 325224"/>
              <a:gd name="connsiteY8" fmla="*/ 113357 h 226713"/>
              <a:gd name="connsiteX0" fmla="*/ 113357 w 325224"/>
              <a:gd name="connsiteY0" fmla="*/ 0 h 226713"/>
              <a:gd name="connsiteX1" fmla="*/ 150829 w 325224"/>
              <a:gd name="connsiteY1" fmla="*/ 0 h 226713"/>
              <a:gd name="connsiteX2" fmla="*/ 99778 w 325224"/>
              <a:gd name="connsiteY2" fmla="*/ 74209 h 226713"/>
              <a:gd name="connsiteX3" fmla="*/ 325224 w 325224"/>
              <a:gd name="connsiteY3" fmla="*/ 74209 h 226713"/>
              <a:gd name="connsiteX4" fmla="*/ 325224 w 325224"/>
              <a:gd name="connsiteY4" fmla="*/ 152505 h 226713"/>
              <a:gd name="connsiteX5" fmla="*/ 150829 w 325224"/>
              <a:gd name="connsiteY5" fmla="*/ 152505 h 226713"/>
              <a:gd name="connsiteX6" fmla="*/ 150829 w 325224"/>
              <a:gd name="connsiteY6" fmla="*/ 226713 h 226713"/>
              <a:gd name="connsiteX7" fmla="*/ 113356 w 325224"/>
              <a:gd name="connsiteY7" fmla="*/ 226713 h 226713"/>
              <a:gd name="connsiteX8" fmla="*/ 0 w 325224"/>
              <a:gd name="connsiteY8" fmla="*/ 113357 h 226713"/>
              <a:gd name="connsiteX9" fmla="*/ 113357 w 325224"/>
              <a:gd name="connsiteY9" fmla="*/ 0 h 226713"/>
              <a:gd name="connsiteX0" fmla="*/ 113357 w 325224"/>
              <a:gd name="connsiteY0" fmla="*/ 3175 h 229888"/>
              <a:gd name="connsiteX1" fmla="*/ 184863 w 325224"/>
              <a:gd name="connsiteY1" fmla="*/ 0 h 229888"/>
              <a:gd name="connsiteX2" fmla="*/ 99778 w 325224"/>
              <a:gd name="connsiteY2" fmla="*/ 77384 h 229888"/>
              <a:gd name="connsiteX3" fmla="*/ 325224 w 325224"/>
              <a:gd name="connsiteY3" fmla="*/ 77384 h 229888"/>
              <a:gd name="connsiteX4" fmla="*/ 325224 w 325224"/>
              <a:gd name="connsiteY4" fmla="*/ 155680 h 229888"/>
              <a:gd name="connsiteX5" fmla="*/ 150829 w 325224"/>
              <a:gd name="connsiteY5" fmla="*/ 155680 h 229888"/>
              <a:gd name="connsiteX6" fmla="*/ 150829 w 325224"/>
              <a:gd name="connsiteY6" fmla="*/ 229888 h 229888"/>
              <a:gd name="connsiteX7" fmla="*/ 113356 w 325224"/>
              <a:gd name="connsiteY7" fmla="*/ 229888 h 229888"/>
              <a:gd name="connsiteX8" fmla="*/ 0 w 325224"/>
              <a:gd name="connsiteY8" fmla="*/ 116532 h 229888"/>
              <a:gd name="connsiteX9" fmla="*/ 113357 w 325224"/>
              <a:gd name="connsiteY9" fmla="*/ 3175 h 229888"/>
              <a:gd name="connsiteX0" fmla="*/ 113357 w 325224"/>
              <a:gd name="connsiteY0" fmla="*/ 3175 h 229888"/>
              <a:gd name="connsiteX1" fmla="*/ 184863 w 325224"/>
              <a:gd name="connsiteY1" fmla="*/ 0 h 229888"/>
              <a:gd name="connsiteX2" fmla="*/ 99778 w 325224"/>
              <a:gd name="connsiteY2" fmla="*/ 77384 h 229888"/>
              <a:gd name="connsiteX3" fmla="*/ 325224 w 325224"/>
              <a:gd name="connsiteY3" fmla="*/ 77384 h 229888"/>
              <a:gd name="connsiteX4" fmla="*/ 325224 w 325224"/>
              <a:gd name="connsiteY4" fmla="*/ 155680 h 229888"/>
              <a:gd name="connsiteX5" fmla="*/ 99778 w 325224"/>
              <a:gd name="connsiteY5" fmla="*/ 149330 h 229888"/>
              <a:gd name="connsiteX6" fmla="*/ 150829 w 325224"/>
              <a:gd name="connsiteY6" fmla="*/ 229888 h 229888"/>
              <a:gd name="connsiteX7" fmla="*/ 113356 w 325224"/>
              <a:gd name="connsiteY7" fmla="*/ 229888 h 229888"/>
              <a:gd name="connsiteX8" fmla="*/ 0 w 325224"/>
              <a:gd name="connsiteY8" fmla="*/ 116532 h 229888"/>
              <a:gd name="connsiteX9" fmla="*/ 113357 w 325224"/>
              <a:gd name="connsiteY9" fmla="*/ 3175 h 229888"/>
              <a:gd name="connsiteX0" fmla="*/ 113357 w 325224"/>
              <a:gd name="connsiteY0" fmla="*/ 3175 h 236238"/>
              <a:gd name="connsiteX1" fmla="*/ 184863 w 325224"/>
              <a:gd name="connsiteY1" fmla="*/ 0 h 236238"/>
              <a:gd name="connsiteX2" fmla="*/ 99778 w 325224"/>
              <a:gd name="connsiteY2" fmla="*/ 77384 h 236238"/>
              <a:gd name="connsiteX3" fmla="*/ 325224 w 325224"/>
              <a:gd name="connsiteY3" fmla="*/ 77384 h 236238"/>
              <a:gd name="connsiteX4" fmla="*/ 325224 w 325224"/>
              <a:gd name="connsiteY4" fmla="*/ 155680 h 236238"/>
              <a:gd name="connsiteX5" fmla="*/ 99778 w 325224"/>
              <a:gd name="connsiteY5" fmla="*/ 149330 h 236238"/>
              <a:gd name="connsiteX6" fmla="*/ 198477 w 325224"/>
              <a:gd name="connsiteY6" fmla="*/ 236238 h 236238"/>
              <a:gd name="connsiteX7" fmla="*/ 113356 w 325224"/>
              <a:gd name="connsiteY7" fmla="*/ 229888 h 236238"/>
              <a:gd name="connsiteX8" fmla="*/ 0 w 325224"/>
              <a:gd name="connsiteY8" fmla="*/ 116532 h 236238"/>
              <a:gd name="connsiteX9" fmla="*/ 113357 w 325224"/>
              <a:gd name="connsiteY9" fmla="*/ 3175 h 236238"/>
              <a:gd name="connsiteX0" fmla="*/ 113357 w 325224"/>
              <a:gd name="connsiteY0" fmla="*/ 3175 h 236238"/>
              <a:gd name="connsiteX1" fmla="*/ 184863 w 325224"/>
              <a:gd name="connsiteY1" fmla="*/ 0 h 236238"/>
              <a:gd name="connsiteX2" fmla="*/ 99778 w 325224"/>
              <a:gd name="connsiteY2" fmla="*/ 77384 h 236238"/>
              <a:gd name="connsiteX3" fmla="*/ 325224 w 325224"/>
              <a:gd name="connsiteY3" fmla="*/ 77384 h 236238"/>
              <a:gd name="connsiteX4" fmla="*/ 325224 w 325224"/>
              <a:gd name="connsiteY4" fmla="*/ 155680 h 236238"/>
              <a:gd name="connsiteX5" fmla="*/ 99778 w 325224"/>
              <a:gd name="connsiteY5" fmla="*/ 149330 h 236238"/>
              <a:gd name="connsiteX6" fmla="*/ 198477 w 325224"/>
              <a:gd name="connsiteY6" fmla="*/ 236238 h 236238"/>
              <a:gd name="connsiteX7" fmla="*/ 112266 w 325224"/>
              <a:gd name="connsiteY7" fmla="*/ 234974 h 236238"/>
              <a:gd name="connsiteX8" fmla="*/ 0 w 325224"/>
              <a:gd name="connsiteY8" fmla="*/ 116532 h 236238"/>
              <a:gd name="connsiteX9" fmla="*/ 113357 w 325224"/>
              <a:gd name="connsiteY9" fmla="*/ 3175 h 236238"/>
              <a:gd name="connsiteX0" fmla="*/ 112267 w 325224"/>
              <a:gd name="connsiteY0" fmla="*/ 0 h 237131"/>
              <a:gd name="connsiteX1" fmla="*/ 184863 w 325224"/>
              <a:gd name="connsiteY1" fmla="*/ 893 h 237131"/>
              <a:gd name="connsiteX2" fmla="*/ 99778 w 325224"/>
              <a:gd name="connsiteY2" fmla="*/ 78277 h 237131"/>
              <a:gd name="connsiteX3" fmla="*/ 325224 w 325224"/>
              <a:gd name="connsiteY3" fmla="*/ 78277 h 237131"/>
              <a:gd name="connsiteX4" fmla="*/ 325224 w 325224"/>
              <a:gd name="connsiteY4" fmla="*/ 156573 h 237131"/>
              <a:gd name="connsiteX5" fmla="*/ 99778 w 325224"/>
              <a:gd name="connsiteY5" fmla="*/ 150223 h 237131"/>
              <a:gd name="connsiteX6" fmla="*/ 198477 w 325224"/>
              <a:gd name="connsiteY6" fmla="*/ 237131 h 237131"/>
              <a:gd name="connsiteX7" fmla="*/ 112266 w 325224"/>
              <a:gd name="connsiteY7" fmla="*/ 235867 h 237131"/>
              <a:gd name="connsiteX8" fmla="*/ 0 w 325224"/>
              <a:gd name="connsiteY8" fmla="*/ 117425 h 237131"/>
              <a:gd name="connsiteX9" fmla="*/ 112267 w 325224"/>
              <a:gd name="connsiteY9" fmla="*/ 0 h 237131"/>
              <a:gd name="connsiteX0" fmla="*/ 112267 w 325224"/>
              <a:gd name="connsiteY0" fmla="*/ 0 h 237131"/>
              <a:gd name="connsiteX1" fmla="*/ 184863 w 325224"/>
              <a:gd name="connsiteY1" fmla="*/ 893 h 237131"/>
              <a:gd name="connsiteX2" fmla="*/ 108500 w 325224"/>
              <a:gd name="connsiteY2" fmla="*/ 78277 h 237131"/>
              <a:gd name="connsiteX3" fmla="*/ 325224 w 325224"/>
              <a:gd name="connsiteY3" fmla="*/ 78277 h 237131"/>
              <a:gd name="connsiteX4" fmla="*/ 325224 w 325224"/>
              <a:gd name="connsiteY4" fmla="*/ 156573 h 237131"/>
              <a:gd name="connsiteX5" fmla="*/ 99778 w 325224"/>
              <a:gd name="connsiteY5" fmla="*/ 150223 h 237131"/>
              <a:gd name="connsiteX6" fmla="*/ 198477 w 325224"/>
              <a:gd name="connsiteY6" fmla="*/ 237131 h 237131"/>
              <a:gd name="connsiteX7" fmla="*/ 112266 w 325224"/>
              <a:gd name="connsiteY7" fmla="*/ 235867 h 237131"/>
              <a:gd name="connsiteX8" fmla="*/ 0 w 325224"/>
              <a:gd name="connsiteY8" fmla="*/ 117425 h 237131"/>
              <a:gd name="connsiteX9" fmla="*/ 112267 w 325224"/>
              <a:gd name="connsiteY9" fmla="*/ 0 h 237131"/>
              <a:gd name="connsiteX0" fmla="*/ 112267 w 325224"/>
              <a:gd name="connsiteY0" fmla="*/ 0 h 237131"/>
              <a:gd name="connsiteX1" fmla="*/ 184863 w 325224"/>
              <a:gd name="connsiteY1" fmla="*/ 893 h 237131"/>
              <a:gd name="connsiteX2" fmla="*/ 108500 w 325224"/>
              <a:gd name="connsiteY2" fmla="*/ 78277 h 237131"/>
              <a:gd name="connsiteX3" fmla="*/ 325224 w 325224"/>
              <a:gd name="connsiteY3" fmla="*/ 78277 h 237131"/>
              <a:gd name="connsiteX4" fmla="*/ 325224 w 325224"/>
              <a:gd name="connsiteY4" fmla="*/ 156573 h 237131"/>
              <a:gd name="connsiteX5" fmla="*/ 112862 w 325224"/>
              <a:gd name="connsiteY5" fmla="*/ 155309 h 237131"/>
              <a:gd name="connsiteX6" fmla="*/ 198477 w 325224"/>
              <a:gd name="connsiteY6" fmla="*/ 237131 h 237131"/>
              <a:gd name="connsiteX7" fmla="*/ 112266 w 325224"/>
              <a:gd name="connsiteY7" fmla="*/ 235867 h 237131"/>
              <a:gd name="connsiteX8" fmla="*/ 0 w 325224"/>
              <a:gd name="connsiteY8" fmla="*/ 117425 h 237131"/>
              <a:gd name="connsiteX9" fmla="*/ 112267 w 325224"/>
              <a:gd name="connsiteY9" fmla="*/ 0 h 237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25224" h="237131">
                <a:moveTo>
                  <a:pt x="112267" y="0"/>
                </a:moveTo>
                <a:lnTo>
                  <a:pt x="184863" y="893"/>
                </a:lnTo>
                <a:lnTo>
                  <a:pt x="108500" y="78277"/>
                </a:lnTo>
                <a:lnTo>
                  <a:pt x="325224" y="78277"/>
                </a:lnTo>
                <a:lnTo>
                  <a:pt x="325224" y="156573"/>
                </a:lnTo>
                <a:lnTo>
                  <a:pt x="112862" y="155309"/>
                </a:lnTo>
                <a:lnTo>
                  <a:pt x="198477" y="237131"/>
                </a:lnTo>
                <a:lnTo>
                  <a:pt x="112266" y="235867"/>
                </a:lnTo>
                <a:lnTo>
                  <a:pt x="0" y="117425"/>
                </a:lnTo>
                <a:lnTo>
                  <a:pt x="112267" y="0"/>
                </a:lnTo>
                <a:close/>
              </a:path>
            </a:pathLst>
          </a:cu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>
              <a:solidFill>
                <a:schemeClr val="lt1">
                  <a:alpha val="0"/>
                </a:schemeClr>
              </a:solidFill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A96706E3-31E9-3A63-9AF9-9EFDA5FD8EF5}"/>
              </a:ext>
            </a:extLst>
          </p:cNvPr>
          <p:cNvSpPr txBox="1"/>
          <p:nvPr/>
        </p:nvSpPr>
        <p:spPr>
          <a:xfrm>
            <a:off x="6164647" y="2056388"/>
            <a:ext cx="23085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>
                <a:solidFill>
                  <a:schemeClr val="bg1">
                    <a:alpha val="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WLAN</a:t>
            </a:r>
            <a:endParaRPr kumimoji="1" lang="zh-CN" altLang="en-US" sz="2400" b="1" dirty="0">
              <a:solidFill>
                <a:schemeClr val="bg1">
                  <a:alpha val="0"/>
                </a:schemeClr>
              </a:solidFill>
              <a:latin typeface="PingFang SC Light" panose="020B0300000000000000" pitchFamily="34" charset="-122"/>
              <a:ea typeface="PingFang SC Light" panose="020B0300000000000000" pitchFamily="34" charset="-122"/>
            </a:endParaRPr>
          </a:p>
        </p:txBody>
      </p: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2A29E298-804D-CBB5-F554-9A4A2FBF8329}"/>
              </a:ext>
            </a:extLst>
          </p:cNvPr>
          <p:cNvGrpSpPr/>
          <p:nvPr/>
        </p:nvGrpSpPr>
        <p:grpSpPr>
          <a:xfrm>
            <a:off x="6317752" y="2662925"/>
            <a:ext cx="279770" cy="210127"/>
            <a:chOff x="2504795" y="781302"/>
            <a:chExt cx="4398727" cy="3303757"/>
          </a:xfrm>
          <a:solidFill>
            <a:schemeClr val="bg1">
              <a:alpha val="0"/>
            </a:schemeClr>
          </a:solidFill>
        </p:grpSpPr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CC80AFE2-52E9-E80A-568D-E70111BB60BB}"/>
                </a:ext>
              </a:extLst>
            </p:cNvPr>
            <p:cNvSpPr/>
            <p:nvPr/>
          </p:nvSpPr>
          <p:spPr>
            <a:xfrm>
              <a:off x="2504795" y="2805322"/>
              <a:ext cx="649703" cy="12797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lt1">
                    <a:alpha val="0"/>
                  </a:schemeClr>
                </a:solidFill>
              </a:endParaRP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B4EFDBC5-BE5F-A9E2-C298-DF9654902260}"/>
                </a:ext>
              </a:extLst>
            </p:cNvPr>
            <p:cNvSpPr/>
            <p:nvPr/>
          </p:nvSpPr>
          <p:spPr>
            <a:xfrm>
              <a:off x="3442051" y="2299317"/>
              <a:ext cx="649703" cy="178574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lt1">
                    <a:alpha val="0"/>
                  </a:schemeClr>
                </a:solidFill>
              </a:endParaRP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3351CB2A-B09B-B416-463F-D557DE1FEB06}"/>
                </a:ext>
              </a:extLst>
            </p:cNvPr>
            <p:cNvSpPr/>
            <p:nvPr/>
          </p:nvSpPr>
          <p:spPr>
            <a:xfrm>
              <a:off x="4379307" y="1793312"/>
              <a:ext cx="649703" cy="229174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lt1">
                    <a:alpha val="0"/>
                  </a:schemeClr>
                </a:solidFill>
              </a:endParaRPr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83C33486-D819-FB29-386B-0E797E267CEF}"/>
                </a:ext>
              </a:extLst>
            </p:cNvPr>
            <p:cNvSpPr/>
            <p:nvPr/>
          </p:nvSpPr>
          <p:spPr>
            <a:xfrm>
              <a:off x="5316563" y="1287307"/>
              <a:ext cx="649703" cy="2797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lt1">
                    <a:alpha val="0"/>
                  </a:schemeClr>
                </a:solidFill>
              </a:endParaRP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AB264772-CB4E-6076-CEB7-725F02557A0E}"/>
                </a:ext>
              </a:extLst>
            </p:cNvPr>
            <p:cNvSpPr/>
            <p:nvPr/>
          </p:nvSpPr>
          <p:spPr>
            <a:xfrm>
              <a:off x="6253819" y="781302"/>
              <a:ext cx="649703" cy="330375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lt1">
                    <a:alpha val="0"/>
                  </a:schemeClr>
                </a:solidFill>
              </a:endParaRPr>
            </a:p>
          </p:txBody>
        </p:sp>
      </p:grpSp>
      <p:sp>
        <p:nvSpPr>
          <p:cNvPr id="41" name="文本框 40">
            <a:extLst>
              <a:ext uri="{FF2B5EF4-FFF2-40B4-BE49-F238E27FC236}">
                <a16:creationId xmlns:a16="http://schemas.microsoft.com/office/drawing/2014/main" id="{5B870D6A-CCB0-7D84-14C5-477FAEDD651E}"/>
              </a:ext>
            </a:extLst>
          </p:cNvPr>
          <p:cNvSpPr txBox="1"/>
          <p:nvPr/>
        </p:nvSpPr>
        <p:spPr>
          <a:xfrm>
            <a:off x="6628123" y="2637296"/>
            <a:ext cx="9369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>
                <a:solidFill>
                  <a:schemeClr val="bg1">
                    <a:alpha val="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WLAN</a:t>
            </a:r>
            <a:endParaRPr kumimoji="1" lang="zh-CN" altLang="en-US" sz="1400" dirty="0">
              <a:solidFill>
                <a:schemeClr val="bg1">
                  <a:alpha val="0"/>
                </a:schemeClr>
              </a:solidFill>
              <a:latin typeface="PingFang SC Light" panose="020B0300000000000000" pitchFamily="34" charset="-122"/>
              <a:ea typeface="PingFang SC Light" panose="020B03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600601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5255B5D-590F-2213-3082-CD635137ABD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A36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3B474EC-AF58-1D48-EF6E-6CD10C7E6355}"/>
              </a:ext>
            </a:extLst>
          </p:cNvPr>
          <p:cNvSpPr txBox="1"/>
          <p:nvPr/>
        </p:nvSpPr>
        <p:spPr>
          <a:xfrm>
            <a:off x="2351690" y="619320"/>
            <a:ext cx="41883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400" dirty="0">
                <a:solidFill>
                  <a:schemeClr val="bg1"/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上网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CB62FDB-C5CE-20D2-DFCD-834F997D49CE}"/>
              </a:ext>
            </a:extLst>
          </p:cNvPr>
          <p:cNvSpPr txBox="1"/>
          <p:nvPr/>
        </p:nvSpPr>
        <p:spPr>
          <a:xfrm>
            <a:off x="2351690" y="1659664"/>
            <a:ext cx="7398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>
                <a:solidFill>
                  <a:schemeClr val="bg1"/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选取网络并联机，以完成电脑的设置。</a:t>
            </a:r>
          </a:p>
        </p:txBody>
      </p:sp>
      <p:grpSp>
        <p:nvGrpSpPr>
          <p:cNvPr id="14" name="图形 27">
            <a:extLst>
              <a:ext uri="{FF2B5EF4-FFF2-40B4-BE49-F238E27FC236}">
                <a16:creationId xmlns:a16="http://schemas.microsoft.com/office/drawing/2014/main" id="{2246DA30-F936-B7FC-05FB-4EA7360F3AE5}"/>
              </a:ext>
            </a:extLst>
          </p:cNvPr>
          <p:cNvGrpSpPr/>
          <p:nvPr/>
        </p:nvGrpSpPr>
        <p:grpSpPr>
          <a:xfrm>
            <a:off x="2504795" y="6189486"/>
            <a:ext cx="407862" cy="401788"/>
            <a:chOff x="6314382" y="3213556"/>
            <a:chExt cx="407862" cy="401788"/>
          </a:xfrm>
        </p:grpSpPr>
        <p:sp>
          <p:nvSpPr>
            <p:cNvPr id="15" name="任意形状 14">
              <a:extLst>
                <a:ext uri="{FF2B5EF4-FFF2-40B4-BE49-F238E27FC236}">
                  <a16:creationId xmlns:a16="http://schemas.microsoft.com/office/drawing/2014/main" id="{808A1D3A-A198-A3FA-8E09-5F90DC1F6F30}"/>
                </a:ext>
              </a:extLst>
            </p:cNvPr>
            <p:cNvSpPr/>
            <p:nvPr/>
          </p:nvSpPr>
          <p:spPr>
            <a:xfrm>
              <a:off x="6358324" y="3254026"/>
              <a:ext cx="295721" cy="296549"/>
            </a:xfrm>
            <a:custGeom>
              <a:avLst/>
              <a:gdLst>
                <a:gd name="connsiteX0" fmla="*/ -826 w 295721"/>
                <a:gd name="connsiteY0" fmla="*/ 147947 h 296549"/>
                <a:gd name="connsiteX1" fmla="*/ 147032 w 295721"/>
                <a:gd name="connsiteY1" fmla="*/ -328 h 296549"/>
                <a:gd name="connsiteX2" fmla="*/ 294895 w 295721"/>
                <a:gd name="connsiteY2" fmla="*/ 147947 h 296549"/>
                <a:gd name="connsiteX3" fmla="*/ 147032 w 295721"/>
                <a:gd name="connsiteY3" fmla="*/ 296221 h 296549"/>
                <a:gd name="connsiteX4" fmla="*/ -826 w 295721"/>
                <a:gd name="connsiteY4" fmla="*/ 147947 h 296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721" h="296549">
                  <a:moveTo>
                    <a:pt x="-826" y="147947"/>
                  </a:moveTo>
                  <a:cubicBezTo>
                    <a:pt x="-826" y="66057"/>
                    <a:pt x="65374" y="-328"/>
                    <a:pt x="147032" y="-328"/>
                  </a:cubicBezTo>
                  <a:cubicBezTo>
                    <a:pt x="228691" y="-328"/>
                    <a:pt x="294895" y="66057"/>
                    <a:pt x="294895" y="147947"/>
                  </a:cubicBezTo>
                  <a:cubicBezTo>
                    <a:pt x="294895" y="229836"/>
                    <a:pt x="228691" y="296221"/>
                    <a:pt x="147032" y="296221"/>
                  </a:cubicBezTo>
                  <a:cubicBezTo>
                    <a:pt x="65374" y="296221"/>
                    <a:pt x="-826" y="229836"/>
                    <a:pt x="-826" y="147947"/>
                  </a:cubicBezTo>
                  <a:close/>
                </a:path>
              </a:pathLst>
            </a:custGeom>
            <a:noFill/>
            <a:ln w="49698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" name="任意形状 15">
              <a:extLst>
                <a:ext uri="{FF2B5EF4-FFF2-40B4-BE49-F238E27FC236}">
                  <a16:creationId xmlns:a16="http://schemas.microsoft.com/office/drawing/2014/main" id="{729D922E-76A1-0C06-BD4F-B9632FE5A3F9}"/>
                </a:ext>
              </a:extLst>
            </p:cNvPr>
            <p:cNvSpPr/>
            <p:nvPr/>
          </p:nvSpPr>
          <p:spPr>
            <a:xfrm>
              <a:off x="6480998" y="3213556"/>
              <a:ext cx="54670" cy="401788"/>
            </a:xfrm>
            <a:custGeom>
              <a:avLst/>
              <a:gdLst>
                <a:gd name="connsiteX0" fmla="*/ -826 w 54670"/>
                <a:gd name="connsiteY0" fmla="*/ -328 h 401788"/>
                <a:gd name="connsiteX1" fmla="*/ 53845 w 54670"/>
                <a:gd name="connsiteY1" fmla="*/ -328 h 401788"/>
                <a:gd name="connsiteX2" fmla="*/ 53845 w 54670"/>
                <a:gd name="connsiteY2" fmla="*/ 401460 h 401788"/>
                <a:gd name="connsiteX3" fmla="*/ -826 w 54670"/>
                <a:gd name="connsiteY3" fmla="*/ 401460 h 401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670" h="401788">
                  <a:moveTo>
                    <a:pt x="-826" y="-328"/>
                  </a:moveTo>
                  <a:lnTo>
                    <a:pt x="53845" y="-328"/>
                  </a:lnTo>
                  <a:lnTo>
                    <a:pt x="53845" y="401460"/>
                  </a:lnTo>
                  <a:lnTo>
                    <a:pt x="-826" y="401460"/>
                  </a:lnTo>
                  <a:close/>
                </a:path>
              </a:pathLst>
            </a:custGeom>
            <a:solidFill>
              <a:srgbClr val="23447B"/>
            </a:solidFill>
            <a:ln w="8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" name="任意形状 16">
              <a:extLst>
                <a:ext uri="{FF2B5EF4-FFF2-40B4-BE49-F238E27FC236}">
                  <a16:creationId xmlns:a16="http://schemas.microsoft.com/office/drawing/2014/main" id="{20AB06FE-FCC6-1BC1-C8E3-36FDAEE0E748}"/>
                </a:ext>
              </a:extLst>
            </p:cNvPr>
            <p:cNvSpPr/>
            <p:nvPr/>
          </p:nvSpPr>
          <p:spPr>
            <a:xfrm>
              <a:off x="6314382" y="3376701"/>
              <a:ext cx="407862" cy="53803"/>
            </a:xfrm>
            <a:custGeom>
              <a:avLst/>
              <a:gdLst>
                <a:gd name="connsiteX0" fmla="*/ -826 w 407862"/>
                <a:gd name="connsiteY0" fmla="*/ -328 h 53803"/>
                <a:gd name="connsiteX1" fmla="*/ 407036 w 407862"/>
                <a:gd name="connsiteY1" fmla="*/ -328 h 53803"/>
                <a:gd name="connsiteX2" fmla="*/ 407036 w 407862"/>
                <a:gd name="connsiteY2" fmla="*/ 53475 h 53803"/>
                <a:gd name="connsiteX3" fmla="*/ -826 w 407862"/>
                <a:gd name="connsiteY3" fmla="*/ 53475 h 53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7862" h="53803">
                  <a:moveTo>
                    <a:pt x="-826" y="-328"/>
                  </a:moveTo>
                  <a:lnTo>
                    <a:pt x="407036" y="-328"/>
                  </a:lnTo>
                  <a:lnTo>
                    <a:pt x="407036" y="53475"/>
                  </a:lnTo>
                  <a:lnTo>
                    <a:pt x="-826" y="53475"/>
                  </a:lnTo>
                  <a:close/>
                </a:path>
              </a:pathLst>
            </a:custGeom>
            <a:solidFill>
              <a:srgbClr val="23447B"/>
            </a:solidFill>
            <a:ln w="8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" name="任意形状 17">
              <a:extLst>
                <a:ext uri="{FF2B5EF4-FFF2-40B4-BE49-F238E27FC236}">
                  <a16:creationId xmlns:a16="http://schemas.microsoft.com/office/drawing/2014/main" id="{EB4CA50D-ECE2-1609-B558-748B75D3BC6E}"/>
                </a:ext>
              </a:extLst>
            </p:cNvPr>
            <p:cNvSpPr/>
            <p:nvPr/>
          </p:nvSpPr>
          <p:spPr>
            <a:xfrm>
              <a:off x="6336027" y="3251209"/>
              <a:ext cx="319415" cy="317733"/>
            </a:xfrm>
            <a:custGeom>
              <a:avLst/>
              <a:gdLst>
                <a:gd name="connsiteX0" fmla="*/ 280129 w 319415"/>
                <a:gd name="connsiteY0" fmla="*/ -328 h 317733"/>
                <a:gd name="connsiteX1" fmla="*/ 318589 w 319415"/>
                <a:gd name="connsiteY1" fmla="*/ 38401 h 317733"/>
                <a:gd name="connsiteX2" fmla="*/ 37634 w 319415"/>
                <a:gd name="connsiteY2" fmla="*/ 317406 h 317733"/>
                <a:gd name="connsiteX3" fmla="*/ -826 w 319415"/>
                <a:gd name="connsiteY3" fmla="*/ 278677 h 317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9415" h="317733">
                  <a:moveTo>
                    <a:pt x="280129" y="-328"/>
                  </a:moveTo>
                  <a:lnTo>
                    <a:pt x="318589" y="38401"/>
                  </a:lnTo>
                  <a:lnTo>
                    <a:pt x="37634" y="317406"/>
                  </a:lnTo>
                  <a:lnTo>
                    <a:pt x="-826" y="278677"/>
                  </a:lnTo>
                  <a:close/>
                </a:path>
              </a:pathLst>
            </a:custGeom>
            <a:solidFill>
              <a:srgbClr val="23447B"/>
            </a:solidFill>
            <a:ln w="8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" name="任意形状 18">
              <a:extLst>
                <a:ext uri="{FF2B5EF4-FFF2-40B4-BE49-F238E27FC236}">
                  <a16:creationId xmlns:a16="http://schemas.microsoft.com/office/drawing/2014/main" id="{8030B097-5C14-4182-9D84-020C476F65D4}"/>
                </a:ext>
              </a:extLst>
            </p:cNvPr>
            <p:cNvSpPr/>
            <p:nvPr/>
          </p:nvSpPr>
          <p:spPr>
            <a:xfrm>
              <a:off x="6340123" y="3223151"/>
              <a:ext cx="339912" cy="339938"/>
            </a:xfrm>
            <a:custGeom>
              <a:avLst/>
              <a:gdLst>
                <a:gd name="connsiteX0" fmla="*/ 339087 w 339912"/>
                <a:gd name="connsiteY0" fmla="*/ 301018 h 339938"/>
                <a:gd name="connsiteX1" fmla="*/ 300487 w 339912"/>
                <a:gd name="connsiteY1" fmla="*/ 339611 h 339938"/>
                <a:gd name="connsiteX2" fmla="*/ -826 w 339912"/>
                <a:gd name="connsiteY2" fmla="*/ 38264 h 339938"/>
                <a:gd name="connsiteX3" fmla="*/ 37770 w 339912"/>
                <a:gd name="connsiteY3" fmla="*/ -328 h 339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9912" h="339938">
                  <a:moveTo>
                    <a:pt x="339087" y="301018"/>
                  </a:moveTo>
                  <a:lnTo>
                    <a:pt x="300487" y="339611"/>
                  </a:lnTo>
                  <a:lnTo>
                    <a:pt x="-826" y="38264"/>
                  </a:lnTo>
                  <a:lnTo>
                    <a:pt x="37770" y="-328"/>
                  </a:lnTo>
                  <a:close/>
                </a:path>
              </a:pathLst>
            </a:custGeom>
            <a:solidFill>
              <a:srgbClr val="23447B"/>
            </a:solidFill>
            <a:ln w="8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0" name="任意形状 19">
              <a:extLst>
                <a:ext uri="{FF2B5EF4-FFF2-40B4-BE49-F238E27FC236}">
                  <a16:creationId xmlns:a16="http://schemas.microsoft.com/office/drawing/2014/main" id="{C25F6DF7-663D-9891-C1A7-4788E56C3FF1}"/>
                </a:ext>
              </a:extLst>
            </p:cNvPr>
            <p:cNvSpPr/>
            <p:nvPr/>
          </p:nvSpPr>
          <p:spPr>
            <a:xfrm>
              <a:off x="6473188" y="3215291"/>
              <a:ext cx="70291" cy="182236"/>
            </a:xfrm>
            <a:custGeom>
              <a:avLst/>
              <a:gdLst>
                <a:gd name="connsiteX0" fmla="*/ -826 w 70291"/>
                <a:gd name="connsiteY0" fmla="*/ 146763 h 182236"/>
                <a:gd name="connsiteX1" fmla="*/ 16747 w 70291"/>
                <a:gd name="connsiteY1" fmla="*/ 146763 h 182236"/>
                <a:gd name="connsiteX2" fmla="*/ 16747 w 70291"/>
                <a:gd name="connsiteY2" fmla="*/ -328 h 182236"/>
                <a:gd name="connsiteX3" fmla="*/ 51892 w 70291"/>
                <a:gd name="connsiteY3" fmla="*/ -328 h 182236"/>
                <a:gd name="connsiteX4" fmla="*/ 51892 w 70291"/>
                <a:gd name="connsiteY4" fmla="*/ 146763 h 182236"/>
                <a:gd name="connsiteX5" fmla="*/ 69465 w 70291"/>
                <a:gd name="connsiteY5" fmla="*/ 146763 h 182236"/>
                <a:gd name="connsiteX6" fmla="*/ 34320 w 70291"/>
                <a:gd name="connsiteY6" fmla="*/ 181909 h 182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0291" h="182236">
                  <a:moveTo>
                    <a:pt x="-826" y="146763"/>
                  </a:moveTo>
                  <a:lnTo>
                    <a:pt x="16747" y="146763"/>
                  </a:lnTo>
                  <a:lnTo>
                    <a:pt x="16747" y="-328"/>
                  </a:lnTo>
                  <a:lnTo>
                    <a:pt x="51892" y="-328"/>
                  </a:lnTo>
                  <a:lnTo>
                    <a:pt x="51892" y="146763"/>
                  </a:lnTo>
                  <a:lnTo>
                    <a:pt x="69465" y="146763"/>
                  </a:lnTo>
                  <a:lnTo>
                    <a:pt x="34320" y="181909"/>
                  </a:lnTo>
                  <a:close/>
                </a:path>
              </a:pathLst>
            </a:custGeom>
            <a:solidFill>
              <a:srgbClr val="FFFFFF"/>
            </a:solidFill>
            <a:ln w="8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1" name="任意形状 20">
              <a:extLst>
                <a:ext uri="{FF2B5EF4-FFF2-40B4-BE49-F238E27FC236}">
                  <a16:creationId xmlns:a16="http://schemas.microsoft.com/office/drawing/2014/main" id="{35D17D36-1E81-0954-BFEC-61E8467DB43B}"/>
                </a:ext>
              </a:extLst>
            </p:cNvPr>
            <p:cNvSpPr/>
            <p:nvPr/>
          </p:nvSpPr>
          <p:spPr>
            <a:xfrm>
              <a:off x="6535669" y="3368023"/>
              <a:ext cx="182236" cy="70291"/>
            </a:xfrm>
            <a:custGeom>
              <a:avLst/>
              <a:gdLst>
                <a:gd name="connsiteX0" fmla="*/ 146265 w 182236"/>
                <a:gd name="connsiteY0" fmla="*/ 69963 h 70291"/>
                <a:gd name="connsiteX1" fmla="*/ 146265 w 182236"/>
                <a:gd name="connsiteY1" fmla="*/ 52390 h 70291"/>
                <a:gd name="connsiteX2" fmla="*/ -826 w 182236"/>
                <a:gd name="connsiteY2" fmla="*/ 52390 h 70291"/>
                <a:gd name="connsiteX3" fmla="*/ -826 w 182236"/>
                <a:gd name="connsiteY3" fmla="*/ 17245 h 70291"/>
                <a:gd name="connsiteX4" fmla="*/ 146265 w 182236"/>
                <a:gd name="connsiteY4" fmla="*/ 17245 h 70291"/>
                <a:gd name="connsiteX5" fmla="*/ 146265 w 182236"/>
                <a:gd name="connsiteY5" fmla="*/ -328 h 70291"/>
                <a:gd name="connsiteX6" fmla="*/ 181410 w 182236"/>
                <a:gd name="connsiteY6" fmla="*/ 34818 h 70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2236" h="70291">
                  <a:moveTo>
                    <a:pt x="146265" y="69963"/>
                  </a:moveTo>
                  <a:lnTo>
                    <a:pt x="146265" y="52390"/>
                  </a:lnTo>
                  <a:lnTo>
                    <a:pt x="-826" y="52390"/>
                  </a:lnTo>
                  <a:lnTo>
                    <a:pt x="-826" y="17245"/>
                  </a:lnTo>
                  <a:lnTo>
                    <a:pt x="146265" y="17245"/>
                  </a:lnTo>
                  <a:lnTo>
                    <a:pt x="146265" y="-328"/>
                  </a:lnTo>
                  <a:lnTo>
                    <a:pt x="181410" y="34818"/>
                  </a:lnTo>
                  <a:close/>
                </a:path>
              </a:pathLst>
            </a:custGeom>
            <a:solidFill>
              <a:srgbClr val="FFFFFF"/>
            </a:solidFill>
            <a:ln w="8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12" name="椭圆 11">
            <a:extLst>
              <a:ext uri="{FF2B5EF4-FFF2-40B4-BE49-F238E27FC236}">
                <a16:creationId xmlns:a16="http://schemas.microsoft.com/office/drawing/2014/main" id="{4EB03085-8CF2-AF7F-AF1A-89267B0B77D9}"/>
              </a:ext>
            </a:extLst>
          </p:cNvPr>
          <p:cNvSpPr/>
          <p:nvPr/>
        </p:nvSpPr>
        <p:spPr>
          <a:xfrm>
            <a:off x="1504708" y="766759"/>
            <a:ext cx="474562" cy="474562"/>
          </a:xfrm>
          <a:prstGeom prst="ellipse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任意形状 26">
            <a:extLst>
              <a:ext uri="{FF2B5EF4-FFF2-40B4-BE49-F238E27FC236}">
                <a16:creationId xmlns:a16="http://schemas.microsoft.com/office/drawing/2014/main" id="{50287453-3382-CE04-1433-3ADF795C83CE}"/>
              </a:ext>
            </a:extLst>
          </p:cNvPr>
          <p:cNvSpPr/>
          <p:nvPr/>
        </p:nvSpPr>
        <p:spPr>
          <a:xfrm>
            <a:off x="1606500" y="894577"/>
            <a:ext cx="266905" cy="208609"/>
          </a:xfrm>
          <a:custGeom>
            <a:avLst/>
            <a:gdLst>
              <a:gd name="connsiteX0" fmla="*/ 113357 w 325224"/>
              <a:gd name="connsiteY0" fmla="*/ 0 h 226713"/>
              <a:gd name="connsiteX1" fmla="*/ 150829 w 325224"/>
              <a:gd name="connsiteY1" fmla="*/ 0 h 226713"/>
              <a:gd name="connsiteX2" fmla="*/ 150829 w 325224"/>
              <a:gd name="connsiteY2" fmla="*/ 74209 h 226713"/>
              <a:gd name="connsiteX3" fmla="*/ 325224 w 325224"/>
              <a:gd name="connsiteY3" fmla="*/ 74209 h 226713"/>
              <a:gd name="connsiteX4" fmla="*/ 325224 w 325224"/>
              <a:gd name="connsiteY4" fmla="*/ 152505 h 226713"/>
              <a:gd name="connsiteX5" fmla="*/ 150829 w 325224"/>
              <a:gd name="connsiteY5" fmla="*/ 152505 h 226713"/>
              <a:gd name="connsiteX6" fmla="*/ 150829 w 325224"/>
              <a:gd name="connsiteY6" fmla="*/ 226713 h 226713"/>
              <a:gd name="connsiteX7" fmla="*/ 113356 w 325224"/>
              <a:gd name="connsiteY7" fmla="*/ 226713 h 226713"/>
              <a:gd name="connsiteX8" fmla="*/ 0 w 325224"/>
              <a:gd name="connsiteY8" fmla="*/ 113357 h 226713"/>
              <a:gd name="connsiteX0" fmla="*/ 113357 w 325224"/>
              <a:gd name="connsiteY0" fmla="*/ 0 h 226713"/>
              <a:gd name="connsiteX1" fmla="*/ 150829 w 325224"/>
              <a:gd name="connsiteY1" fmla="*/ 0 h 226713"/>
              <a:gd name="connsiteX2" fmla="*/ 99778 w 325224"/>
              <a:gd name="connsiteY2" fmla="*/ 74209 h 226713"/>
              <a:gd name="connsiteX3" fmla="*/ 325224 w 325224"/>
              <a:gd name="connsiteY3" fmla="*/ 74209 h 226713"/>
              <a:gd name="connsiteX4" fmla="*/ 325224 w 325224"/>
              <a:gd name="connsiteY4" fmla="*/ 152505 h 226713"/>
              <a:gd name="connsiteX5" fmla="*/ 150829 w 325224"/>
              <a:gd name="connsiteY5" fmla="*/ 152505 h 226713"/>
              <a:gd name="connsiteX6" fmla="*/ 150829 w 325224"/>
              <a:gd name="connsiteY6" fmla="*/ 226713 h 226713"/>
              <a:gd name="connsiteX7" fmla="*/ 113356 w 325224"/>
              <a:gd name="connsiteY7" fmla="*/ 226713 h 226713"/>
              <a:gd name="connsiteX8" fmla="*/ 0 w 325224"/>
              <a:gd name="connsiteY8" fmla="*/ 113357 h 226713"/>
              <a:gd name="connsiteX9" fmla="*/ 113357 w 325224"/>
              <a:gd name="connsiteY9" fmla="*/ 0 h 226713"/>
              <a:gd name="connsiteX0" fmla="*/ 113357 w 325224"/>
              <a:gd name="connsiteY0" fmla="*/ 3175 h 229888"/>
              <a:gd name="connsiteX1" fmla="*/ 184863 w 325224"/>
              <a:gd name="connsiteY1" fmla="*/ 0 h 229888"/>
              <a:gd name="connsiteX2" fmla="*/ 99778 w 325224"/>
              <a:gd name="connsiteY2" fmla="*/ 77384 h 229888"/>
              <a:gd name="connsiteX3" fmla="*/ 325224 w 325224"/>
              <a:gd name="connsiteY3" fmla="*/ 77384 h 229888"/>
              <a:gd name="connsiteX4" fmla="*/ 325224 w 325224"/>
              <a:gd name="connsiteY4" fmla="*/ 155680 h 229888"/>
              <a:gd name="connsiteX5" fmla="*/ 150829 w 325224"/>
              <a:gd name="connsiteY5" fmla="*/ 155680 h 229888"/>
              <a:gd name="connsiteX6" fmla="*/ 150829 w 325224"/>
              <a:gd name="connsiteY6" fmla="*/ 229888 h 229888"/>
              <a:gd name="connsiteX7" fmla="*/ 113356 w 325224"/>
              <a:gd name="connsiteY7" fmla="*/ 229888 h 229888"/>
              <a:gd name="connsiteX8" fmla="*/ 0 w 325224"/>
              <a:gd name="connsiteY8" fmla="*/ 116532 h 229888"/>
              <a:gd name="connsiteX9" fmla="*/ 113357 w 325224"/>
              <a:gd name="connsiteY9" fmla="*/ 3175 h 229888"/>
              <a:gd name="connsiteX0" fmla="*/ 113357 w 325224"/>
              <a:gd name="connsiteY0" fmla="*/ 3175 h 229888"/>
              <a:gd name="connsiteX1" fmla="*/ 184863 w 325224"/>
              <a:gd name="connsiteY1" fmla="*/ 0 h 229888"/>
              <a:gd name="connsiteX2" fmla="*/ 99778 w 325224"/>
              <a:gd name="connsiteY2" fmla="*/ 77384 h 229888"/>
              <a:gd name="connsiteX3" fmla="*/ 325224 w 325224"/>
              <a:gd name="connsiteY3" fmla="*/ 77384 h 229888"/>
              <a:gd name="connsiteX4" fmla="*/ 325224 w 325224"/>
              <a:gd name="connsiteY4" fmla="*/ 155680 h 229888"/>
              <a:gd name="connsiteX5" fmla="*/ 99778 w 325224"/>
              <a:gd name="connsiteY5" fmla="*/ 149330 h 229888"/>
              <a:gd name="connsiteX6" fmla="*/ 150829 w 325224"/>
              <a:gd name="connsiteY6" fmla="*/ 229888 h 229888"/>
              <a:gd name="connsiteX7" fmla="*/ 113356 w 325224"/>
              <a:gd name="connsiteY7" fmla="*/ 229888 h 229888"/>
              <a:gd name="connsiteX8" fmla="*/ 0 w 325224"/>
              <a:gd name="connsiteY8" fmla="*/ 116532 h 229888"/>
              <a:gd name="connsiteX9" fmla="*/ 113357 w 325224"/>
              <a:gd name="connsiteY9" fmla="*/ 3175 h 229888"/>
              <a:gd name="connsiteX0" fmla="*/ 113357 w 325224"/>
              <a:gd name="connsiteY0" fmla="*/ 3175 h 236238"/>
              <a:gd name="connsiteX1" fmla="*/ 184863 w 325224"/>
              <a:gd name="connsiteY1" fmla="*/ 0 h 236238"/>
              <a:gd name="connsiteX2" fmla="*/ 99778 w 325224"/>
              <a:gd name="connsiteY2" fmla="*/ 77384 h 236238"/>
              <a:gd name="connsiteX3" fmla="*/ 325224 w 325224"/>
              <a:gd name="connsiteY3" fmla="*/ 77384 h 236238"/>
              <a:gd name="connsiteX4" fmla="*/ 325224 w 325224"/>
              <a:gd name="connsiteY4" fmla="*/ 155680 h 236238"/>
              <a:gd name="connsiteX5" fmla="*/ 99778 w 325224"/>
              <a:gd name="connsiteY5" fmla="*/ 149330 h 236238"/>
              <a:gd name="connsiteX6" fmla="*/ 198477 w 325224"/>
              <a:gd name="connsiteY6" fmla="*/ 236238 h 236238"/>
              <a:gd name="connsiteX7" fmla="*/ 113356 w 325224"/>
              <a:gd name="connsiteY7" fmla="*/ 229888 h 236238"/>
              <a:gd name="connsiteX8" fmla="*/ 0 w 325224"/>
              <a:gd name="connsiteY8" fmla="*/ 116532 h 236238"/>
              <a:gd name="connsiteX9" fmla="*/ 113357 w 325224"/>
              <a:gd name="connsiteY9" fmla="*/ 3175 h 236238"/>
              <a:gd name="connsiteX0" fmla="*/ 113357 w 325224"/>
              <a:gd name="connsiteY0" fmla="*/ 3175 h 236238"/>
              <a:gd name="connsiteX1" fmla="*/ 184863 w 325224"/>
              <a:gd name="connsiteY1" fmla="*/ 0 h 236238"/>
              <a:gd name="connsiteX2" fmla="*/ 99778 w 325224"/>
              <a:gd name="connsiteY2" fmla="*/ 77384 h 236238"/>
              <a:gd name="connsiteX3" fmla="*/ 325224 w 325224"/>
              <a:gd name="connsiteY3" fmla="*/ 77384 h 236238"/>
              <a:gd name="connsiteX4" fmla="*/ 325224 w 325224"/>
              <a:gd name="connsiteY4" fmla="*/ 155680 h 236238"/>
              <a:gd name="connsiteX5" fmla="*/ 99778 w 325224"/>
              <a:gd name="connsiteY5" fmla="*/ 149330 h 236238"/>
              <a:gd name="connsiteX6" fmla="*/ 198477 w 325224"/>
              <a:gd name="connsiteY6" fmla="*/ 236238 h 236238"/>
              <a:gd name="connsiteX7" fmla="*/ 112266 w 325224"/>
              <a:gd name="connsiteY7" fmla="*/ 234974 h 236238"/>
              <a:gd name="connsiteX8" fmla="*/ 0 w 325224"/>
              <a:gd name="connsiteY8" fmla="*/ 116532 h 236238"/>
              <a:gd name="connsiteX9" fmla="*/ 113357 w 325224"/>
              <a:gd name="connsiteY9" fmla="*/ 3175 h 236238"/>
              <a:gd name="connsiteX0" fmla="*/ 112267 w 325224"/>
              <a:gd name="connsiteY0" fmla="*/ 0 h 237131"/>
              <a:gd name="connsiteX1" fmla="*/ 184863 w 325224"/>
              <a:gd name="connsiteY1" fmla="*/ 893 h 237131"/>
              <a:gd name="connsiteX2" fmla="*/ 99778 w 325224"/>
              <a:gd name="connsiteY2" fmla="*/ 78277 h 237131"/>
              <a:gd name="connsiteX3" fmla="*/ 325224 w 325224"/>
              <a:gd name="connsiteY3" fmla="*/ 78277 h 237131"/>
              <a:gd name="connsiteX4" fmla="*/ 325224 w 325224"/>
              <a:gd name="connsiteY4" fmla="*/ 156573 h 237131"/>
              <a:gd name="connsiteX5" fmla="*/ 99778 w 325224"/>
              <a:gd name="connsiteY5" fmla="*/ 150223 h 237131"/>
              <a:gd name="connsiteX6" fmla="*/ 198477 w 325224"/>
              <a:gd name="connsiteY6" fmla="*/ 237131 h 237131"/>
              <a:gd name="connsiteX7" fmla="*/ 112266 w 325224"/>
              <a:gd name="connsiteY7" fmla="*/ 235867 h 237131"/>
              <a:gd name="connsiteX8" fmla="*/ 0 w 325224"/>
              <a:gd name="connsiteY8" fmla="*/ 117425 h 237131"/>
              <a:gd name="connsiteX9" fmla="*/ 112267 w 325224"/>
              <a:gd name="connsiteY9" fmla="*/ 0 h 237131"/>
              <a:gd name="connsiteX0" fmla="*/ 112267 w 325224"/>
              <a:gd name="connsiteY0" fmla="*/ 0 h 237131"/>
              <a:gd name="connsiteX1" fmla="*/ 184863 w 325224"/>
              <a:gd name="connsiteY1" fmla="*/ 893 h 237131"/>
              <a:gd name="connsiteX2" fmla="*/ 108500 w 325224"/>
              <a:gd name="connsiteY2" fmla="*/ 78277 h 237131"/>
              <a:gd name="connsiteX3" fmla="*/ 325224 w 325224"/>
              <a:gd name="connsiteY3" fmla="*/ 78277 h 237131"/>
              <a:gd name="connsiteX4" fmla="*/ 325224 w 325224"/>
              <a:gd name="connsiteY4" fmla="*/ 156573 h 237131"/>
              <a:gd name="connsiteX5" fmla="*/ 99778 w 325224"/>
              <a:gd name="connsiteY5" fmla="*/ 150223 h 237131"/>
              <a:gd name="connsiteX6" fmla="*/ 198477 w 325224"/>
              <a:gd name="connsiteY6" fmla="*/ 237131 h 237131"/>
              <a:gd name="connsiteX7" fmla="*/ 112266 w 325224"/>
              <a:gd name="connsiteY7" fmla="*/ 235867 h 237131"/>
              <a:gd name="connsiteX8" fmla="*/ 0 w 325224"/>
              <a:gd name="connsiteY8" fmla="*/ 117425 h 237131"/>
              <a:gd name="connsiteX9" fmla="*/ 112267 w 325224"/>
              <a:gd name="connsiteY9" fmla="*/ 0 h 237131"/>
              <a:gd name="connsiteX0" fmla="*/ 112267 w 325224"/>
              <a:gd name="connsiteY0" fmla="*/ 0 h 237131"/>
              <a:gd name="connsiteX1" fmla="*/ 184863 w 325224"/>
              <a:gd name="connsiteY1" fmla="*/ 893 h 237131"/>
              <a:gd name="connsiteX2" fmla="*/ 108500 w 325224"/>
              <a:gd name="connsiteY2" fmla="*/ 78277 h 237131"/>
              <a:gd name="connsiteX3" fmla="*/ 325224 w 325224"/>
              <a:gd name="connsiteY3" fmla="*/ 78277 h 237131"/>
              <a:gd name="connsiteX4" fmla="*/ 325224 w 325224"/>
              <a:gd name="connsiteY4" fmla="*/ 156573 h 237131"/>
              <a:gd name="connsiteX5" fmla="*/ 112862 w 325224"/>
              <a:gd name="connsiteY5" fmla="*/ 155309 h 237131"/>
              <a:gd name="connsiteX6" fmla="*/ 198477 w 325224"/>
              <a:gd name="connsiteY6" fmla="*/ 237131 h 237131"/>
              <a:gd name="connsiteX7" fmla="*/ 112266 w 325224"/>
              <a:gd name="connsiteY7" fmla="*/ 235867 h 237131"/>
              <a:gd name="connsiteX8" fmla="*/ 0 w 325224"/>
              <a:gd name="connsiteY8" fmla="*/ 117425 h 237131"/>
              <a:gd name="connsiteX9" fmla="*/ 112267 w 325224"/>
              <a:gd name="connsiteY9" fmla="*/ 0 h 237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25224" h="237131">
                <a:moveTo>
                  <a:pt x="112267" y="0"/>
                </a:moveTo>
                <a:lnTo>
                  <a:pt x="184863" y="893"/>
                </a:lnTo>
                <a:lnTo>
                  <a:pt x="108500" y="78277"/>
                </a:lnTo>
                <a:lnTo>
                  <a:pt x="325224" y="78277"/>
                </a:lnTo>
                <a:lnTo>
                  <a:pt x="325224" y="156573"/>
                </a:lnTo>
                <a:lnTo>
                  <a:pt x="112862" y="155309"/>
                </a:lnTo>
                <a:lnTo>
                  <a:pt x="198477" y="237131"/>
                </a:lnTo>
                <a:lnTo>
                  <a:pt x="112266" y="235867"/>
                </a:lnTo>
                <a:lnTo>
                  <a:pt x="0" y="117425"/>
                </a:lnTo>
                <a:lnTo>
                  <a:pt x="11226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1E34C293-F47A-7628-69E6-7942CB98C988}"/>
              </a:ext>
            </a:extLst>
          </p:cNvPr>
          <p:cNvSpPr txBox="1"/>
          <p:nvPr/>
        </p:nvSpPr>
        <p:spPr>
          <a:xfrm>
            <a:off x="2351690" y="2015748"/>
            <a:ext cx="23085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>
                <a:solidFill>
                  <a:schemeClr val="bg1"/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WLAN</a:t>
            </a:r>
            <a:endParaRPr kumimoji="1" lang="zh-CN" altLang="en-US" sz="2400" b="1" dirty="0">
              <a:solidFill>
                <a:schemeClr val="bg1"/>
              </a:solidFill>
              <a:latin typeface="PingFang SC Light" panose="020B0300000000000000" pitchFamily="34" charset="-122"/>
              <a:ea typeface="PingFang SC Light" panose="020B0300000000000000" pitchFamily="34" charset="-122"/>
            </a:endParaRPr>
          </a:p>
        </p:txBody>
      </p: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8F029111-52C0-3485-27E9-D6F8FE2FDAEF}"/>
              </a:ext>
            </a:extLst>
          </p:cNvPr>
          <p:cNvGrpSpPr/>
          <p:nvPr/>
        </p:nvGrpSpPr>
        <p:grpSpPr>
          <a:xfrm>
            <a:off x="2504795" y="2622285"/>
            <a:ext cx="279770" cy="210127"/>
            <a:chOff x="2504795" y="781302"/>
            <a:chExt cx="4398727" cy="3303757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9D50CE20-4EEB-7C19-9759-61B3633E41D1}"/>
                </a:ext>
              </a:extLst>
            </p:cNvPr>
            <p:cNvSpPr/>
            <p:nvPr/>
          </p:nvSpPr>
          <p:spPr>
            <a:xfrm>
              <a:off x="2504795" y="2805322"/>
              <a:ext cx="649703" cy="12797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CFCF9244-AF80-297E-82D9-7EB0B227592D}"/>
                </a:ext>
              </a:extLst>
            </p:cNvPr>
            <p:cNvSpPr/>
            <p:nvPr/>
          </p:nvSpPr>
          <p:spPr>
            <a:xfrm>
              <a:off x="3442051" y="2299317"/>
              <a:ext cx="649703" cy="17857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B208CCFD-520C-AD5B-FEFC-B58837BD1F7B}"/>
                </a:ext>
              </a:extLst>
            </p:cNvPr>
            <p:cNvSpPr/>
            <p:nvPr/>
          </p:nvSpPr>
          <p:spPr>
            <a:xfrm>
              <a:off x="4379307" y="1793312"/>
              <a:ext cx="649703" cy="22917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652E69AD-54F5-051A-4AA9-7E3746D26459}"/>
                </a:ext>
              </a:extLst>
            </p:cNvPr>
            <p:cNvSpPr/>
            <p:nvPr/>
          </p:nvSpPr>
          <p:spPr>
            <a:xfrm>
              <a:off x="5316563" y="1287307"/>
              <a:ext cx="649703" cy="27977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1790743D-D683-159C-05ED-9DCE482939C2}"/>
                </a:ext>
              </a:extLst>
            </p:cNvPr>
            <p:cNvSpPr/>
            <p:nvPr/>
          </p:nvSpPr>
          <p:spPr>
            <a:xfrm>
              <a:off x="6253819" y="781302"/>
              <a:ext cx="649703" cy="33037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35" name="文本框 34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DE211FD9-22A8-17B0-E19C-E2244C65CA15}"/>
              </a:ext>
            </a:extLst>
          </p:cNvPr>
          <p:cNvSpPr txBox="1"/>
          <p:nvPr/>
        </p:nvSpPr>
        <p:spPr>
          <a:xfrm>
            <a:off x="2815166" y="2596656"/>
            <a:ext cx="9369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>
                <a:solidFill>
                  <a:schemeClr val="bg1"/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WLAN</a:t>
            </a:r>
            <a:endParaRPr kumimoji="1" lang="zh-CN" altLang="en-US" sz="1400" dirty="0">
              <a:solidFill>
                <a:schemeClr val="bg1"/>
              </a:solidFill>
              <a:latin typeface="PingFang SC Light" panose="020B0300000000000000" pitchFamily="34" charset="-122"/>
              <a:ea typeface="PingFang SC Light" panose="020B03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585179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 advClick="0">
        <p159:morph option="byObject"/>
      </p:transition>
    </mc:Choice>
    <mc:Fallback>
      <p:transition advClick="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5255B5D-590F-2213-3082-CD635137ABD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A36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811154A-2AF5-121D-6280-B36CED264635}"/>
              </a:ext>
            </a:extLst>
          </p:cNvPr>
          <p:cNvSpPr/>
          <p:nvPr/>
        </p:nvSpPr>
        <p:spPr>
          <a:xfrm>
            <a:off x="2351690" y="2448280"/>
            <a:ext cx="7398040" cy="584775"/>
          </a:xfrm>
          <a:prstGeom prst="rect">
            <a:avLst/>
          </a:prstGeom>
          <a:solidFill>
            <a:srgbClr val="4984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bg1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3B474EC-AF58-1D48-EF6E-6CD10C7E6355}"/>
              </a:ext>
            </a:extLst>
          </p:cNvPr>
          <p:cNvSpPr txBox="1"/>
          <p:nvPr/>
        </p:nvSpPr>
        <p:spPr>
          <a:xfrm>
            <a:off x="2351690" y="619320"/>
            <a:ext cx="41883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400" dirty="0">
                <a:solidFill>
                  <a:schemeClr val="bg1"/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上网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8173C312-5FEC-17DF-C508-E92053DCC463}"/>
              </a:ext>
            </a:extLst>
          </p:cNvPr>
          <p:cNvGrpSpPr/>
          <p:nvPr/>
        </p:nvGrpSpPr>
        <p:grpSpPr>
          <a:xfrm>
            <a:off x="4021155" y="2405213"/>
            <a:ext cx="7304188" cy="1100731"/>
            <a:chOff x="2324557" y="2390660"/>
            <a:chExt cx="7304188" cy="1100731"/>
          </a:xfrm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F72757D2-F9DC-D828-9C80-CB5E1B77D1C6}"/>
                </a:ext>
              </a:extLst>
            </p:cNvPr>
            <p:cNvSpPr txBox="1"/>
            <p:nvPr/>
          </p:nvSpPr>
          <p:spPr>
            <a:xfrm>
              <a:off x="2324557" y="2390660"/>
              <a:ext cx="564063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2000" dirty="0">
                  <a:solidFill>
                    <a:schemeClr val="bg1">
                      <a:alpha val="0"/>
                    </a:schemeClr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rPr>
                <a:t>让我们完成一些基本步骤</a:t>
              </a: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A2B3EB04-D31C-43C1-F8A7-CDEC7E5A53C7}"/>
                </a:ext>
              </a:extLst>
            </p:cNvPr>
            <p:cNvSpPr txBox="1"/>
            <p:nvPr/>
          </p:nvSpPr>
          <p:spPr>
            <a:xfrm>
              <a:off x="2324558" y="2906616"/>
              <a:ext cx="165253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3200" dirty="0">
                  <a:solidFill>
                    <a:schemeClr val="bg1">
                      <a:alpha val="0"/>
                    </a:schemeClr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rPr>
                <a:t>个性化</a:t>
              </a: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9FD0292E-E257-63EC-5A97-ED2B83613EFD}"/>
                </a:ext>
              </a:extLst>
            </p:cNvPr>
            <p:cNvSpPr txBox="1"/>
            <p:nvPr/>
          </p:nvSpPr>
          <p:spPr>
            <a:xfrm>
              <a:off x="4208443" y="2906616"/>
              <a:ext cx="165253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3200" dirty="0">
                  <a:solidFill>
                    <a:schemeClr val="bg1">
                      <a:alpha val="0"/>
                    </a:schemeClr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rPr>
                <a:t>上网</a:t>
              </a: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9179026A-322A-E828-73D6-2BBFB81C381E}"/>
                </a:ext>
              </a:extLst>
            </p:cNvPr>
            <p:cNvSpPr txBox="1"/>
            <p:nvPr/>
          </p:nvSpPr>
          <p:spPr>
            <a:xfrm>
              <a:off x="6092328" y="2906616"/>
              <a:ext cx="165253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3200" dirty="0">
                  <a:solidFill>
                    <a:schemeClr val="bg1">
                      <a:alpha val="0"/>
                    </a:schemeClr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rPr>
                <a:t>设置</a:t>
              </a: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890103D5-DFE1-7FAD-AB79-EA6B4441FEE6}"/>
                </a:ext>
              </a:extLst>
            </p:cNvPr>
            <p:cNvSpPr txBox="1"/>
            <p:nvPr/>
          </p:nvSpPr>
          <p:spPr>
            <a:xfrm>
              <a:off x="7976213" y="2906616"/>
              <a:ext cx="165253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3200" dirty="0">
                  <a:solidFill>
                    <a:schemeClr val="bg1">
                      <a:alpha val="0"/>
                    </a:schemeClr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rPr>
                <a:t>登录</a:t>
              </a:r>
            </a:p>
          </p:txBody>
        </p:sp>
      </p:grpSp>
      <p:sp>
        <p:nvSpPr>
          <p:cNvPr id="11" name="文本框 10">
            <a:extLst>
              <a:ext uri="{FF2B5EF4-FFF2-40B4-BE49-F238E27FC236}">
                <a16:creationId xmlns:a16="http://schemas.microsoft.com/office/drawing/2014/main" id="{ACB62FDB-C5CE-20D2-DFCD-834F997D49CE}"/>
              </a:ext>
            </a:extLst>
          </p:cNvPr>
          <p:cNvSpPr txBox="1"/>
          <p:nvPr/>
        </p:nvSpPr>
        <p:spPr>
          <a:xfrm>
            <a:off x="2351690" y="1659664"/>
            <a:ext cx="7398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>
                <a:solidFill>
                  <a:schemeClr val="bg1"/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选取网络并联机，以完成电脑的设置。</a:t>
            </a:r>
          </a:p>
        </p:txBody>
      </p:sp>
      <p:grpSp>
        <p:nvGrpSpPr>
          <p:cNvPr id="14" name="图形 27">
            <a:extLst>
              <a:ext uri="{FF2B5EF4-FFF2-40B4-BE49-F238E27FC236}">
                <a16:creationId xmlns:a16="http://schemas.microsoft.com/office/drawing/2014/main" id="{2246DA30-F936-B7FC-05FB-4EA7360F3AE5}"/>
              </a:ext>
            </a:extLst>
          </p:cNvPr>
          <p:cNvGrpSpPr/>
          <p:nvPr/>
        </p:nvGrpSpPr>
        <p:grpSpPr>
          <a:xfrm>
            <a:off x="2504795" y="6189486"/>
            <a:ext cx="407862" cy="401788"/>
            <a:chOff x="6314382" y="3213556"/>
            <a:chExt cx="407862" cy="401788"/>
          </a:xfrm>
        </p:grpSpPr>
        <p:sp>
          <p:nvSpPr>
            <p:cNvPr id="15" name="任意形状 14">
              <a:extLst>
                <a:ext uri="{FF2B5EF4-FFF2-40B4-BE49-F238E27FC236}">
                  <a16:creationId xmlns:a16="http://schemas.microsoft.com/office/drawing/2014/main" id="{808A1D3A-A198-A3FA-8E09-5F90DC1F6F30}"/>
                </a:ext>
              </a:extLst>
            </p:cNvPr>
            <p:cNvSpPr/>
            <p:nvPr/>
          </p:nvSpPr>
          <p:spPr>
            <a:xfrm>
              <a:off x="6358324" y="3254026"/>
              <a:ext cx="295721" cy="296549"/>
            </a:xfrm>
            <a:custGeom>
              <a:avLst/>
              <a:gdLst>
                <a:gd name="connsiteX0" fmla="*/ -826 w 295721"/>
                <a:gd name="connsiteY0" fmla="*/ 147947 h 296549"/>
                <a:gd name="connsiteX1" fmla="*/ 147032 w 295721"/>
                <a:gd name="connsiteY1" fmla="*/ -328 h 296549"/>
                <a:gd name="connsiteX2" fmla="*/ 294895 w 295721"/>
                <a:gd name="connsiteY2" fmla="*/ 147947 h 296549"/>
                <a:gd name="connsiteX3" fmla="*/ 147032 w 295721"/>
                <a:gd name="connsiteY3" fmla="*/ 296221 h 296549"/>
                <a:gd name="connsiteX4" fmla="*/ -826 w 295721"/>
                <a:gd name="connsiteY4" fmla="*/ 147947 h 296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721" h="296549">
                  <a:moveTo>
                    <a:pt x="-826" y="147947"/>
                  </a:moveTo>
                  <a:cubicBezTo>
                    <a:pt x="-826" y="66057"/>
                    <a:pt x="65374" y="-328"/>
                    <a:pt x="147032" y="-328"/>
                  </a:cubicBezTo>
                  <a:cubicBezTo>
                    <a:pt x="228691" y="-328"/>
                    <a:pt x="294895" y="66057"/>
                    <a:pt x="294895" y="147947"/>
                  </a:cubicBezTo>
                  <a:cubicBezTo>
                    <a:pt x="294895" y="229836"/>
                    <a:pt x="228691" y="296221"/>
                    <a:pt x="147032" y="296221"/>
                  </a:cubicBezTo>
                  <a:cubicBezTo>
                    <a:pt x="65374" y="296221"/>
                    <a:pt x="-826" y="229836"/>
                    <a:pt x="-826" y="147947"/>
                  </a:cubicBezTo>
                  <a:close/>
                </a:path>
              </a:pathLst>
            </a:custGeom>
            <a:noFill/>
            <a:ln w="49698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" name="任意形状 15">
              <a:extLst>
                <a:ext uri="{FF2B5EF4-FFF2-40B4-BE49-F238E27FC236}">
                  <a16:creationId xmlns:a16="http://schemas.microsoft.com/office/drawing/2014/main" id="{729D922E-76A1-0C06-BD4F-B9632FE5A3F9}"/>
                </a:ext>
              </a:extLst>
            </p:cNvPr>
            <p:cNvSpPr/>
            <p:nvPr/>
          </p:nvSpPr>
          <p:spPr>
            <a:xfrm>
              <a:off x="6480998" y="3213556"/>
              <a:ext cx="54670" cy="401788"/>
            </a:xfrm>
            <a:custGeom>
              <a:avLst/>
              <a:gdLst>
                <a:gd name="connsiteX0" fmla="*/ -826 w 54670"/>
                <a:gd name="connsiteY0" fmla="*/ -328 h 401788"/>
                <a:gd name="connsiteX1" fmla="*/ 53845 w 54670"/>
                <a:gd name="connsiteY1" fmla="*/ -328 h 401788"/>
                <a:gd name="connsiteX2" fmla="*/ 53845 w 54670"/>
                <a:gd name="connsiteY2" fmla="*/ 401460 h 401788"/>
                <a:gd name="connsiteX3" fmla="*/ -826 w 54670"/>
                <a:gd name="connsiteY3" fmla="*/ 401460 h 401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670" h="401788">
                  <a:moveTo>
                    <a:pt x="-826" y="-328"/>
                  </a:moveTo>
                  <a:lnTo>
                    <a:pt x="53845" y="-328"/>
                  </a:lnTo>
                  <a:lnTo>
                    <a:pt x="53845" y="401460"/>
                  </a:lnTo>
                  <a:lnTo>
                    <a:pt x="-826" y="401460"/>
                  </a:lnTo>
                  <a:close/>
                </a:path>
              </a:pathLst>
            </a:custGeom>
            <a:solidFill>
              <a:srgbClr val="23447B"/>
            </a:solidFill>
            <a:ln w="8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" name="任意形状 16">
              <a:extLst>
                <a:ext uri="{FF2B5EF4-FFF2-40B4-BE49-F238E27FC236}">
                  <a16:creationId xmlns:a16="http://schemas.microsoft.com/office/drawing/2014/main" id="{20AB06FE-FCC6-1BC1-C8E3-36FDAEE0E748}"/>
                </a:ext>
              </a:extLst>
            </p:cNvPr>
            <p:cNvSpPr/>
            <p:nvPr/>
          </p:nvSpPr>
          <p:spPr>
            <a:xfrm>
              <a:off x="6314382" y="3376701"/>
              <a:ext cx="407862" cy="53803"/>
            </a:xfrm>
            <a:custGeom>
              <a:avLst/>
              <a:gdLst>
                <a:gd name="connsiteX0" fmla="*/ -826 w 407862"/>
                <a:gd name="connsiteY0" fmla="*/ -328 h 53803"/>
                <a:gd name="connsiteX1" fmla="*/ 407036 w 407862"/>
                <a:gd name="connsiteY1" fmla="*/ -328 h 53803"/>
                <a:gd name="connsiteX2" fmla="*/ 407036 w 407862"/>
                <a:gd name="connsiteY2" fmla="*/ 53475 h 53803"/>
                <a:gd name="connsiteX3" fmla="*/ -826 w 407862"/>
                <a:gd name="connsiteY3" fmla="*/ 53475 h 53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7862" h="53803">
                  <a:moveTo>
                    <a:pt x="-826" y="-328"/>
                  </a:moveTo>
                  <a:lnTo>
                    <a:pt x="407036" y="-328"/>
                  </a:lnTo>
                  <a:lnTo>
                    <a:pt x="407036" y="53475"/>
                  </a:lnTo>
                  <a:lnTo>
                    <a:pt x="-826" y="53475"/>
                  </a:lnTo>
                  <a:close/>
                </a:path>
              </a:pathLst>
            </a:custGeom>
            <a:solidFill>
              <a:srgbClr val="23447B"/>
            </a:solidFill>
            <a:ln w="8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" name="任意形状 17">
              <a:extLst>
                <a:ext uri="{FF2B5EF4-FFF2-40B4-BE49-F238E27FC236}">
                  <a16:creationId xmlns:a16="http://schemas.microsoft.com/office/drawing/2014/main" id="{EB4CA50D-ECE2-1609-B558-748B75D3BC6E}"/>
                </a:ext>
              </a:extLst>
            </p:cNvPr>
            <p:cNvSpPr/>
            <p:nvPr/>
          </p:nvSpPr>
          <p:spPr>
            <a:xfrm>
              <a:off x="6336027" y="3251209"/>
              <a:ext cx="319415" cy="317733"/>
            </a:xfrm>
            <a:custGeom>
              <a:avLst/>
              <a:gdLst>
                <a:gd name="connsiteX0" fmla="*/ 280129 w 319415"/>
                <a:gd name="connsiteY0" fmla="*/ -328 h 317733"/>
                <a:gd name="connsiteX1" fmla="*/ 318589 w 319415"/>
                <a:gd name="connsiteY1" fmla="*/ 38401 h 317733"/>
                <a:gd name="connsiteX2" fmla="*/ 37634 w 319415"/>
                <a:gd name="connsiteY2" fmla="*/ 317406 h 317733"/>
                <a:gd name="connsiteX3" fmla="*/ -826 w 319415"/>
                <a:gd name="connsiteY3" fmla="*/ 278677 h 317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9415" h="317733">
                  <a:moveTo>
                    <a:pt x="280129" y="-328"/>
                  </a:moveTo>
                  <a:lnTo>
                    <a:pt x="318589" y="38401"/>
                  </a:lnTo>
                  <a:lnTo>
                    <a:pt x="37634" y="317406"/>
                  </a:lnTo>
                  <a:lnTo>
                    <a:pt x="-826" y="278677"/>
                  </a:lnTo>
                  <a:close/>
                </a:path>
              </a:pathLst>
            </a:custGeom>
            <a:solidFill>
              <a:srgbClr val="23447B"/>
            </a:solidFill>
            <a:ln w="8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" name="任意形状 18">
              <a:extLst>
                <a:ext uri="{FF2B5EF4-FFF2-40B4-BE49-F238E27FC236}">
                  <a16:creationId xmlns:a16="http://schemas.microsoft.com/office/drawing/2014/main" id="{8030B097-5C14-4182-9D84-020C476F65D4}"/>
                </a:ext>
              </a:extLst>
            </p:cNvPr>
            <p:cNvSpPr/>
            <p:nvPr/>
          </p:nvSpPr>
          <p:spPr>
            <a:xfrm>
              <a:off x="6340123" y="3223151"/>
              <a:ext cx="339912" cy="339938"/>
            </a:xfrm>
            <a:custGeom>
              <a:avLst/>
              <a:gdLst>
                <a:gd name="connsiteX0" fmla="*/ 339087 w 339912"/>
                <a:gd name="connsiteY0" fmla="*/ 301018 h 339938"/>
                <a:gd name="connsiteX1" fmla="*/ 300487 w 339912"/>
                <a:gd name="connsiteY1" fmla="*/ 339611 h 339938"/>
                <a:gd name="connsiteX2" fmla="*/ -826 w 339912"/>
                <a:gd name="connsiteY2" fmla="*/ 38264 h 339938"/>
                <a:gd name="connsiteX3" fmla="*/ 37770 w 339912"/>
                <a:gd name="connsiteY3" fmla="*/ -328 h 339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9912" h="339938">
                  <a:moveTo>
                    <a:pt x="339087" y="301018"/>
                  </a:moveTo>
                  <a:lnTo>
                    <a:pt x="300487" y="339611"/>
                  </a:lnTo>
                  <a:lnTo>
                    <a:pt x="-826" y="38264"/>
                  </a:lnTo>
                  <a:lnTo>
                    <a:pt x="37770" y="-328"/>
                  </a:lnTo>
                  <a:close/>
                </a:path>
              </a:pathLst>
            </a:custGeom>
            <a:solidFill>
              <a:srgbClr val="23447B"/>
            </a:solidFill>
            <a:ln w="8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0" name="任意形状 19">
              <a:extLst>
                <a:ext uri="{FF2B5EF4-FFF2-40B4-BE49-F238E27FC236}">
                  <a16:creationId xmlns:a16="http://schemas.microsoft.com/office/drawing/2014/main" id="{C25F6DF7-663D-9891-C1A7-4788E56C3FF1}"/>
                </a:ext>
              </a:extLst>
            </p:cNvPr>
            <p:cNvSpPr/>
            <p:nvPr/>
          </p:nvSpPr>
          <p:spPr>
            <a:xfrm>
              <a:off x="6473188" y="3215291"/>
              <a:ext cx="70291" cy="182236"/>
            </a:xfrm>
            <a:custGeom>
              <a:avLst/>
              <a:gdLst>
                <a:gd name="connsiteX0" fmla="*/ -826 w 70291"/>
                <a:gd name="connsiteY0" fmla="*/ 146763 h 182236"/>
                <a:gd name="connsiteX1" fmla="*/ 16747 w 70291"/>
                <a:gd name="connsiteY1" fmla="*/ 146763 h 182236"/>
                <a:gd name="connsiteX2" fmla="*/ 16747 w 70291"/>
                <a:gd name="connsiteY2" fmla="*/ -328 h 182236"/>
                <a:gd name="connsiteX3" fmla="*/ 51892 w 70291"/>
                <a:gd name="connsiteY3" fmla="*/ -328 h 182236"/>
                <a:gd name="connsiteX4" fmla="*/ 51892 w 70291"/>
                <a:gd name="connsiteY4" fmla="*/ 146763 h 182236"/>
                <a:gd name="connsiteX5" fmla="*/ 69465 w 70291"/>
                <a:gd name="connsiteY5" fmla="*/ 146763 h 182236"/>
                <a:gd name="connsiteX6" fmla="*/ 34320 w 70291"/>
                <a:gd name="connsiteY6" fmla="*/ 181909 h 182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0291" h="182236">
                  <a:moveTo>
                    <a:pt x="-826" y="146763"/>
                  </a:moveTo>
                  <a:lnTo>
                    <a:pt x="16747" y="146763"/>
                  </a:lnTo>
                  <a:lnTo>
                    <a:pt x="16747" y="-328"/>
                  </a:lnTo>
                  <a:lnTo>
                    <a:pt x="51892" y="-328"/>
                  </a:lnTo>
                  <a:lnTo>
                    <a:pt x="51892" y="146763"/>
                  </a:lnTo>
                  <a:lnTo>
                    <a:pt x="69465" y="146763"/>
                  </a:lnTo>
                  <a:lnTo>
                    <a:pt x="34320" y="181909"/>
                  </a:lnTo>
                  <a:close/>
                </a:path>
              </a:pathLst>
            </a:custGeom>
            <a:solidFill>
              <a:srgbClr val="FFFFFF"/>
            </a:solidFill>
            <a:ln w="8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1" name="任意形状 20">
              <a:extLst>
                <a:ext uri="{FF2B5EF4-FFF2-40B4-BE49-F238E27FC236}">
                  <a16:creationId xmlns:a16="http://schemas.microsoft.com/office/drawing/2014/main" id="{35D17D36-1E81-0954-BFEC-61E8467DB43B}"/>
                </a:ext>
              </a:extLst>
            </p:cNvPr>
            <p:cNvSpPr/>
            <p:nvPr/>
          </p:nvSpPr>
          <p:spPr>
            <a:xfrm>
              <a:off x="6535669" y="3368023"/>
              <a:ext cx="182236" cy="70291"/>
            </a:xfrm>
            <a:custGeom>
              <a:avLst/>
              <a:gdLst>
                <a:gd name="connsiteX0" fmla="*/ 146265 w 182236"/>
                <a:gd name="connsiteY0" fmla="*/ 69963 h 70291"/>
                <a:gd name="connsiteX1" fmla="*/ 146265 w 182236"/>
                <a:gd name="connsiteY1" fmla="*/ 52390 h 70291"/>
                <a:gd name="connsiteX2" fmla="*/ -826 w 182236"/>
                <a:gd name="connsiteY2" fmla="*/ 52390 h 70291"/>
                <a:gd name="connsiteX3" fmla="*/ -826 w 182236"/>
                <a:gd name="connsiteY3" fmla="*/ 17245 h 70291"/>
                <a:gd name="connsiteX4" fmla="*/ 146265 w 182236"/>
                <a:gd name="connsiteY4" fmla="*/ 17245 h 70291"/>
                <a:gd name="connsiteX5" fmla="*/ 146265 w 182236"/>
                <a:gd name="connsiteY5" fmla="*/ -328 h 70291"/>
                <a:gd name="connsiteX6" fmla="*/ 181410 w 182236"/>
                <a:gd name="connsiteY6" fmla="*/ 34818 h 70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2236" h="70291">
                  <a:moveTo>
                    <a:pt x="146265" y="69963"/>
                  </a:moveTo>
                  <a:lnTo>
                    <a:pt x="146265" y="52390"/>
                  </a:lnTo>
                  <a:lnTo>
                    <a:pt x="-826" y="52390"/>
                  </a:lnTo>
                  <a:lnTo>
                    <a:pt x="-826" y="17245"/>
                  </a:lnTo>
                  <a:lnTo>
                    <a:pt x="146265" y="17245"/>
                  </a:lnTo>
                  <a:lnTo>
                    <a:pt x="146265" y="-328"/>
                  </a:lnTo>
                  <a:lnTo>
                    <a:pt x="181410" y="34818"/>
                  </a:lnTo>
                  <a:close/>
                </a:path>
              </a:pathLst>
            </a:custGeom>
            <a:solidFill>
              <a:srgbClr val="FFFFFF"/>
            </a:solidFill>
            <a:ln w="8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12" name="椭圆 11">
            <a:extLst>
              <a:ext uri="{FF2B5EF4-FFF2-40B4-BE49-F238E27FC236}">
                <a16:creationId xmlns:a16="http://schemas.microsoft.com/office/drawing/2014/main" id="{4EB03085-8CF2-AF7F-AF1A-89267B0B77D9}"/>
              </a:ext>
            </a:extLst>
          </p:cNvPr>
          <p:cNvSpPr/>
          <p:nvPr/>
        </p:nvSpPr>
        <p:spPr>
          <a:xfrm>
            <a:off x="1504708" y="766759"/>
            <a:ext cx="474562" cy="474562"/>
          </a:xfrm>
          <a:prstGeom prst="ellipse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任意形状 26">
            <a:extLst>
              <a:ext uri="{FF2B5EF4-FFF2-40B4-BE49-F238E27FC236}">
                <a16:creationId xmlns:a16="http://schemas.microsoft.com/office/drawing/2014/main" id="{50287453-3382-CE04-1433-3ADF795C83CE}"/>
              </a:ext>
            </a:extLst>
          </p:cNvPr>
          <p:cNvSpPr/>
          <p:nvPr/>
        </p:nvSpPr>
        <p:spPr>
          <a:xfrm>
            <a:off x="1606500" y="894577"/>
            <a:ext cx="266905" cy="208609"/>
          </a:xfrm>
          <a:custGeom>
            <a:avLst/>
            <a:gdLst>
              <a:gd name="connsiteX0" fmla="*/ 113357 w 325224"/>
              <a:gd name="connsiteY0" fmla="*/ 0 h 226713"/>
              <a:gd name="connsiteX1" fmla="*/ 150829 w 325224"/>
              <a:gd name="connsiteY1" fmla="*/ 0 h 226713"/>
              <a:gd name="connsiteX2" fmla="*/ 150829 w 325224"/>
              <a:gd name="connsiteY2" fmla="*/ 74209 h 226713"/>
              <a:gd name="connsiteX3" fmla="*/ 325224 w 325224"/>
              <a:gd name="connsiteY3" fmla="*/ 74209 h 226713"/>
              <a:gd name="connsiteX4" fmla="*/ 325224 w 325224"/>
              <a:gd name="connsiteY4" fmla="*/ 152505 h 226713"/>
              <a:gd name="connsiteX5" fmla="*/ 150829 w 325224"/>
              <a:gd name="connsiteY5" fmla="*/ 152505 h 226713"/>
              <a:gd name="connsiteX6" fmla="*/ 150829 w 325224"/>
              <a:gd name="connsiteY6" fmla="*/ 226713 h 226713"/>
              <a:gd name="connsiteX7" fmla="*/ 113356 w 325224"/>
              <a:gd name="connsiteY7" fmla="*/ 226713 h 226713"/>
              <a:gd name="connsiteX8" fmla="*/ 0 w 325224"/>
              <a:gd name="connsiteY8" fmla="*/ 113357 h 226713"/>
              <a:gd name="connsiteX0" fmla="*/ 113357 w 325224"/>
              <a:gd name="connsiteY0" fmla="*/ 0 h 226713"/>
              <a:gd name="connsiteX1" fmla="*/ 150829 w 325224"/>
              <a:gd name="connsiteY1" fmla="*/ 0 h 226713"/>
              <a:gd name="connsiteX2" fmla="*/ 99778 w 325224"/>
              <a:gd name="connsiteY2" fmla="*/ 74209 h 226713"/>
              <a:gd name="connsiteX3" fmla="*/ 325224 w 325224"/>
              <a:gd name="connsiteY3" fmla="*/ 74209 h 226713"/>
              <a:gd name="connsiteX4" fmla="*/ 325224 w 325224"/>
              <a:gd name="connsiteY4" fmla="*/ 152505 h 226713"/>
              <a:gd name="connsiteX5" fmla="*/ 150829 w 325224"/>
              <a:gd name="connsiteY5" fmla="*/ 152505 h 226713"/>
              <a:gd name="connsiteX6" fmla="*/ 150829 w 325224"/>
              <a:gd name="connsiteY6" fmla="*/ 226713 h 226713"/>
              <a:gd name="connsiteX7" fmla="*/ 113356 w 325224"/>
              <a:gd name="connsiteY7" fmla="*/ 226713 h 226713"/>
              <a:gd name="connsiteX8" fmla="*/ 0 w 325224"/>
              <a:gd name="connsiteY8" fmla="*/ 113357 h 226713"/>
              <a:gd name="connsiteX9" fmla="*/ 113357 w 325224"/>
              <a:gd name="connsiteY9" fmla="*/ 0 h 226713"/>
              <a:gd name="connsiteX0" fmla="*/ 113357 w 325224"/>
              <a:gd name="connsiteY0" fmla="*/ 3175 h 229888"/>
              <a:gd name="connsiteX1" fmla="*/ 184863 w 325224"/>
              <a:gd name="connsiteY1" fmla="*/ 0 h 229888"/>
              <a:gd name="connsiteX2" fmla="*/ 99778 w 325224"/>
              <a:gd name="connsiteY2" fmla="*/ 77384 h 229888"/>
              <a:gd name="connsiteX3" fmla="*/ 325224 w 325224"/>
              <a:gd name="connsiteY3" fmla="*/ 77384 h 229888"/>
              <a:gd name="connsiteX4" fmla="*/ 325224 w 325224"/>
              <a:gd name="connsiteY4" fmla="*/ 155680 h 229888"/>
              <a:gd name="connsiteX5" fmla="*/ 150829 w 325224"/>
              <a:gd name="connsiteY5" fmla="*/ 155680 h 229888"/>
              <a:gd name="connsiteX6" fmla="*/ 150829 w 325224"/>
              <a:gd name="connsiteY6" fmla="*/ 229888 h 229888"/>
              <a:gd name="connsiteX7" fmla="*/ 113356 w 325224"/>
              <a:gd name="connsiteY7" fmla="*/ 229888 h 229888"/>
              <a:gd name="connsiteX8" fmla="*/ 0 w 325224"/>
              <a:gd name="connsiteY8" fmla="*/ 116532 h 229888"/>
              <a:gd name="connsiteX9" fmla="*/ 113357 w 325224"/>
              <a:gd name="connsiteY9" fmla="*/ 3175 h 229888"/>
              <a:gd name="connsiteX0" fmla="*/ 113357 w 325224"/>
              <a:gd name="connsiteY0" fmla="*/ 3175 h 229888"/>
              <a:gd name="connsiteX1" fmla="*/ 184863 w 325224"/>
              <a:gd name="connsiteY1" fmla="*/ 0 h 229888"/>
              <a:gd name="connsiteX2" fmla="*/ 99778 w 325224"/>
              <a:gd name="connsiteY2" fmla="*/ 77384 h 229888"/>
              <a:gd name="connsiteX3" fmla="*/ 325224 w 325224"/>
              <a:gd name="connsiteY3" fmla="*/ 77384 h 229888"/>
              <a:gd name="connsiteX4" fmla="*/ 325224 w 325224"/>
              <a:gd name="connsiteY4" fmla="*/ 155680 h 229888"/>
              <a:gd name="connsiteX5" fmla="*/ 99778 w 325224"/>
              <a:gd name="connsiteY5" fmla="*/ 149330 h 229888"/>
              <a:gd name="connsiteX6" fmla="*/ 150829 w 325224"/>
              <a:gd name="connsiteY6" fmla="*/ 229888 h 229888"/>
              <a:gd name="connsiteX7" fmla="*/ 113356 w 325224"/>
              <a:gd name="connsiteY7" fmla="*/ 229888 h 229888"/>
              <a:gd name="connsiteX8" fmla="*/ 0 w 325224"/>
              <a:gd name="connsiteY8" fmla="*/ 116532 h 229888"/>
              <a:gd name="connsiteX9" fmla="*/ 113357 w 325224"/>
              <a:gd name="connsiteY9" fmla="*/ 3175 h 229888"/>
              <a:gd name="connsiteX0" fmla="*/ 113357 w 325224"/>
              <a:gd name="connsiteY0" fmla="*/ 3175 h 236238"/>
              <a:gd name="connsiteX1" fmla="*/ 184863 w 325224"/>
              <a:gd name="connsiteY1" fmla="*/ 0 h 236238"/>
              <a:gd name="connsiteX2" fmla="*/ 99778 w 325224"/>
              <a:gd name="connsiteY2" fmla="*/ 77384 h 236238"/>
              <a:gd name="connsiteX3" fmla="*/ 325224 w 325224"/>
              <a:gd name="connsiteY3" fmla="*/ 77384 h 236238"/>
              <a:gd name="connsiteX4" fmla="*/ 325224 w 325224"/>
              <a:gd name="connsiteY4" fmla="*/ 155680 h 236238"/>
              <a:gd name="connsiteX5" fmla="*/ 99778 w 325224"/>
              <a:gd name="connsiteY5" fmla="*/ 149330 h 236238"/>
              <a:gd name="connsiteX6" fmla="*/ 198477 w 325224"/>
              <a:gd name="connsiteY6" fmla="*/ 236238 h 236238"/>
              <a:gd name="connsiteX7" fmla="*/ 113356 w 325224"/>
              <a:gd name="connsiteY7" fmla="*/ 229888 h 236238"/>
              <a:gd name="connsiteX8" fmla="*/ 0 w 325224"/>
              <a:gd name="connsiteY8" fmla="*/ 116532 h 236238"/>
              <a:gd name="connsiteX9" fmla="*/ 113357 w 325224"/>
              <a:gd name="connsiteY9" fmla="*/ 3175 h 236238"/>
              <a:gd name="connsiteX0" fmla="*/ 113357 w 325224"/>
              <a:gd name="connsiteY0" fmla="*/ 3175 h 236238"/>
              <a:gd name="connsiteX1" fmla="*/ 184863 w 325224"/>
              <a:gd name="connsiteY1" fmla="*/ 0 h 236238"/>
              <a:gd name="connsiteX2" fmla="*/ 99778 w 325224"/>
              <a:gd name="connsiteY2" fmla="*/ 77384 h 236238"/>
              <a:gd name="connsiteX3" fmla="*/ 325224 w 325224"/>
              <a:gd name="connsiteY3" fmla="*/ 77384 h 236238"/>
              <a:gd name="connsiteX4" fmla="*/ 325224 w 325224"/>
              <a:gd name="connsiteY4" fmla="*/ 155680 h 236238"/>
              <a:gd name="connsiteX5" fmla="*/ 99778 w 325224"/>
              <a:gd name="connsiteY5" fmla="*/ 149330 h 236238"/>
              <a:gd name="connsiteX6" fmla="*/ 198477 w 325224"/>
              <a:gd name="connsiteY6" fmla="*/ 236238 h 236238"/>
              <a:gd name="connsiteX7" fmla="*/ 112266 w 325224"/>
              <a:gd name="connsiteY7" fmla="*/ 234974 h 236238"/>
              <a:gd name="connsiteX8" fmla="*/ 0 w 325224"/>
              <a:gd name="connsiteY8" fmla="*/ 116532 h 236238"/>
              <a:gd name="connsiteX9" fmla="*/ 113357 w 325224"/>
              <a:gd name="connsiteY9" fmla="*/ 3175 h 236238"/>
              <a:gd name="connsiteX0" fmla="*/ 112267 w 325224"/>
              <a:gd name="connsiteY0" fmla="*/ 0 h 237131"/>
              <a:gd name="connsiteX1" fmla="*/ 184863 w 325224"/>
              <a:gd name="connsiteY1" fmla="*/ 893 h 237131"/>
              <a:gd name="connsiteX2" fmla="*/ 99778 w 325224"/>
              <a:gd name="connsiteY2" fmla="*/ 78277 h 237131"/>
              <a:gd name="connsiteX3" fmla="*/ 325224 w 325224"/>
              <a:gd name="connsiteY3" fmla="*/ 78277 h 237131"/>
              <a:gd name="connsiteX4" fmla="*/ 325224 w 325224"/>
              <a:gd name="connsiteY4" fmla="*/ 156573 h 237131"/>
              <a:gd name="connsiteX5" fmla="*/ 99778 w 325224"/>
              <a:gd name="connsiteY5" fmla="*/ 150223 h 237131"/>
              <a:gd name="connsiteX6" fmla="*/ 198477 w 325224"/>
              <a:gd name="connsiteY6" fmla="*/ 237131 h 237131"/>
              <a:gd name="connsiteX7" fmla="*/ 112266 w 325224"/>
              <a:gd name="connsiteY7" fmla="*/ 235867 h 237131"/>
              <a:gd name="connsiteX8" fmla="*/ 0 w 325224"/>
              <a:gd name="connsiteY8" fmla="*/ 117425 h 237131"/>
              <a:gd name="connsiteX9" fmla="*/ 112267 w 325224"/>
              <a:gd name="connsiteY9" fmla="*/ 0 h 237131"/>
              <a:gd name="connsiteX0" fmla="*/ 112267 w 325224"/>
              <a:gd name="connsiteY0" fmla="*/ 0 h 237131"/>
              <a:gd name="connsiteX1" fmla="*/ 184863 w 325224"/>
              <a:gd name="connsiteY1" fmla="*/ 893 h 237131"/>
              <a:gd name="connsiteX2" fmla="*/ 108500 w 325224"/>
              <a:gd name="connsiteY2" fmla="*/ 78277 h 237131"/>
              <a:gd name="connsiteX3" fmla="*/ 325224 w 325224"/>
              <a:gd name="connsiteY3" fmla="*/ 78277 h 237131"/>
              <a:gd name="connsiteX4" fmla="*/ 325224 w 325224"/>
              <a:gd name="connsiteY4" fmla="*/ 156573 h 237131"/>
              <a:gd name="connsiteX5" fmla="*/ 99778 w 325224"/>
              <a:gd name="connsiteY5" fmla="*/ 150223 h 237131"/>
              <a:gd name="connsiteX6" fmla="*/ 198477 w 325224"/>
              <a:gd name="connsiteY6" fmla="*/ 237131 h 237131"/>
              <a:gd name="connsiteX7" fmla="*/ 112266 w 325224"/>
              <a:gd name="connsiteY7" fmla="*/ 235867 h 237131"/>
              <a:gd name="connsiteX8" fmla="*/ 0 w 325224"/>
              <a:gd name="connsiteY8" fmla="*/ 117425 h 237131"/>
              <a:gd name="connsiteX9" fmla="*/ 112267 w 325224"/>
              <a:gd name="connsiteY9" fmla="*/ 0 h 237131"/>
              <a:gd name="connsiteX0" fmla="*/ 112267 w 325224"/>
              <a:gd name="connsiteY0" fmla="*/ 0 h 237131"/>
              <a:gd name="connsiteX1" fmla="*/ 184863 w 325224"/>
              <a:gd name="connsiteY1" fmla="*/ 893 h 237131"/>
              <a:gd name="connsiteX2" fmla="*/ 108500 w 325224"/>
              <a:gd name="connsiteY2" fmla="*/ 78277 h 237131"/>
              <a:gd name="connsiteX3" fmla="*/ 325224 w 325224"/>
              <a:gd name="connsiteY3" fmla="*/ 78277 h 237131"/>
              <a:gd name="connsiteX4" fmla="*/ 325224 w 325224"/>
              <a:gd name="connsiteY4" fmla="*/ 156573 h 237131"/>
              <a:gd name="connsiteX5" fmla="*/ 112862 w 325224"/>
              <a:gd name="connsiteY5" fmla="*/ 155309 h 237131"/>
              <a:gd name="connsiteX6" fmla="*/ 198477 w 325224"/>
              <a:gd name="connsiteY6" fmla="*/ 237131 h 237131"/>
              <a:gd name="connsiteX7" fmla="*/ 112266 w 325224"/>
              <a:gd name="connsiteY7" fmla="*/ 235867 h 237131"/>
              <a:gd name="connsiteX8" fmla="*/ 0 w 325224"/>
              <a:gd name="connsiteY8" fmla="*/ 117425 h 237131"/>
              <a:gd name="connsiteX9" fmla="*/ 112267 w 325224"/>
              <a:gd name="connsiteY9" fmla="*/ 0 h 237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25224" h="237131">
                <a:moveTo>
                  <a:pt x="112267" y="0"/>
                </a:moveTo>
                <a:lnTo>
                  <a:pt x="184863" y="893"/>
                </a:lnTo>
                <a:lnTo>
                  <a:pt x="108500" y="78277"/>
                </a:lnTo>
                <a:lnTo>
                  <a:pt x="325224" y="78277"/>
                </a:lnTo>
                <a:lnTo>
                  <a:pt x="325224" y="156573"/>
                </a:lnTo>
                <a:lnTo>
                  <a:pt x="112862" y="155309"/>
                </a:lnTo>
                <a:lnTo>
                  <a:pt x="198477" y="237131"/>
                </a:lnTo>
                <a:lnTo>
                  <a:pt x="112266" y="235867"/>
                </a:lnTo>
                <a:lnTo>
                  <a:pt x="0" y="117425"/>
                </a:lnTo>
                <a:lnTo>
                  <a:pt x="11226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1E34C293-F47A-7628-69E6-7942CB98C988}"/>
              </a:ext>
            </a:extLst>
          </p:cNvPr>
          <p:cNvSpPr txBox="1"/>
          <p:nvPr/>
        </p:nvSpPr>
        <p:spPr>
          <a:xfrm>
            <a:off x="2351690" y="2015748"/>
            <a:ext cx="23085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>
                <a:solidFill>
                  <a:schemeClr val="bg1"/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WLAN</a:t>
            </a:r>
            <a:endParaRPr kumimoji="1" lang="zh-CN" altLang="en-US" sz="2400" b="1" dirty="0">
              <a:solidFill>
                <a:schemeClr val="bg1"/>
              </a:solidFill>
              <a:latin typeface="PingFang SC Light" panose="020B0300000000000000" pitchFamily="34" charset="-122"/>
              <a:ea typeface="PingFang SC Light" panose="020B0300000000000000" pitchFamily="34" charset="-122"/>
            </a:endParaRPr>
          </a:p>
        </p:txBody>
      </p: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8F029111-52C0-3485-27E9-D6F8FE2FDAEF}"/>
              </a:ext>
            </a:extLst>
          </p:cNvPr>
          <p:cNvGrpSpPr/>
          <p:nvPr/>
        </p:nvGrpSpPr>
        <p:grpSpPr>
          <a:xfrm>
            <a:off x="2504795" y="2622285"/>
            <a:ext cx="279770" cy="210127"/>
            <a:chOff x="2504795" y="781302"/>
            <a:chExt cx="4398727" cy="3303757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9D50CE20-4EEB-7C19-9759-61B3633E41D1}"/>
                </a:ext>
              </a:extLst>
            </p:cNvPr>
            <p:cNvSpPr/>
            <p:nvPr/>
          </p:nvSpPr>
          <p:spPr>
            <a:xfrm>
              <a:off x="2504795" y="2805322"/>
              <a:ext cx="649703" cy="12797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CFCF9244-AF80-297E-82D9-7EB0B227592D}"/>
                </a:ext>
              </a:extLst>
            </p:cNvPr>
            <p:cNvSpPr/>
            <p:nvPr/>
          </p:nvSpPr>
          <p:spPr>
            <a:xfrm>
              <a:off x="3442051" y="2299317"/>
              <a:ext cx="649703" cy="17857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B208CCFD-520C-AD5B-FEFC-B58837BD1F7B}"/>
                </a:ext>
              </a:extLst>
            </p:cNvPr>
            <p:cNvSpPr/>
            <p:nvPr/>
          </p:nvSpPr>
          <p:spPr>
            <a:xfrm>
              <a:off x="4379307" y="1793312"/>
              <a:ext cx="649703" cy="22917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652E69AD-54F5-051A-4AA9-7E3746D26459}"/>
                </a:ext>
              </a:extLst>
            </p:cNvPr>
            <p:cNvSpPr/>
            <p:nvPr/>
          </p:nvSpPr>
          <p:spPr>
            <a:xfrm>
              <a:off x="5316563" y="1287307"/>
              <a:ext cx="649703" cy="27977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1790743D-D683-159C-05ED-9DCE482939C2}"/>
                </a:ext>
              </a:extLst>
            </p:cNvPr>
            <p:cNvSpPr/>
            <p:nvPr/>
          </p:nvSpPr>
          <p:spPr>
            <a:xfrm>
              <a:off x="6253819" y="781302"/>
              <a:ext cx="649703" cy="33037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35" name="文本框 34">
            <a:extLst>
              <a:ext uri="{FF2B5EF4-FFF2-40B4-BE49-F238E27FC236}">
                <a16:creationId xmlns:a16="http://schemas.microsoft.com/office/drawing/2014/main" id="{DE211FD9-22A8-17B0-E19C-E2244C65CA15}"/>
              </a:ext>
            </a:extLst>
          </p:cNvPr>
          <p:cNvSpPr txBox="1"/>
          <p:nvPr/>
        </p:nvSpPr>
        <p:spPr>
          <a:xfrm>
            <a:off x="2815166" y="2596656"/>
            <a:ext cx="9369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>
                <a:solidFill>
                  <a:schemeClr val="bg1"/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WLAN</a:t>
            </a:r>
            <a:endParaRPr kumimoji="1" lang="zh-CN" altLang="en-US" sz="1400" dirty="0">
              <a:solidFill>
                <a:schemeClr val="bg1"/>
              </a:solidFill>
              <a:latin typeface="PingFang SC Light" panose="020B0300000000000000" pitchFamily="34" charset="-122"/>
              <a:ea typeface="PingFang SC Light" panose="020B0300000000000000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7DEEE22-7772-7852-6F90-EA5EDD2E7605}"/>
              </a:ext>
            </a:extLst>
          </p:cNvPr>
          <p:cNvSpPr txBox="1"/>
          <p:nvPr/>
        </p:nvSpPr>
        <p:spPr>
          <a:xfrm>
            <a:off x="4779092" y="1659663"/>
            <a:ext cx="7398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>
                <a:solidFill>
                  <a:schemeClr val="bg1">
                    <a:alpha val="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为帮助你的电脑更好的运行，</a:t>
            </a:r>
          </a:p>
        </p:txBody>
      </p:sp>
    </p:spTree>
    <p:extLst>
      <p:ext uri="{BB962C8B-B14F-4D97-AF65-F5344CB8AC3E}">
        <p14:creationId xmlns:p14="http://schemas.microsoft.com/office/powerpoint/2010/main" val="29928801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0"/>
    </mc:Choice>
    <mc:Fallback>
      <p:transition advClick="0" advTm="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5255B5D-590F-2213-3082-CD635137ABD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A36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3B474EC-AF58-1D48-EF6E-6CD10C7E6355}"/>
              </a:ext>
            </a:extLst>
          </p:cNvPr>
          <p:cNvSpPr txBox="1"/>
          <p:nvPr/>
        </p:nvSpPr>
        <p:spPr>
          <a:xfrm>
            <a:off x="2351690" y="619320"/>
            <a:ext cx="41883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400" dirty="0">
                <a:solidFill>
                  <a:schemeClr val="bg1"/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设置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CB62FDB-C5CE-20D2-DFCD-834F997D49CE}"/>
              </a:ext>
            </a:extLst>
          </p:cNvPr>
          <p:cNvSpPr txBox="1"/>
          <p:nvPr/>
        </p:nvSpPr>
        <p:spPr>
          <a:xfrm>
            <a:off x="2351690" y="1659664"/>
            <a:ext cx="7398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>
                <a:solidFill>
                  <a:schemeClr val="bg1"/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为帮助你的电脑更好的</a:t>
            </a:r>
            <a:r>
              <a:rPr kumimoji="1" lang="zh-CN" altLang="en-US" sz="1400">
                <a:solidFill>
                  <a:schemeClr val="bg1"/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运行，写不下去了</a:t>
            </a:r>
            <a:endParaRPr kumimoji="1" lang="zh-CN" altLang="en-US" sz="1400" dirty="0">
              <a:solidFill>
                <a:schemeClr val="bg1"/>
              </a:solidFill>
              <a:latin typeface="PingFang SC Light" panose="020B0300000000000000" pitchFamily="34" charset="-122"/>
              <a:ea typeface="PingFang SC Light" panose="020B0300000000000000" pitchFamily="34" charset="-122"/>
            </a:endParaRPr>
          </a:p>
        </p:txBody>
      </p:sp>
      <p:grpSp>
        <p:nvGrpSpPr>
          <p:cNvPr id="14" name="图形 27">
            <a:extLst>
              <a:ext uri="{FF2B5EF4-FFF2-40B4-BE49-F238E27FC236}">
                <a16:creationId xmlns:a16="http://schemas.microsoft.com/office/drawing/2014/main" id="{2246DA30-F936-B7FC-05FB-4EA7360F3AE5}"/>
              </a:ext>
            </a:extLst>
          </p:cNvPr>
          <p:cNvGrpSpPr/>
          <p:nvPr/>
        </p:nvGrpSpPr>
        <p:grpSpPr>
          <a:xfrm>
            <a:off x="2504795" y="6189486"/>
            <a:ext cx="407862" cy="401788"/>
            <a:chOff x="6314382" y="3213556"/>
            <a:chExt cx="407862" cy="401788"/>
          </a:xfrm>
        </p:grpSpPr>
        <p:sp>
          <p:nvSpPr>
            <p:cNvPr id="15" name="任意形状 14">
              <a:extLst>
                <a:ext uri="{FF2B5EF4-FFF2-40B4-BE49-F238E27FC236}">
                  <a16:creationId xmlns:a16="http://schemas.microsoft.com/office/drawing/2014/main" id="{808A1D3A-A198-A3FA-8E09-5F90DC1F6F30}"/>
                </a:ext>
              </a:extLst>
            </p:cNvPr>
            <p:cNvSpPr/>
            <p:nvPr/>
          </p:nvSpPr>
          <p:spPr>
            <a:xfrm>
              <a:off x="6358324" y="3254026"/>
              <a:ext cx="295721" cy="296549"/>
            </a:xfrm>
            <a:custGeom>
              <a:avLst/>
              <a:gdLst>
                <a:gd name="connsiteX0" fmla="*/ -826 w 295721"/>
                <a:gd name="connsiteY0" fmla="*/ 147947 h 296549"/>
                <a:gd name="connsiteX1" fmla="*/ 147032 w 295721"/>
                <a:gd name="connsiteY1" fmla="*/ -328 h 296549"/>
                <a:gd name="connsiteX2" fmla="*/ 294895 w 295721"/>
                <a:gd name="connsiteY2" fmla="*/ 147947 h 296549"/>
                <a:gd name="connsiteX3" fmla="*/ 147032 w 295721"/>
                <a:gd name="connsiteY3" fmla="*/ 296221 h 296549"/>
                <a:gd name="connsiteX4" fmla="*/ -826 w 295721"/>
                <a:gd name="connsiteY4" fmla="*/ 147947 h 296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721" h="296549">
                  <a:moveTo>
                    <a:pt x="-826" y="147947"/>
                  </a:moveTo>
                  <a:cubicBezTo>
                    <a:pt x="-826" y="66057"/>
                    <a:pt x="65374" y="-328"/>
                    <a:pt x="147032" y="-328"/>
                  </a:cubicBezTo>
                  <a:cubicBezTo>
                    <a:pt x="228691" y="-328"/>
                    <a:pt x="294895" y="66057"/>
                    <a:pt x="294895" y="147947"/>
                  </a:cubicBezTo>
                  <a:cubicBezTo>
                    <a:pt x="294895" y="229836"/>
                    <a:pt x="228691" y="296221"/>
                    <a:pt x="147032" y="296221"/>
                  </a:cubicBezTo>
                  <a:cubicBezTo>
                    <a:pt x="65374" y="296221"/>
                    <a:pt x="-826" y="229836"/>
                    <a:pt x="-826" y="147947"/>
                  </a:cubicBezTo>
                  <a:close/>
                </a:path>
              </a:pathLst>
            </a:custGeom>
            <a:noFill/>
            <a:ln w="49698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" name="任意形状 15">
              <a:extLst>
                <a:ext uri="{FF2B5EF4-FFF2-40B4-BE49-F238E27FC236}">
                  <a16:creationId xmlns:a16="http://schemas.microsoft.com/office/drawing/2014/main" id="{729D922E-76A1-0C06-BD4F-B9632FE5A3F9}"/>
                </a:ext>
              </a:extLst>
            </p:cNvPr>
            <p:cNvSpPr/>
            <p:nvPr/>
          </p:nvSpPr>
          <p:spPr>
            <a:xfrm>
              <a:off x="6480998" y="3213556"/>
              <a:ext cx="54670" cy="401788"/>
            </a:xfrm>
            <a:custGeom>
              <a:avLst/>
              <a:gdLst>
                <a:gd name="connsiteX0" fmla="*/ -826 w 54670"/>
                <a:gd name="connsiteY0" fmla="*/ -328 h 401788"/>
                <a:gd name="connsiteX1" fmla="*/ 53845 w 54670"/>
                <a:gd name="connsiteY1" fmla="*/ -328 h 401788"/>
                <a:gd name="connsiteX2" fmla="*/ 53845 w 54670"/>
                <a:gd name="connsiteY2" fmla="*/ 401460 h 401788"/>
                <a:gd name="connsiteX3" fmla="*/ -826 w 54670"/>
                <a:gd name="connsiteY3" fmla="*/ 401460 h 401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670" h="401788">
                  <a:moveTo>
                    <a:pt x="-826" y="-328"/>
                  </a:moveTo>
                  <a:lnTo>
                    <a:pt x="53845" y="-328"/>
                  </a:lnTo>
                  <a:lnTo>
                    <a:pt x="53845" y="401460"/>
                  </a:lnTo>
                  <a:lnTo>
                    <a:pt x="-826" y="401460"/>
                  </a:lnTo>
                  <a:close/>
                </a:path>
              </a:pathLst>
            </a:custGeom>
            <a:solidFill>
              <a:srgbClr val="23447B"/>
            </a:solidFill>
            <a:ln w="8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" name="任意形状 16">
              <a:extLst>
                <a:ext uri="{FF2B5EF4-FFF2-40B4-BE49-F238E27FC236}">
                  <a16:creationId xmlns:a16="http://schemas.microsoft.com/office/drawing/2014/main" id="{20AB06FE-FCC6-1BC1-C8E3-36FDAEE0E748}"/>
                </a:ext>
              </a:extLst>
            </p:cNvPr>
            <p:cNvSpPr/>
            <p:nvPr/>
          </p:nvSpPr>
          <p:spPr>
            <a:xfrm>
              <a:off x="6314382" y="3376701"/>
              <a:ext cx="407862" cy="53803"/>
            </a:xfrm>
            <a:custGeom>
              <a:avLst/>
              <a:gdLst>
                <a:gd name="connsiteX0" fmla="*/ -826 w 407862"/>
                <a:gd name="connsiteY0" fmla="*/ -328 h 53803"/>
                <a:gd name="connsiteX1" fmla="*/ 407036 w 407862"/>
                <a:gd name="connsiteY1" fmla="*/ -328 h 53803"/>
                <a:gd name="connsiteX2" fmla="*/ 407036 w 407862"/>
                <a:gd name="connsiteY2" fmla="*/ 53475 h 53803"/>
                <a:gd name="connsiteX3" fmla="*/ -826 w 407862"/>
                <a:gd name="connsiteY3" fmla="*/ 53475 h 53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7862" h="53803">
                  <a:moveTo>
                    <a:pt x="-826" y="-328"/>
                  </a:moveTo>
                  <a:lnTo>
                    <a:pt x="407036" y="-328"/>
                  </a:lnTo>
                  <a:lnTo>
                    <a:pt x="407036" y="53475"/>
                  </a:lnTo>
                  <a:lnTo>
                    <a:pt x="-826" y="53475"/>
                  </a:lnTo>
                  <a:close/>
                </a:path>
              </a:pathLst>
            </a:custGeom>
            <a:solidFill>
              <a:srgbClr val="23447B"/>
            </a:solidFill>
            <a:ln w="8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" name="任意形状 17">
              <a:extLst>
                <a:ext uri="{FF2B5EF4-FFF2-40B4-BE49-F238E27FC236}">
                  <a16:creationId xmlns:a16="http://schemas.microsoft.com/office/drawing/2014/main" id="{EB4CA50D-ECE2-1609-B558-748B75D3BC6E}"/>
                </a:ext>
              </a:extLst>
            </p:cNvPr>
            <p:cNvSpPr/>
            <p:nvPr/>
          </p:nvSpPr>
          <p:spPr>
            <a:xfrm>
              <a:off x="6336027" y="3251209"/>
              <a:ext cx="319415" cy="317733"/>
            </a:xfrm>
            <a:custGeom>
              <a:avLst/>
              <a:gdLst>
                <a:gd name="connsiteX0" fmla="*/ 280129 w 319415"/>
                <a:gd name="connsiteY0" fmla="*/ -328 h 317733"/>
                <a:gd name="connsiteX1" fmla="*/ 318589 w 319415"/>
                <a:gd name="connsiteY1" fmla="*/ 38401 h 317733"/>
                <a:gd name="connsiteX2" fmla="*/ 37634 w 319415"/>
                <a:gd name="connsiteY2" fmla="*/ 317406 h 317733"/>
                <a:gd name="connsiteX3" fmla="*/ -826 w 319415"/>
                <a:gd name="connsiteY3" fmla="*/ 278677 h 317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9415" h="317733">
                  <a:moveTo>
                    <a:pt x="280129" y="-328"/>
                  </a:moveTo>
                  <a:lnTo>
                    <a:pt x="318589" y="38401"/>
                  </a:lnTo>
                  <a:lnTo>
                    <a:pt x="37634" y="317406"/>
                  </a:lnTo>
                  <a:lnTo>
                    <a:pt x="-826" y="278677"/>
                  </a:lnTo>
                  <a:close/>
                </a:path>
              </a:pathLst>
            </a:custGeom>
            <a:solidFill>
              <a:srgbClr val="23447B"/>
            </a:solidFill>
            <a:ln w="8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" name="任意形状 18">
              <a:extLst>
                <a:ext uri="{FF2B5EF4-FFF2-40B4-BE49-F238E27FC236}">
                  <a16:creationId xmlns:a16="http://schemas.microsoft.com/office/drawing/2014/main" id="{8030B097-5C14-4182-9D84-020C476F65D4}"/>
                </a:ext>
              </a:extLst>
            </p:cNvPr>
            <p:cNvSpPr/>
            <p:nvPr/>
          </p:nvSpPr>
          <p:spPr>
            <a:xfrm>
              <a:off x="6340123" y="3223151"/>
              <a:ext cx="339912" cy="339938"/>
            </a:xfrm>
            <a:custGeom>
              <a:avLst/>
              <a:gdLst>
                <a:gd name="connsiteX0" fmla="*/ 339087 w 339912"/>
                <a:gd name="connsiteY0" fmla="*/ 301018 h 339938"/>
                <a:gd name="connsiteX1" fmla="*/ 300487 w 339912"/>
                <a:gd name="connsiteY1" fmla="*/ 339611 h 339938"/>
                <a:gd name="connsiteX2" fmla="*/ -826 w 339912"/>
                <a:gd name="connsiteY2" fmla="*/ 38264 h 339938"/>
                <a:gd name="connsiteX3" fmla="*/ 37770 w 339912"/>
                <a:gd name="connsiteY3" fmla="*/ -328 h 339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9912" h="339938">
                  <a:moveTo>
                    <a:pt x="339087" y="301018"/>
                  </a:moveTo>
                  <a:lnTo>
                    <a:pt x="300487" y="339611"/>
                  </a:lnTo>
                  <a:lnTo>
                    <a:pt x="-826" y="38264"/>
                  </a:lnTo>
                  <a:lnTo>
                    <a:pt x="37770" y="-328"/>
                  </a:lnTo>
                  <a:close/>
                </a:path>
              </a:pathLst>
            </a:custGeom>
            <a:solidFill>
              <a:srgbClr val="23447B"/>
            </a:solidFill>
            <a:ln w="8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0" name="任意形状 19">
              <a:extLst>
                <a:ext uri="{FF2B5EF4-FFF2-40B4-BE49-F238E27FC236}">
                  <a16:creationId xmlns:a16="http://schemas.microsoft.com/office/drawing/2014/main" id="{C25F6DF7-663D-9891-C1A7-4788E56C3FF1}"/>
                </a:ext>
              </a:extLst>
            </p:cNvPr>
            <p:cNvSpPr/>
            <p:nvPr/>
          </p:nvSpPr>
          <p:spPr>
            <a:xfrm>
              <a:off x="6473188" y="3215291"/>
              <a:ext cx="70291" cy="182236"/>
            </a:xfrm>
            <a:custGeom>
              <a:avLst/>
              <a:gdLst>
                <a:gd name="connsiteX0" fmla="*/ -826 w 70291"/>
                <a:gd name="connsiteY0" fmla="*/ 146763 h 182236"/>
                <a:gd name="connsiteX1" fmla="*/ 16747 w 70291"/>
                <a:gd name="connsiteY1" fmla="*/ 146763 h 182236"/>
                <a:gd name="connsiteX2" fmla="*/ 16747 w 70291"/>
                <a:gd name="connsiteY2" fmla="*/ -328 h 182236"/>
                <a:gd name="connsiteX3" fmla="*/ 51892 w 70291"/>
                <a:gd name="connsiteY3" fmla="*/ -328 h 182236"/>
                <a:gd name="connsiteX4" fmla="*/ 51892 w 70291"/>
                <a:gd name="connsiteY4" fmla="*/ 146763 h 182236"/>
                <a:gd name="connsiteX5" fmla="*/ 69465 w 70291"/>
                <a:gd name="connsiteY5" fmla="*/ 146763 h 182236"/>
                <a:gd name="connsiteX6" fmla="*/ 34320 w 70291"/>
                <a:gd name="connsiteY6" fmla="*/ 181909 h 182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0291" h="182236">
                  <a:moveTo>
                    <a:pt x="-826" y="146763"/>
                  </a:moveTo>
                  <a:lnTo>
                    <a:pt x="16747" y="146763"/>
                  </a:lnTo>
                  <a:lnTo>
                    <a:pt x="16747" y="-328"/>
                  </a:lnTo>
                  <a:lnTo>
                    <a:pt x="51892" y="-328"/>
                  </a:lnTo>
                  <a:lnTo>
                    <a:pt x="51892" y="146763"/>
                  </a:lnTo>
                  <a:lnTo>
                    <a:pt x="69465" y="146763"/>
                  </a:lnTo>
                  <a:lnTo>
                    <a:pt x="34320" y="181909"/>
                  </a:lnTo>
                  <a:close/>
                </a:path>
              </a:pathLst>
            </a:custGeom>
            <a:solidFill>
              <a:srgbClr val="FFFFFF"/>
            </a:solidFill>
            <a:ln w="8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1" name="任意形状 20">
              <a:extLst>
                <a:ext uri="{FF2B5EF4-FFF2-40B4-BE49-F238E27FC236}">
                  <a16:creationId xmlns:a16="http://schemas.microsoft.com/office/drawing/2014/main" id="{35D17D36-1E81-0954-BFEC-61E8467DB43B}"/>
                </a:ext>
              </a:extLst>
            </p:cNvPr>
            <p:cNvSpPr/>
            <p:nvPr/>
          </p:nvSpPr>
          <p:spPr>
            <a:xfrm>
              <a:off x="6535669" y="3368023"/>
              <a:ext cx="182236" cy="70291"/>
            </a:xfrm>
            <a:custGeom>
              <a:avLst/>
              <a:gdLst>
                <a:gd name="connsiteX0" fmla="*/ 146265 w 182236"/>
                <a:gd name="connsiteY0" fmla="*/ 69963 h 70291"/>
                <a:gd name="connsiteX1" fmla="*/ 146265 w 182236"/>
                <a:gd name="connsiteY1" fmla="*/ 52390 h 70291"/>
                <a:gd name="connsiteX2" fmla="*/ -826 w 182236"/>
                <a:gd name="connsiteY2" fmla="*/ 52390 h 70291"/>
                <a:gd name="connsiteX3" fmla="*/ -826 w 182236"/>
                <a:gd name="connsiteY3" fmla="*/ 17245 h 70291"/>
                <a:gd name="connsiteX4" fmla="*/ 146265 w 182236"/>
                <a:gd name="connsiteY4" fmla="*/ 17245 h 70291"/>
                <a:gd name="connsiteX5" fmla="*/ 146265 w 182236"/>
                <a:gd name="connsiteY5" fmla="*/ -328 h 70291"/>
                <a:gd name="connsiteX6" fmla="*/ 181410 w 182236"/>
                <a:gd name="connsiteY6" fmla="*/ 34818 h 70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2236" h="70291">
                  <a:moveTo>
                    <a:pt x="146265" y="69963"/>
                  </a:moveTo>
                  <a:lnTo>
                    <a:pt x="146265" y="52390"/>
                  </a:lnTo>
                  <a:lnTo>
                    <a:pt x="-826" y="52390"/>
                  </a:lnTo>
                  <a:lnTo>
                    <a:pt x="-826" y="17245"/>
                  </a:lnTo>
                  <a:lnTo>
                    <a:pt x="146265" y="17245"/>
                  </a:lnTo>
                  <a:lnTo>
                    <a:pt x="146265" y="-328"/>
                  </a:lnTo>
                  <a:lnTo>
                    <a:pt x="181410" y="34818"/>
                  </a:lnTo>
                  <a:close/>
                </a:path>
              </a:pathLst>
            </a:custGeom>
            <a:solidFill>
              <a:srgbClr val="FFFFFF"/>
            </a:solidFill>
            <a:ln w="8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12" name="椭圆 11">
            <a:extLst>
              <a:ext uri="{FF2B5EF4-FFF2-40B4-BE49-F238E27FC236}">
                <a16:creationId xmlns:a16="http://schemas.microsoft.com/office/drawing/2014/main" id="{4EB03085-8CF2-AF7F-AF1A-89267B0B77D9}"/>
              </a:ext>
            </a:extLst>
          </p:cNvPr>
          <p:cNvSpPr/>
          <p:nvPr/>
        </p:nvSpPr>
        <p:spPr>
          <a:xfrm>
            <a:off x="1504708" y="766759"/>
            <a:ext cx="474562" cy="474562"/>
          </a:xfrm>
          <a:prstGeom prst="ellipse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任意形状 26">
            <a:extLst>
              <a:ext uri="{FF2B5EF4-FFF2-40B4-BE49-F238E27FC236}">
                <a16:creationId xmlns:a16="http://schemas.microsoft.com/office/drawing/2014/main" id="{50287453-3382-CE04-1433-3ADF795C83CE}"/>
              </a:ext>
            </a:extLst>
          </p:cNvPr>
          <p:cNvSpPr/>
          <p:nvPr/>
        </p:nvSpPr>
        <p:spPr>
          <a:xfrm>
            <a:off x="1606500" y="894577"/>
            <a:ext cx="266905" cy="208609"/>
          </a:xfrm>
          <a:custGeom>
            <a:avLst/>
            <a:gdLst>
              <a:gd name="connsiteX0" fmla="*/ 113357 w 325224"/>
              <a:gd name="connsiteY0" fmla="*/ 0 h 226713"/>
              <a:gd name="connsiteX1" fmla="*/ 150829 w 325224"/>
              <a:gd name="connsiteY1" fmla="*/ 0 h 226713"/>
              <a:gd name="connsiteX2" fmla="*/ 150829 w 325224"/>
              <a:gd name="connsiteY2" fmla="*/ 74209 h 226713"/>
              <a:gd name="connsiteX3" fmla="*/ 325224 w 325224"/>
              <a:gd name="connsiteY3" fmla="*/ 74209 h 226713"/>
              <a:gd name="connsiteX4" fmla="*/ 325224 w 325224"/>
              <a:gd name="connsiteY4" fmla="*/ 152505 h 226713"/>
              <a:gd name="connsiteX5" fmla="*/ 150829 w 325224"/>
              <a:gd name="connsiteY5" fmla="*/ 152505 h 226713"/>
              <a:gd name="connsiteX6" fmla="*/ 150829 w 325224"/>
              <a:gd name="connsiteY6" fmla="*/ 226713 h 226713"/>
              <a:gd name="connsiteX7" fmla="*/ 113356 w 325224"/>
              <a:gd name="connsiteY7" fmla="*/ 226713 h 226713"/>
              <a:gd name="connsiteX8" fmla="*/ 0 w 325224"/>
              <a:gd name="connsiteY8" fmla="*/ 113357 h 226713"/>
              <a:gd name="connsiteX0" fmla="*/ 113357 w 325224"/>
              <a:gd name="connsiteY0" fmla="*/ 0 h 226713"/>
              <a:gd name="connsiteX1" fmla="*/ 150829 w 325224"/>
              <a:gd name="connsiteY1" fmla="*/ 0 h 226713"/>
              <a:gd name="connsiteX2" fmla="*/ 99778 w 325224"/>
              <a:gd name="connsiteY2" fmla="*/ 74209 h 226713"/>
              <a:gd name="connsiteX3" fmla="*/ 325224 w 325224"/>
              <a:gd name="connsiteY3" fmla="*/ 74209 h 226713"/>
              <a:gd name="connsiteX4" fmla="*/ 325224 w 325224"/>
              <a:gd name="connsiteY4" fmla="*/ 152505 h 226713"/>
              <a:gd name="connsiteX5" fmla="*/ 150829 w 325224"/>
              <a:gd name="connsiteY5" fmla="*/ 152505 h 226713"/>
              <a:gd name="connsiteX6" fmla="*/ 150829 w 325224"/>
              <a:gd name="connsiteY6" fmla="*/ 226713 h 226713"/>
              <a:gd name="connsiteX7" fmla="*/ 113356 w 325224"/>
              <a:gd name="connsiteY7" fmla="*/ 226713 h 226713"/>
              <a:gd name="connsiteX8" fmla="*/ 0 w 325224"/>
              <a:gd name="connsiteY8" fmla="*/ 113357 h 226713"/>
              <a:gd name="connsiteX9" fmla="*/ 113357 w 325224"/>
              <a:gd name="connsiteY9" fmla="*/ 0 h 226713"/>
              <a:gd name="connsiteX0" fmla="*/ 113357 w 325224"/>
              <a:gd name="connsiteY0" fmla="*/ 3175 h 229888"/>
              <a:gd name="connsiteX1" fmla="*/ 184863 w 325224"/>
              <a:gd name="connsiteY1" fmla="*/ 0 h 229888"/>
              <a:gd name="connsiteX2" fmla="*/ 99778 w 325224"/>
              <a:gd name="connsiteY2" fmla="*/ 77384 h 229888"/>
              <a:gd name="connsiteX3" fmla="*/ 325224 w 325224"/>
              <a:gd name="connsiteY3" fmla="*/ 77384 h 229888"/>
              <a:gd name="connsiteX4" fmla="*/ 325224 w 325224"/>
              <a:gd name="connsiteY4" fmla="*/ 155680 h 229888"/>
              <a:gd name="connsiteX5" fmla="*/ 150829 w 325224"/>
              <a:gd name="connsiteY5" fmla="*/ 155680 h 229888"/>
              <a:gd name="connsiteX6" fmla="*/ 150829 w 325224"/>
              <a:gd name="connsiteY6" fmla="*/ 229888 h 229888"/>
              <a:gd name="connsiteX7" fmla="*/ 113356 w 325224"/>
              <a:gd name="connsiteY7" fmla="*/ 229888 h 229888"/>
              <a:gd name="connsiteX8" fmla="*/ 0 w 325224"/>
              <a:gd name="connsiteY8" fmla="*/ 116532 h 229888"/>
              <a:gd name="connsiteX9" fmla="*/ 113357 w 325224"/>
              <a:gd name="connsiteY9" fmla="*/ 3175 h 229888"/>
              <a:gd name="connsiteX0" fmla="*/ 113357 w 325224"/>
              <a:gd name="connsiteY0" fmla="*/ 3175 h 229888"/>
              <a:gd name="connsiteX1" fmla="*/ 184863 w 325224"/>
              <a:gd name="connsiteY1" fmla="*/ 0 h 229888"/>
              <a:gd name="connsiteX2" fmla="*/ 99778 w 325224"/>
              <a:gd name="connsiteY2" fmla="*/ 77384 h 229888"/>
              <a:gd name="connsiteX3" fmla="*/ 325224 w 325224"/>
              <a:gd name="connsiteY3" fmla="*/ 77384 h 229888"/>
              <a:gd name="connsiteX4" fmla="*/ 325224 w 325224"/>
              <a:gd name="connsiteY4" fmla="*/ 155680 h 229888"/>
              <a:gd name="connsiteX5" fmla="*/ 99778 w 325224"/>
              <a:gd name="connsiteY5" fmla="*/ 149330 h 229888"/>
              <a:gd name="connsiteX6" fmla="*/ 150829 w 325224"/>
              <a:gd name="connsiteY6" fmla="*/ 229888 h 229888"/>
              <a:gd name="connsiteX7" fmla="*/ 113356 w 325224"/>
              <a:gd name="connsiteY7" fmla="*/ 229888 h 229888"/>
              <a:gd name="connsiteX8" fmla="*/ 0 w 325224"/>
              <a:gd name="connsiteY8" fmla="*/ 116532 h 229888"/>
              <a:gd name="connsiteX9" fmla="*/ 113357 w 325224"/>
              <a:gd name="connsiteY9" fmla="*/ 3175 h 229888"/>
              <a:gd name="connsiteX0" fmla="*/ 113357 w 325224"/>
              <a:gd name="connsiteY0" fmla="*/ 3175 h 236238"/>
              <a:gd name="connsiteX1" fmla="*/ 184863 w 325224"/>
              <a:gd name="connsiteY1" fmla="*/ 0 h 236238"/>
              <a:gd name="connsiteX2" fmla="*/ 99778 w 325224"/>
              <a:gd name="connsiteY2" fmla="*/ 77384 h 236238"/>
              <a:gd name="connsiteX3" fmla="*/ 325224 w 325224"/>
              <a:gd name="connsiteY3" fmla="*/ 77384 h 236238"/>
              <a:gd name="connsiteX4" fmla="*/ 325224 w 325224"/>
              <a:gd name="connsiteY4" fmla="*/ 155680 h 236238"/>
              <a:gd name="connsiteX5" fmla="*/ 99778 w 325224"/>
              <a:gd name="connsiteY5" fmla="*/ 149330 h 236238"/>
              <a:gd name="connsiteX6" fmla="*/ 198477 w 325224"/>
              <a:gd name="connsiteY6" fmla="*/ 236238 h 236238"/>
              <a:gd name="connsiteX7" fmla="*/ 113356 w 325224"/>
              <a:gd name="connsiteY7" fmla="*/ 229888 h 236238"/>
              <a:gd name="connsiteX8" fmla="*/ 0 w 325224"/>
              <a:gd name="connsiteY8" fmla="*/ 116532 h 236238"/>
              <a:gd name="connsiteX9" fmla="*/ 113357 w 325224"/>
              <a:gd name="connsiteY9" fmla="*/ 3175 h 236238"/>
              <a:gd name="connsiteX0" fmla="*/ 113357 w 325224"/>
              <a:gd name="connsiteY0" fmla="*/ 3175 h 236238"/>
              <a:gd name="connsiteX1" fmla="*/ 184863 w 325224"/>
              <a:gd name="connsiteY1" fmla="*/ 0 h 236238"/>
              <a:gd name="connsiteX2" fmla="*/ 99778 w 325224"/>
              <a:gd name="connsiteY2" fmla="*/ 77384 h 236238"/>
              <a:gd name="connsiteX3" fmla="*/ 325224 w 325224"/>
              <a:gd name="connsiteY3" fmla="*/ 77384 h 236238"/>
              <a:gd name="connsiteX4" fmla="*/ 325224 w 325224"/>
              <a:gd name="connsiteY4" fmla="*/ 155680 h 236238"/>
              <a:gd name="connsiteX5" fmla="*/ 99778 w 325224"/>
              <a:gd name="connsiteY5" fmla="*/ 149330 h 236238"/>
              <a:gd name="connsiteX6" fmla="*/ 198477 w 325224"/>
              <a:gd name="connsiteY6" fmla="*/ 236238 h 236238"/>
              <a:gd name="connsiteX7" fmla="*/ 112266 w 325224"/>
              <a:gd name="connsiteY7" fmla="*/ 234974 h 236238"/>
              <a:gd name="connsiteX8" fmla="*/ 0 w 325224"/>
              <a:gd name="connsiteY8" fmla="*/ 116532 h 236238"/>
              <a:gd name="connsiteX9" fmla="*/ 113357 w 325224"/>
              <a:gd name="connsiteY9" fmla="*/ 3175 h 236238"/>
              <a:gd name="connsiteX0" fmla="*/ 112267 w 325224"/>
              <a:gd name="connsiteY0" fmla="*/ 0 h 237131"/>
              <a:gd name="connsiteX1" fmla="*/ 184863 w 325224"/>
              <a:gd name="connsiteY1" fmla="*/ 893 h 237131"/>
              <a:gd name="connsiteX2" fmla="*/ 99778 w 325224"/>
              <a:gd name="connsiteY2" fmla="*/ 78277 h 237131"/>
              <a:gd name="connsiteX3" fmla="*/ 325224 w 325224"/>
              <a:gd name="connsiteY3" fmla="*/ 78277 h 237131"/>
              <a:gd name="connsiteX4" fmla="*/ 325224 w 325224"/>
              <a:gd name="connsiteY4" fmla="*/ 156573 h 237131"/>
              <a:gd name="connsiteX5" fmla="*/ 99778 w 325224"/>
              <a:gd name="connsiteY5" fmla="*/ 150223 h 237131"/>
              <a:gd name="connsiteX6" fmla="*/ 198477 w 325224"/>
              <a:gd name="connsiteY6" fmla="*/ 237131 h 237131"/>
              <a:gd name="connsiteX7" fmla="*/ 112266 w 325224"/>
              <a:gd name="connsiteY7" fmla="*/ 235867 h 237131"/>
              <a:gd name="connsiteX8" fmla="*/ 0 w 325224"/>
              <a:gd name="connsiteY8" fmla="*/ 117425 h 237131"/>
              <a:gd name="connsiteX9" fmla="*/ 112267 w 325224"/>
              <a:gd name="connsiteY9" fmla="*/ 0 h 237131"/>
              <a:gd name="connsiteX0" fmla="*/ 112267 w 325224"/>
              <a:gd name="connsiteY0" fmla="*/ 0 h 237131"/>
              <a:gd name="connsiteX1" fmla="*/ 184863 w 325224"/>
              <a:gd name="connsiteY1" fmla="*/ 893 h 237131"/>
              <a:gd name="connsiteX2" fmla="*/ 108500 w 325224"/>
              <a:gd name="connsiteY2" fmla="*/ 78277 h 237131"/>
              <a:gd name="connsiteX3" fmla="*/ 325224 w 325224"/>
              <a:gd name="connsiteY3" fmla="*/ 78277 h 237131"/>
              <a:gd name="connsiteX4" fmla="*/ 325224 w 325224"/>
              <a:gd name="connsiteY4" fmla="*/ 156573 h 237131"/>
              <a:gd name="connsiteX5" fmla="*/ 99778 w 325224"/>
              <a:gd name="connsiteY5" fmla="*/ 150223 h 237131"/>
              <a:gd name="connsiteX6" fmla="*/ 198477 w 325224"/>
              <a:gd name="connsiteY6" fmla="*/ 237131 h 237131"/>
              <a:gd name="connsiteX7" fmla="*/ 112266 w 325224"/>
              <a:gd name="connsiteY7" fmla="*/ 235867 h 237131"/>
              <a:gd name="connsiteX8" fmla="*/ 0 w 325224"/>
              <a:gd name="connsiteY8" fmla="*/ 117425 h 237131"/>
              <a:gd name="connsiteX9" fmla="*/ 112267 w 325224"/>
              <a:gd name="connsiteY9" fmla="*/ 0 h 237131"/>
              <a:gd name="connsiteX0" fmla="*/ 112267 w 325224"/>
              <a:gd name="connsiteY0" fmla="*/ 0 h 237131"/>
              <a:gd name="connsiteX1" fmla="*/ 184863 w 325224"/>
              <a:gd name="connsiteY1" fmla="*/ 893 h 237131"/>
              <a:gd name="connsiteX2" fmla="*/ 108500 w 325224"/>
              <a:gd name="connsiteY2" fmla="*/ 78277 h 237131"/>
              <a:gd name="connsiteX3" fmla="*/ 325224 w 325224"/>
              <a:gd name="connsiteY3" fmla="*/ 78277 h 237131"/>
              <a:gd name="connsiteX4" fmla="*/ 325224 w 325224"/>
              <a:gd name="connsiteY4" fmla="*/ 156573 h 237131"/>
              <a:gd name="connsiteX5" fmla="*/ 112862 w 325224"/>
              <a:gd name="connsiteY5" fmla="*/ 155309 h 237131"/>
              <a:gd name="connsiteX6" fmla="*/ 198477 w 325224"/>
              <a:gd name="connsiteY6" fmla="*/ 237131 h 237131"/>
              <a:gd name="connsiteX7" fmla="*/ 112266 w 325224"/>
              <a:gd name="connsiteY7" fmla="*/ 235867 h 237131"/>
              <a:gd name="connsiteX8" fmla="*/ 0 w 325224"/>
              <a:gd name="connsiteY8" fmla="*/ 117425 h 237131"/>
              <a:gd name="connsiteX9" fmla="*/ 112267 w 325224"/>
              <a:gd name="connsiteY9" fmla="*/ 0 h 237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25224" h="237131">
                <a:moveTo>
                  <a:pt x="112267" y="0"/>
                </a:moveTo>
                <a:lnTo>
                  <a:pt x="184863" y="893"/>
                </a:lnTo>
                <a:lnTo>
                  <a:pt x="108500" y="78277"/>
                </a:lnTo>
                <a:lnTo>
                  <a:pt x="325224" y="78277"/>
                </a:lnTo>
                <a:lnTo>
                  <a:pt x="325224" y="156573"/>
                </a:lnTo>
                <a:lnTo>
                  <a:pt x="112862" y="155309"/>
                </a:lnTo>
                <a:lnTo>
                  <a:pt x="198477" y="237131"/>
                </a:lnTo>
                <a:lnTo>
                  <a:pt x="112266" y="235867"/>
                </a:lnTo>
                <a:lnTo>
                  <a:pt x="0" y="117425"/>
                </a:lnTo>
                <a:lnTo>
                  <a:pt x="11226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3" name="矩形 12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B83DB9CF-FB27-E365-2A78-6B96F3604F73}"/>
              </a:ext>
            </a:extLst>
          </p:cNvPr>
          <p:cNvSpPr/>
          <p:nvPr/>
        </p:nvSpPr>
        <p:spPr>
          <a:xfrm>
            <a:off x="8048297" y="6094406"/>
            <a:ext cx="1289039" cy="396081"/>
          </a:xfrm>
          <a:prstGeom prst="rect">
            <a:avLst/>
          </a:prstGeom>
          <a:solidFill>
            <a:srgbClr val="1A356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自定义</a:t>
            </a:r>
            <a:r>
              <a:rPr kumimoji="1" lang="en-US" altLang="zh-CN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(C)</a:t>
            </a:r>
            <a:endParaRPr kumimoji="1" lang="zh-CN" altLang="en-US" dirty="0">
              <a:solidFill>
                <a:schemeClr val="bg1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F68B4CE1-35C0-C884-DFE6-44AC14683771}"/>
              </a:ext>
            </a:extLst>
          </p:cNvPr>
          <p:cNvSpPr/>
          <p:nvPr/>
        </p:nvSpPr>
        <p:spPr>
          <a:xfrm>
            <a:off x="5654360" y="6084298"/>
            <a:ext cx="2174742" cy="396081"/>
          </a:xfrm>
          <a:prstGeom prst="rect">
            <a:avLst/>
          </a:prstGeom>
          <a:solidFill>
            <a:srgbClr val="4984E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使用快速设置</a:t>
            </a:r>
            <a:r>
              <a:rPr kumimoji="1" lang="en-US" altLang="zh-CN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(E)</a:t>
            </a:r>
            <a:endParaRPr kumimoji="1" lang="zh-CN" altLang="en-US" dirty="0">
              <a:solidFill>
                <a:schemeClr val="bg1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080AA9C0-ADC0-EA75-53C8-EBB5B4B956CD}"/>
              </a:ext>
            </a:extLst>
          </p:cNvPr>
          <p:cNvSpPr txBox="1"/>
          <p:nvPr/>
        </p:nvSpPr>
        <p:spPr>
          <a:xfrm>
            <a:off x="5441524" y="619320"/>
            <a:ext cx="4188372" cy="769441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zh-CN" altLang="en-US" sz="4400" dirty="0">
                <a:solidFill>
                  <a:schemeClr val="bg1">
                    <a:alpha val="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设置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AC533907-BA55-C846-B0AA-39A6B85DE7AB}"/>
              </a:ext>
            </a:extLst>
          </p:cNvPr>
          <p:cNvSpPr txBox="1"/>
          <p:nvPr/>
        </p:nvSpPr>
        <p:spPr>
          <a:xfrm>
            <a:off x="5441523" y="1659664"/>
            <a:ext cx="8797573" cy="307777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zh-CN" altLang="en-US" sz="1400" dirty="0">
                <a:solidFill>
                  <a:schemeClr val="bg1">
                    <a:alpha val="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您已经连接到</a:t>
            </a:r>
            <a:r>
              <a:rPr kumimoji="1" lang="en-US" altLang="zh-CN" sz="1400" dirty="0">
                <a:solidFill>
                  <a:schemeClr val="bg1">
                    <a:alpha val="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WLAN</a:t>
            </a:r>
            <a:r>
              <a:rPr kumimoji="1" lang="zh-CN" altLang="en-US" sz="1400" dirty="0">
                <a:solidFill>
                  <a:schemeClr val="bg1">
                    <a:alpha val="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网络。要再次网络上查找电脑，设备和内容，并自动连接到诸如打印机和电视的设备？</a:t>
            </a: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ACDE6B1D-E825-328F-021C-79FFBFDF1721}"/>
              </a:ext>
            </a:extLst>
          </p:cNvPr>
          <p:cNvSpPr/>
          <p:nvPr/>
        </p:nvSpPr>
        <p:spPr>
          <a:xfrm>
            <a:off x="4594542" y="766759"/>
            <a:ext cx="474562" cy="474562"/>
          </a:xfrm>
          <a:prstGeom prst="ellipse">
            <a:avLst/>
          </a:prstGeom>
          <a:solidFill>
            <a:schemeClr val="bg1">
              <a:alpha val="0"/>
            </a:schemeClr>
          </a:solidFill>
          <a:ln w="508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lt1">
                  <a:alpha val="0"/>
                </a:schemeClr>
              </a:solidFill>
            </a:endParaRPr>
          </a:p>
        </p:txBody>
      </p:sp>
      <p:sp>
        <p:nvSpPr>
          <p:cNvPr id="26" name="任意形状 25">
            <a:extLst>
              <a:ext uri="{FF2B5EF4-FFF2-40B4-BE49-F238E27FC236}">
                <a16:creationId xmlns:a16="http://schemas.microsoft.com/office/drawing/2014/main" id="{5509A1D9-7F68-2AA7-6D5B-F5AF8F4E9674}"/>
              </a:ext>
            </a:extLst>
          </p:cNvPr>
          <p:cNvSpPr/>
          <p:nvPr/>
        </p:nvSpPr>
        <p:spPr>
          <a:xfrm>
            <a:off x="4696334" y="894577"/>
            <a:ext cx="266905" cy="208609"/>
          </a:xfrm>
          <a:custGeom>
            <a:avLst/>
            <a:gdLst>
              <a:gd name="connsiteX0" fmla="*/ 113357 w 325224"/>
              <a:gd name="connsiteY0" fmla="*/ 0 h 226713"/>
              <a:gd name="connsiteX1" fmla="*/ 150829 w 325224"/>
              <a:gd name="connsiteY1" fmla="*/ 0 h 226713"/>
              <a:gd name="connsiteX2" fmla="*/ 150829 w 325224"/>
              <a:gd name="connsiteY2" fmla="*/ 74209 h 226713"/>
              <a:gd name="connsiteX3" fmla="*/ 325224 w 325224"/>
              <a:gd name="connsiteY3" fmla="*/ 74209 h 226713"/>
              <a:gd name="connsiteX4" fmla="*/ 325224 w 325224"/>
              <a:gd name="connsiteY4" fmla="*/ 152505 h 226713"/>
              <a:gd name="connsiteX5" fmla="*/ 150829 w 325224"/>
              <a:gd name="connsiteY5" fmla="*/ 152505 h 226713"/>
              <a:gd name="connsiteX6" fmla="*/ 150829 w 325224"/>
              <a:gd name="connsiteY6" fmla="*/ 226713 h 226713"/>
              <a:gd name="connsiteX7" fmla="*/ 113356 w 325224"/>
              <a:gd name="connsiteY7" fmla="*/ 226713 h 226713"/>
              <a:gd name="connsiteX8" fmla="*/ 0 w 325224"/>
              <a:gd name="connsiteY8" fmla="*/ 113357 h 226713"/>
              <a:gd name="connsiteX0" fmla="*/ 113357 w 325224"/>
              <a:gd name="connsiteY0" fmla="*/ 0 h 226713"/>
              <a:gd name="connsiteX1" fmla="*/ 150829 w 325224"/>
              <a:gd name="connsiteY1" fmla="*/ 0 h 226713"/>
              <a:gd name="connsiteX2" fmla="*/ 99778 w 325224"/>
              <a:gd name="connsiteY2" fmla="*/ 74209 h 226713"/>
              <a:gd name="connsiteX3" fmla="*/ 325224 w 325224"/>
              <a:gd name="connsiteY3" fmla="*/ 74209 h 226713"/>
              <a:gd name="connsiteX4" fmla="*/ 325224 w 325224"/>
              <a:gd name="connsiteY4" fmla="*/ 152505 h 226713"/>
              <a:gd name="connsiteX5" fmla="*/ 150829 w 325224"/>
              <a:gd name="connsiteY5" fmla="*/ 152505 h 226713"/>
              <a:gd name="connsiteX6" fmla="*/ 150829 w 325224"/>
              <a:gd name="connsiteY6" fmla="*/ 226713 h 226713"/>
              <a:gd name="connsiteX7" fmla="*/ 113356 w 325224"/>
              <a:gd name="connsiteY7" fmla="*/ 226713 h 226713"/>
              <a:gd name="connsiteX8" fmla="*/ 0 w 325224"/>
              <a:gd name="connsiteY8" fmla="*/ 113357 h 226713"/>
              <a:gd name="connsiteX9" fmla="*/ 113357 w 325224"/>
              <a:gd name="connsiteY9" fmla="*/ 0 h 226713"/>
              <a:gd name="connsiteX0" fmla="*/ 113357 w 325224"/>
              <a:gd name="connsiteY0" fmla="*/ 3175 h 229888"/>
              <a:gd name="connsiteX1" fmla="*/ 184863 w 325224"/>
              <a:gd name="connsiteY1" fmla="*/ 0 h 229888"/>
              <a:gd name="connsiteX2" fmla="*/ 99778 w 325224"/>
              <a:gd name="connsiteY2" fmla="*/ 77384 h 229888"/>
              <a:gd name="connsiteX3" fmla="*/ 325224 w 325224"/>
              <a:gd name="connsiteY3" fmla="*/ 77384 h 229888"/>
              <a:gd name="connsiteX4" fmla="*/ 325224 w 325224"/>
              <a:gd name="connsiteY4" fmla="*/ 155680 h 229888"/>
              <a:gd name="connsiteX5" fmla="*/ 150829 w 325224"/>
              <a:gd name="connsiteY5" fmla="*/ 155680 h 229888"/>
              <a:gd name="connsiteX6" fmla="*/ 150829 w 325224"/>
              <a:gd name="connsiteY6" fmla="*/ 229888 h 229888"/>
              <a:gd name="connsiteX7" fmla="*/ 113356 w 325224"/>
              <a:gd name="connsiteY7" fmla="*/ 229888 h 229888"/>
              <a:gd name="connsiteX8" fmla="*/ 0 w 325224"/>
              <a:gd name="connsiteY8" fmla="*/ 116532 h 229888"/>
              <a:gd name="connsiteX9" fmla="*/ 113357 w 325224"/>
              <a:gd name="connsiteY9" fmla="*/ 3175 h 229888"/>
              <a:gd name="connsiteX0" fmla="*/ 113357 w 325224"/>
              <a:gd name="connsiteY0" fmla="*/ 3175 h 229888"/>
              <a:gd name="connsiteX1" fmla="*/ 184863 w 325224"/>
              <a:gd name="connsiteY1" fmla="*/ 0 h 229888"/>
              <a:gd name="connsiteX2" fmla="*/ 99778 w 325224"/>
              <a:gd name="connsiteY2" fmla="*/ 77384 h 229888"/>
              <a:gd name="connsiteX3" fmla="*/ 325224 w 325224"/>
              <a:gd name="connsiteY3" fmla="*/ 77384 h 229888"/>
              <a:gd name="connsiteX4" fmla="*/ 325224 w 325224"/>
              <a:gd name="connsiteY4" fmla="*/ 155680 h 229888"/>
              <a:gd name="connsiteX5" fmla="*/ 99778 w 325224"/>
              <a:gd name="connsiteY5" fmla="*/ 149330 h 229888"/>
              <a:gd name="connsiteX6" fmla="*/ 150829 w 325224"/>
              <a:gd name="connsiteY6" fmla="*/ 229888 h 229888"/>
              <a:gd name="connsiteX7" fmla="*/ 113356 w 325224"/>
              <a:gd name="connsiteY7" fmla="*/ 229888 h 229888"/>
              <a:gd name="connsiteX8" fmla="*/ 0 w 325224"/>
              <a:gd name="connsiteY8" fmla="*/ 116532 h 229888"/>
              <a:gd name="connsiteX9" fmla="*/ 113357 w 325224"/>
              <a:gd name="connsiteY9" fmla="*/ 3175 h 229888"/>
              <a:gd name="connsiteX0" fmla="*/ 113357 w 325224"/>
              <a:gd name="connsiteY0" fmla="*/ 3175 h 236238"/>
              <a:gd name="connsiteX1" fmla="*/ 184863 w 325224"/>
              <a:gd name="connsiteY1" fmla="*/ 0 h 236238"/>
              <a:gd name="connsiteX2" fmla="*/ 99778 w 325224"/>
              <a:gd name="connsiteY2" fmla="*/ 77384 h 236238"/>
              <a:gd name="connsiteX3" fmla="*/ 325224 w 325224"/>
              <a:gd name="connsiteY3" fmla="*/ 77384 h 236238"/>
              <a:gd name="connsiteX4" fmla="*/ 325224 w 325224"/>
              <a:gd name="connsiteY4" fmla="*/ 155680 h 236238"/>
              <a:gd name="connsiteX5" fmla="*/ 99778 w 325224"/>
              <a:gd name="connsiteY5" fmla="*/ 149330 h 236238"/>
              <a:gd name="connsiteX6" fmla="*/ 198477 w 325224"/>
              <a:gd name="connsiteY6" fmla="*/ 236238 h 236238"/>
              <a:gd name="connsiteX7" fmla="*/ 113356 w 325224"/>
              <a:gd name="connsiteY7" fmla="*/ 229888 h 236238"/>
              <a:gd name="connsiteX8" fmla="*/ 0 w 325224"/>
              <a:gd name="connsiteY8" fmla="*/ 116532 h 236238"/>
              <a:gd name="connsiteX9" fmla="*/ 113357 w 325224"/>
              <a:gd name="connsiteY9" fmla="*/ 3175 h 236238"/>
              <a:gd name="connsiteX0" fmla="*/ 113357 w 325224"/>
              <a:gd name="connsiteY0" fmla="*/ 3175 h 236238"/>
              <a:gd name="connsiteX1" fmla="*/ 184863 w 325224"/>
              <a:gd name="connsiteY1" fmla="*/ 0 h 236238"/>
              <a:gd name="connsiteX2" fmla="*/ 99778 w 325224"/>
              <a:gd name="connsiteY2" fmla="*/ 77384 h 236238"/>
              <a:gd name="connsiteX3" fmla="*/ 325224 w 325224"/>
              <a:gd name="connsiteY3" fmla="*/ 77384 h 236238"/>
              <a:gd name="connsiteX4" fmla="*/ 325224 w 325224"/>
              <a:gd name="connsiteY4" fmla="*/ 155680 h 236238"/>
              <a:gd name="connsiteX5" fmla="*/ 99778 w 325224"/>
              <a:gd name="connsiteY5" fmla="*/ 149330 h 236238"/>
              <a:gd name="connsiteX6" fmla="*/ 198477 w 325224"/>
              <a:gd name="connsiteY6" fmla="*/ 236238 h 236238"/>
              <a:gd name="connsiteX7" fmla="*/ 112266 w 325224"/>
              <a:gd name="connsiteY7" fmla="*/ 234974 h 236238"/>
              <a:gd name="connsiteX8" fmla="*/ 0 w 325224"/>
              <a:gd name="connsiteY8" fmla="*/ 116532 h 236238"/>
              <a:gd name="connsiteX9" fmla="*/ 113357 w 325224"/>
              <a:gd name="connsiteY9" fmla="*/ 3175 h 236238"/>
              <a:gd name="connsiteX0" fmla="*/ 112267 w 325224"/>
              <a:gd name="connsiteY0" fmla="*/ 0 h 237131"/>
              <a:gd name="connsiteX1" fmla="*/ 184863 w 325224"/>
              <a:gd name="connsiteY1" fmla="*/ 893 h 237131"/>
              <a:gd name="connsiteX2" fmla="*/ 99778 w 325224"/>
              <a:gd name="connsiteY2" fmla="*/ 78277 h 237131"/>
              <a:gd name="connsiteX3" fmla="*/ 325224 w 325224"/>
              <a:gd name="connsiteY3" fmla="*/ 78277 h 237131"/>
              <a:gd name="connsiteX4" fmla="*/ 325224 w 325224"/>
              <a:gd name="connsiteY4" fmla="*/ 156573 h 237131"/>
              <a:gd name="connsiteX5" fmla="*/ 99778 w 325224"/>
              <a:gd name="connsiteY5" fmla="*/ 150223 h 237131"/>
              <a:gd name="connsiteX6" fmla="*/ 198477 w 325224"/>
              <a:gd name="connsiteY6" fmla="*/ 237131 h 237131"/>
              <a:gd name="connsiteX7" fmla="*/ 112266 w 325224"/>
              <a:gd name="connsiteY7" fmla="*/ 235867 h 237131"/>
              <a:gd name="connsiteX8" fmla="*/ 0 w 325224"/>
              <a:gd name="connsiteY8" fmla="*/ 117425 h 237131"/>
              <a:gd name="connsiteX9" fmla="*/ 112267 w 325224"/>
              <a:gd name="connsiteY9" fmla="*/ 0 h 237131"/>
              <a:gd name="connsiteX0" fmla="*/ 112267 w 325224"/>
              <a:gd name="connsiteY0" fmla="*/ 0 h 237131"/>
              <a:gd name="connsiteX1" fmla="*/ 184863 w 325224"/>
              <a:gd name="connsiteY1" fmla="*/ 893 h 237131"/>
              <a:gd name="connsiteX2" fmla="*/ 108500 w 325224"/>
              <a:gd name="connsiteY2" fmla="*/ 78277 h 237131"/>
              <a:gd name="connsiteX3" fmla="*/ 325224 w 325224"/>
              <a:gd name="connsiteY3" fmla="*/ 78277 h 237131"/>
              <a:gd name="connsiteX4" fmla="*/ 325224 w 325224"/>
              <a:gd name="connsiteY4" fmla="*/ 156573 h 237131"/>
              <a:gd name="connsiteX5" fmla="*/ 99778 w 325224"/>
              <a:gd name="connsiteY5" fmla="*/ 150223 h 237131"/>
              <a:gd name="connsiteX6" fmla="*/ 198477 w 325224"/>
              <a:gd name="connsiteY6" fmla="*/ 237131 h 237131"/>
              <a:gd name="connsiteX7" fmla="*/ 112266 w 325224"/>
              <a:gd name="connsiteY7" fmla="*/ 235867 h 237131"/>
              <a:gd name="connsiteX8" fmla="*/ 0 w 325224"/>
              <a:gd name="connsiteY8" fmla="*/ 117425 h 237131"/>
              <a:gd name="connsiteX9" fmla="*/ 112267 w 325224"/>
              <a:gd name="connsiteY9" fmla="*/ 0 h 237131"/>
              <a:gd name="connsiteX0" fmla="*/ 112267 w 325224"/>
              <a:gd name="connsiteY0" fmla="*/ 0 h 237131"/>
              <a:gd name="connsiteX1" fmla="*/ 184863 w 325224"/>
              <a:gd name="connsiteY1" fmla="*/ 893 h 237131"/>
              <a:gd name="connsiteX2" fmla="*/ 108500 w 325224"/>
              <a:gd name="connsiteY2" fmla="*/ 78277 h 237131"/>
              <a:gd name="connsiteX3" fmla="*/ 325224 w 325224"/>
              <a:gd name="connsiteY3" fmla="*/ 78277 h 237131"/>
              <a:gd name="connsiteX4" fmla="*/ 325224 w 325224"/>
              <a:gd name="connsiteY4" fmla="*/ 156573 h 237131"/>
              <a:gd name="connsiteX5" fmla="*/ 112862 w 325224"/>
              <a:gd name="connsiteY5" fmla="*/ 155309 h 237131"/>
              <a:gd name="connsiteX6" fmla="*/ 198477 w 325224"/>
              <a:gd name="connsiteY6" fmla="*/ 237131 h 237131"/>
              <a:gd name="connsiteX7" fmla="*/ 112266 w 325224"/>
              <a:gd name="connsiteY7" fmla="*/ 235867 h 237131"/>
              <a:gd name="connsiteX8" fmla="*/ 0 w 325224"/>
              <a:gd name="connsiteY8" fmla="*/ 117425 h 237131"/>
              <a:gd name="connsiteX9" fmla="*/ 112267 w 325224"/>
              <a:gd name="connsiteY9" fmla="*/ 0 h 237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25224" h="237131">
                <a:moveTo>
                  <a:pt x="112267" y="0"/>
                </a:moveTo>
                <a:lnTo>
                  <a:pt x="184863" y="893"/>
                </a:lnTo>
                <a:lnTo>
                  <a:pt x="108500" y="78277"/>
                </a:lnTo>
                <a:lnTo>
                  <a:pt x="325224" y="78277"/>
                </a:lnTo>
                <a:lnTo>
                  <a:pt x="325224" y="156573"/>
                </a:lnTo>
                <a:lnTo>
                  <a:pt x="112862" y="155309"/>
                </a:lnTo>
                <a:lnTo>
                  <a:pt x="198477" y="237131"/>
                </a:lnTo>
                <a:lnTo>
                  <a:pt x="112266" y="235867"/>
                </a:lnTo>
                <a:lnTo>
                  <a:pt x="0" y="117425"/>
                </a:lnTo>
                <a:lnTo>
                  <a:pt x="112267" y="0"/>
                </a:lnTo>
                <a:close/>
              </a:path>
            </a:pathLst>
          </a:cu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>
              <a:solidFill>
                <a:schemeClr val="lt1">
                  <a:alpha val="0"/>
                </a:schemeClr>
              </a:solidFill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4121C11C-E801-CC6F-751E-4090A03EBBE3}"/>
              </a:ext>
            </a:extLst>
          </p:cNvPr>
          <p:cNvSpPr/>
          <p:nvPr/>
        </p:nvSpPr>
        <p:spPr>
          <a:xfrm>
            <a:off x="5441524" y="2335986"/>
            <a:ext cx="3888689" cy="584775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1600" b="1" dirty="0">
                <a:solidFill>
                  <a:schemeClr val="bg1">
                    <a:alpha val="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是</a:t>
            </a:r>
            <a:r>
              <a:rPr kumimoji="1" lang="en-US" altLang="zh-CN" sz="1600" b="1" dirty="0">
                <a:solidFill>
                  <a:schemeClr val="bg1">
                    <a:alpha val="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(Y)</a:t>
            </a:r>
          </a:p>
          <a:p>
            <a:r>
              <a:rPr kumimoji="1" lang="zh-CN" altLang="en-US" sz="1600" dirty="0">
                <a:solidFill>
                  <a:schemeClr val="bg1">
                    <a:alpha val="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对于家庭或工作网络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77D164D0-AA06-26F6-2FC1-3D06DCDFE3F8}"/>
              </a:ext>
            </a:extLst>
          </p:cNvPr>
          <p:cNvSpPr/>
          <p:nvPr/>
        </p:nvSpPr>
        <p:spPr>
          <a:xfrm>
            <a:off x="5441524" y="3148707"/>
            <a:ext cx="3888689" cy="584775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1600" dirty="0">
                <a:solidFill>
                  <a:schemeClr val="bg1">
                    <a:alpha val="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否</a:t>
            </a:r>
            <a:r>
              <a:rPr kumimoji="1" lang="en-US" altLang="zh-CN" sz="1600" dirty="0">
                <a:solidFill>
                  <a:schemeClr val="bg1">
                    <a:alpha val="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(N)</a:t>
            </a:r>
          </a:p>
          <a:p>
            <a:r>
              <a:rPr kumimoji="1" lang="zh-CN" altLang="en-US" sz="1600" dirty="0">
                <a:solidFill>
                  <a:schemeClr val="bg1">
                    <a:alpha val="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对于公共场所的网络</a:t>
            </a:r>
          </a:p>
        </p:txBody>
      </p:sp>
    </p:spTree>
    <p:extLst>
      <p:ext uri="{BB962C8B-B14F-4D97-AF65-F5344CB8AC3E}">
        <p14:creationId xmlns:p14="http://schemas.microsoft.com/office/powerpoint/2010/main" val="349564095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 advClick="0">
        <p159:morph option="byObject"/>
      </p:transition>
    </mc:Choice>
    <mc:Fallback>
      <p:transition advClick="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5255B5D-590F-2213-3082-CD635137ABD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14198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5255B5D-590F-2213-3082-CD635137ABD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A36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3B474EC-AF58-1D48-EF6E-6CD10C7E6355}"/>
              </a:ext>
            </a:extLst>
          </p:cNvPr>
          <p:cNvSpPr txBox="1"/>
          <p:nvPr/>
        </p:nvSpPr>
        <p:spPr>
          <a:xfrm>
            <a:off x="2351690" y="619320"/>
            <a:ext cx="41883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400" dirty="0">
                <a:solidFill>
                  <a:schemeClr val="bg1"/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设置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CB62FDB-C5CE-20D2-DFCD-834F997D49CE}"/>
              </a:ext>
            </a:extLst>
          </p:cNvPr>
          <p:cNvSpPr txBox="1"/>
          <p:nvPr/>
        </p:nvSpPr>
        <p:spPr>
          <a:xfrm>
            <a:off x="2351689" y="1659664"/>
            <a:ext cx="87975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>
                <a:solidFill>
                  <a:schemeClr val="bg1"/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您已经连接到</a:t>
            </a:r>
            <a:r>
              <a:rPr kumimoji="1" lang="en-US" altLang="zh-CN" sz="1400" dirty="0">
                <a:solidFill>
                  <a:schemeClr val="bg1"/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WLAN</a:t>
            </a:r>
            <a:r>
              <a:rPr kumimoji="1" lang="zh-CN" altLang="en-US" sz="1400" dirty="0">
                <a:solidFill>
                  <a:schemeClr val="bg1"/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网络。要再次网络上查找电脑，设备和内容，并自动连接到诸如打印机和电视的设备？</a:t>
            </a:r>
          </a:p>
        </p:txBody>
      </p:sp>
      <p:grpSp>
        <p:nvGrpSpPr>
          <p:cNvPr id="14" name="图形 27">
            <a:extLst>
              <a:ext uri="{FF2B5EF4-FFF2-40B4-BE49-F238E27FC236}">
                <a16:creationId xmlns:a16="http://schemas.microsoft.com/office/drawing/2014/main" id="{2246DA30-F936-B7FC-05FB-4EA7360F3AE5}"/>
              </a:ext>
            </a:extLst>
          </p:cNvPr>
          <p:cNvGrpSpPr/>
          <p:nvPr/>
        </p:nvGrpSpPr>
        <p:grpSpPr>
          <a:xfrm>
            <a:off x="2504795" y="6189486"/>
            <a:ext cx="407862" cy="401788"/>
            <a:chOff x="6314382" y="3213556"/>
            <a:chExt cx="407862" cy="401788"/>
          </a:xfrm>
        </p:grpSpPr>
        <p:sp>
          <p:nvSpPr>
            <p:cNvPr id="15" name="任意形状 14">
              <a:extLst>
                <a:ext uri="{FF2B5EF4-FFF2-40B4-BE49-F238E27FC236}">
                  <a16:creationId xmlns:a16="http://schemas.microsoft.com/office/drawing/2014/main" id="{808A1D3A-A198-A3FA-8E09-5F90DC1F6F30}"/>
                </a:ext>
              </a:extLst>
            </p:cNvPr>
            <p:cNvSpPr/>
            <p:nvPr/>
          </p:nvSpPr>
          <p:spPr>
            <a:xfrm>
              <a:off x="6358324" y="3254026"/>
              <a:ext cx="295721" cy="296549"/>
            </a:xfrm>
            <a:custGeom>
              <a:avLst/>
              <a:gdLst>
                <a:gd name="connsiteX0" fmla="*/ -826 w 295721"/>
                <a:gd name="connsiteY0" fmla="*/ 147947 h 296549"/>
                <a:gd name="connsiteX1" fmla="*/ 147032 w 295721"/>
                <a:gd name="connsiteY1" fmla="*/ -328 h 296549"/>
                <a:gd name="connsiteX2" fmla="*/ 294895 w 295721"/>
                <a:gd name="connsiteY2" fmla="*/ 147947 h 296549"/>
                <a:gd name="connsiteX3" fmla="*/ 147032 w 295721"/>
                <a:gd name="connsiteY3" fmla="*/ 296221 h 296549"/>
                <a:gd name="connsiteX4" fmla="*/ -826 w 295721"/>
                <a:gd name="connsiteY4" fmla="*/ 147947 h 296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721" h="296549">
                  <a:moveTo>
                    <a:pt x="-826" y="147947"/>
                  </a:moveTo>
                  <a:cubicBezTo>
                    <a:pt x="-826" y="66057"/>
                    <a:pt x="65374" y="-328"/>
                    <a:pt x="147032" y="-328"/>
                  </a:cubicBezTo>
                  <a:cubicBezTo>
                    <a:pt x="228691" y="-328"/>
                    <a:pt x="294895" y="66057"/>
                    <a:pt x="294895" y="147947"/>
                  </a:cubicBezTo>
                  <a:cubicBezTo>
                    <a:pt x="294895" y="229836"/>
                    <a:pt x="228691" y="296221"/>
                    <a:pt x="147032" y="296221"/>
                  </a:cubicBezTo>
                  <a:cubicBezTo>
                    <a:pt x="65374" y="296221"/>
                    <a:pt x="-826" y="229836"/>
                    <a:pt x="-826" y="147947"/>
                  </a:cubicBezTo>
                  <a:close/>
                </a:path>
              </a:pathLst>
            </a:custGeom>
            <a:noFill/>
            <a:ln w="49698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" name="任意形状 15">
              <a:extLst>
                <a:ext uri="{FF2B5EF4-FFF2-40B4-BE49-F238E27FC236}">
                  <a16:creationId xmlns:a16="http://schemas.microsoft.com/office/drawing/2014/main" id="{729D922E-76A1-0C06-BD4F-B9632FE5A3F9}"/>
                </a:ext>
              </a:extLst>
            </p:cNvPr>
            <p:cNvSpPr/>
            <p:nvPr/>
          </p:nvSpPr>
          <p:spPr>
            <a:xfrm>
              <a:off x="6480998" y="3213556"/>
              <a:ext cx="54670" cy="401788"/>
            </a:xfrm>
            <a:custGeom>
              <a:avLst/>
              <a:gdLst>
                <a:gd name="connsiteX0" fmla="*/ -826 w 54670"/>
                <a:gd name="connsiteY0" fmla="*/ -328 h 401788"/>
                <a:gd name="connsiteX1" fmla="*/ 53845 w 54670"/>
                <a:gd name="connsiteY1" fmla="*/ -328 h 401788"/>
                <a:gd name="connsiteX2" fmla="*/ 53845 w 54670"/>
                <a:gd name="connsiteY2" fmla="*/ 401460 h 401788"/>
                <a:gd name="connsiteX3" fmla="*/ -826 w 54670"/>
                <a:gd name="connsiteY3" fmla="*/ 401460 h 401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670" h="401788">
                  <a:moveTo>
                    <a:pt x="-826" y="-328"/>
                  </a:moveTo>
                  <a:lnTo>
                    <a:pt x="53845" y="-328"/>
                  </a:lnTo>
                  <a:lnTo>
                    <a:pt x="53845" y="401460"/>
                  </a:lnTo>
                  <a:lnTo>
                    <a:pt x="-826" y="401460"/>
                  </a:lnTo>
                  <a:close/>
                </a:path>
              </a:pathLst>
            </a:custGeom>
            <a:solidFill>
              <a:srgbClr val="23447B"/>
            </a:solidFill>
            <a:ln w="8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" name="任意形状 16">
              <a:extLst>
                <a:ext uri="{FF2B5EF4-FFF2-40B4-BE49-F238E27FC236}">
                  <a16:creationId xmlns:a16="http://schemas.microsoft.com/office/drawing/2014/main" id="{20AB06FE-FCC6-1BC1-C8E3-36FDAEE0E748}"/>
                </a:ext>
              </a:extLst>
            </p:cNvPr>
            <p:cNvSpPr/>
            <p:nvPr/>
          </p:nvSpPr>
          <p:spPr>
            <a:xfrm>
              <a:off x="6314382" y="3376701"/>
              <a:ext cx="407862" cy="53803"/>
            </a:xfrm>
            <a:custGeom>
              <a:avLst/>
              <a:gdLst>
                <a:gd name="connsiteX0" fmla="*/ -826 w 407862"/>
                <a:gd name="connsiteY0" fmla="*/ -328 h 53803"/>
                <a:gd name="connsiteX1" fmla="*/ 407036 w 407862"/>
                <a:gd name="connsiteY1" fmla="*/ -328 h 53803"/>
                <a:gd name="connsiteX2" fmla="*/ 407036 w 407862"/>
                <a:gd name="connsiteY2" fmla="*/ 53475 h 53803"/>
                <a:gd name="connsiteX3" fmla="*/ -826 w 407862"/>
                <a:gd name="connsiteY3" fmla="*/ 53475 h 53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7862" h="53803">
                  <a:moveTo>
                    <a:pt x="-826" y="-328"/>
                  </a:moveTo>
                  <a:lnTo>
                    <a:pt x="407036" y="-328"/>
                  </a:lnTo>
                  <a:lnTo>
                    <a:pt x="407036" y="53475"/>
                  </a:lnTo>
                  <a:lnTo>
                    <a:pt x="-826" y="53475"/>
                  </a:lnTo>
                  <a:close/>
                </a:path>
              </a:pathLst>
            </a:custGeom>
            <a:solidFill>
              <a:srgbClr val="23447B"/>
            </a:solidFill>
            <a:ln w="8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" name="任意形状 17">
              <a:extLst>
                <a:ext uri="{FF2B5EF4-FFF2-40B4-BE49-F238E27FC236}">
                  <a16:creationId xmlns:a16="http://schemas.microsoft.com/office/drawing/2014/main" id="{EB4CA50D-ECE2-1609-B558-748B75D3BC6E}"/>
                </a:ext>
              </a:extLst>
            </p:cNvPr>
            <p:cNvSpPr/>
            <p:nvPr/>
          </p:nvSpPr>
          <p:spPr>
            <a:xfrm>
              <a:off x="6336027" y="3251209"/>
              <a:ext cx="319415" cy="317733"/>
            </a:xfrm>
            <a:custGeom>
              <a:avLst/>
              <a:gdLst>
                <a:gd name="connsiteX0" fmla="*/ 280129 w 319415"/>
                <a:gd name="connsiteY0" fmla="*/ -328 h 317733"/>
                <a:gd name="connsiteX1" fmla="*/ 318589 w 319415"/>
                <a:gd name="connsiteY1" fmla="*/ 38401 h 317733"/>
                <a:gd name="connsiteX2" fmla="*/ 37634 w 319415"/>
                <a:gd name="connsiteY2" fmla="*/ 317406 h 317733"/>
                <a:gd name="connsiteX3" fmla="*/ -826 w 319415"/>
                <a:gd name="connsiteY3" fmla="*/ 278677 h 317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9415" h="317733">
                  <a:moveTo>
                    <a:pt x="280129" y="-328"/>
                  </a:moveTo>
                  <a:lnTo>
                    <a:pt x="318589" y="38401"/>
                  </a:lnTo>
                  <a:lnTo>
                    <a:pt x="37634" y="317406"/>
                  </a:lnTo>
                  <a:lnTo>
                    <a:pt x="-826" y="278677"/>
                  </a:lnTo>
                  <a:close/>
                </a:path>
              </a:pathLst>
            </a:custGeom>
            <a:solidFill>
              <a:srgbClr val="23447B"/>
            </a:solidFill>
            <a:ln w="8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" name="任意形状 18">
              <a:extLst>
                <a:ext uri="{FF2B5EF4-FFF2-40B4-BE49-F238E27FC236}">
                  <a16:creationId xmlns:a16="http://schemas.microsoft.com/office/drawing/2014/main" id="{8030B097-5C14-4182-9D84-020C476F65D4}"/>
                </a:ext>
              </a:extLst>
            </p:cNvPr>
            <p:cNvSpPr/>
            <p:nvPr/>
          </p:nvSpPr>
          <p:spPr>
            <a:xfrm>
              <a:off x="6340123" y="3223151"/>
              <a:ext cx="339912" cy="339938"/>
            </a:xfrm>
            <a:custGeom>
              <a:avLst/>
              <a:gdLst>
                <a:gd name="connsiteX0" fmla="*/ 339087 w 339912"/>
                <a:gd name="connsiteY0" fmla="*/ 301018 h 339938"/>
                <a:gd name="connsiteX1" fmla="*/ 300487 w 339912"/>
                <a:gd name="connsiteY1" fmla="*/ 339611 h 339938"/>
                <a:gd name="connsiteX2" fmla="*/ -826 w 339912"/>
                <a:gd name="connsiteY2" fmla="*/ 38264 h 339938"/>
                <a:gd name="connsiteX3" fmla="*/ 37770 w 339912"/>
                <a:gd name="connsiteY3" fmla="*/ -328 h 339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9912" h="339938">
                  <a:moveTo>
                    <a:pt x="339087" y="301018"/>
                  </a:moveTo>
                  <a:lnTo>
                    <a:pt x="300487" y="339611"/>
                  </a:lnTo>
                  <a:lnTo>
                    <a:pt x="-826" y="38264"/>
                  </a:lnTo>
                  <a:lnTo>
                    <a:pt x="37770" y="-328"/>
                  </a:lnTo>
                  <a:close/>
                </a:path>
              </a:pathLst>
            </a:custGeom>
            <a:solidFill>
              <a:srgbClr val="23447B"/>
            </a:solidFill>
            <a:ln w="8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0" name="任意形状 19">
              <a:extLst>
                <a:ext uri="{FF2B5EF4-FFF2-40B4-BE49-F238E27FC236}">
                  <a16:creationId xmlns:a16="http://schemas.microsoft.com/office/drawing/2014/main" id="{C25F6DF7-663D-9891-C1A7-4788E56C3FF1}"/>
                </a:ext>
              </a:extLst>
            </p:cNvPr>
            <p:cNvSpPr/>
            <p:nvPr/>
          </p:nvSpPr>
          <p:spPr>
            <a:xfrm>
              <a:off x="6473188" y="3215291"/>
              <a:ext cx="70291" cy="182236"/>
            </a:xfrm>
            <a:custGeom>
              <a:avLst/>
              <a:gdLst>
                <a:gd name="connsiteX0" fmla="*/ -826 w 70291"/>
                <a:gd name="connsiteY0" fmla="*/ 146763 h 182236"/>
                <a:gd name="connsiteX1" fmla="*/ 16747 w 70291"/>
                <a:gd name="connsiteY1" fmla="*/ 146763 h 182236"/>
                <a:gd name="connsiteX2" fmla="*/ 16747 w 70291"/>
                <a:gd name="connsiteY2" fmla="*/ -328 h 182236"/>
                <a:gd name="connsiteX3" fmla="*/ 51892 w 70291"/>
                <a:gd name="connsiteY3" fmla="*/ -328 h 182236"/>
                <a:gd name="connsiteX4" fmla="*/ 51892 w 70291"/>
                <a:gd name="connsiteY4" fmla="*/ 146763 h 182236"/>
                <a:gd name="connsiteX5" fmla="*/ 69465 w 70291"/>
                <a:gd name="connsiteY5" fmla="*/ 146763 h 182236"/>
                <a:gd name="connsiteX6" fmla="*/ 34320 w 70291"/>
                <a:gd name="connsiteY6" fmla="*/ 181909 h 182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0291" h="182236">
                  <a:moveTo>
                    <a:pt x="-826" y="146763"/>
                  </a:moveTo>
                  <a:lnTo>
                    <a:pt x="16747" y="146763"/>
                  </a:lnTo>
                  <a:lnTo>
                    <a:pt x="16747" y="-328"/>
                  </a:lnTo>
                  <a:lnTo>
                    <a:pt x="51892" y="-328"/>
                  </a:lnTo>
                  <a:lnTo>
                    <a:pt x="51892" y="146763"/>
                  </a:lnTo>
                  <a:lnTo>
                    <a:pt x="69465" y="146763"/>
                  </a:lnTo>
                  <a:lnTo>
                    <a:pt x="34320" y="181909"/>
                  </a:lnTo>
                  <a:close/>
                </a:path>
              </a:pathLst>
            </a:custGeom>
            <a:solidFill>
              <a:srgbClr val="FFFFFF"/>
            </a:solidFill>
            <a:ln w="8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1" name="任意形状 20">
              <a:extLst>
                <a:ext uri="{FF2B5EF4-FFF2-40B4-BE49-F238E27FC236}">
                  <a16:creationId xmlns:a16="http://schemas.microsoft.com/office/drawing/2014/main" id="{35D17D36-1E81-0954-BFEC-61E8467DB43B}"/>
                </a:ext>
              </a:extLst>
            </p:cNvPr>
            <p:cNvSpPr/>
            <p:nvPr/>
          </p:nvSpPr>
          <p:spPr>
            <a:xfrm>
              <a:off x="6535669" y="3368023"/>
              <a:ext cx="182236" cy="70291"/>
            </a:xfrm>
            <a:custGeom>
              <a:avLst/>
              <a:gdLst>
                <a:gd name="connsiteX0" fmla="*/ 146265 w 182236"/>
                <a:gd name="connsiteY0" fmla="*/ 69963 h 70291"/>
                <a:gd name="connsiteX1" fmla="*/ 146265 w 182236"/>
                <a:gd name="connsiteY1" fmla="*/ 52390 h 70291"/>
                <a:gd name="connsiteX2" fmla="*/ -826 w 182236"/>
                <a:gd name="connsiteY2" fmla="*/ 52390 h 70291"/>
                <a:gd name="connsiteX3" fmla="*/ -826 w 182236"/>
                <a:gd name="connsiteY3" fmla="*/ 17245 h 70291"/>
                <a:gd name="connsiteX4" fmla="*/ 146265 w 182236"/>
                <a:gd name="connsiteY4" fmla="*/ 17245 h 70291"/>
                <a:gd name="connsiteX5" fmla="*/ 146265 w 182236"/>
                <a:gd name="connsiteY5" fmla="*/ -328 h 70291"/>
                <a:gd name="connsiteX6" fmla="*/ 181410 w 182236"/>
                <a:gd name="connsiteY6" fmla="*/ 34818 h 70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2236" h="70291">
                  <a:moveTo>
                    <a:pt x="146265" y="69963"/>
                  </a:moveTo>
                  <a:lnTo>
                    <a:pt x="146265" y="52390"/>
                  </a:lnTo>
                  <a:lnTo>
                    <a:pt x="-826" y="52390"/>
                  </a:lnTo>
                  <a:lnTo>
                    <a:pt x="-826" y="17245"/>
                  </a:lnTo>
                  <a:lnTo>
                    <a:pt x="146265" y="17245"/>
                  </a:lnTo>
                  <a:lnTo>
                    <a:pt x="146265" y="-328"/>
                  </a:lnTo>
                  <a:lnTo>
                    <a:pt x="181410" y="34818"/>
                  </a:lnTo>
                  <a:close/>
                </a:path>
              </a:pathLst>
            </a:custGeom>
            <a:solidFill>
              <a:srgbClr val="FFFFFF"/>
            </a:solidFill>
            <a:ln w="8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12" name="椭圆 11">
            <a:extLst>
              <a:ext uri="{FF2B5EF4-FFF2-40B4-BE49-F238E27FC236}">
                <a16:creationId xmlns:a16="http://schemas.microsoft.com/office/drawing/2014/main" id="{4EB03085-8CF2-AF7F-AF1A-89267B0B77D9}"/>
              </a:ext>
            </a:extLst>
          </p:cNvPr>
          <p:cNvSpPr/>
          <p:nvPr/>
        </p:nvSpPr>
        <p:spPr>
          <a:xfrm>
            <a:off x="1504708" y="766759"/>
            <a:ext cx="474562" cy="474562"/>
          </a:xfrm>
          <a:prstGeom prst="ellipse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任意形状 26">
            <a:extLst>
              <a:ext uri="{FF2B5EF4-FFF2-40B4-BE49-F238E27FC236}">
                <a16:creationId xmlns:a16="http://schemas.microsoft.com/office/drawing/2014/main" id="{50287453-3382-CE04-1433-3ADF795C83CE}"/>
              </a:ext>
            </a:extLst>
          </p:cNvPr>
          <p:cNvSpPr/>
          <p:nvPr/>
        </p:nvSpPr>
        <p:spPr>
          <a:xfrm>
            <a:off x="1606500" y="894577"/>
            <a:ext cx="266905" cy="208609"/>
          </a:xfrm>
          <a:custGeom>
            <a:avLst/>
            <a:gdLst>
              <a:gd name="connsiteX0" fmla="*/ 113357 w 325224"/>
              <a:gd name="connsiteY0" fmla="*/ 0 h 226713"/>
              <a:gd name="connsiteX1" fmla="*/ 150829 w 325224"/>
              <a:gd name="connsiteY1" fmla="*/ 0 h 226713"/>
              <a:gd name="connsiteX2" fmla="*/ 150829 w 325224"/>
              <a:gd name="connsiteY2" fmla="*/ 74209 h 226713"/>
              <a:gd name="connsiteX3" fmla="*/ 325224 w 325224"/>
              <a:gd name="connsiteY3" fmla="*/ 74209 h 226713"/>
              <a:gd name="connsiteX4" fmla="*/ 325224 w 325224"/>
              <a:gd name="connsiteY4" fmla="*/ 152505 h 226713"/>
              <a:gd name="connsiteX5" fmla="*/ 150829 w 325224"/>
              <a:gd name="connsiteY5" fmla="*/ 152505 h 226713"/>
              <a:gd name="connsiteX6" fmla="*/ 150829 w 325224"/>
              <a:gd name="connsiteY6" fmla="*/ 226713 h 226713"/>
              <a:gd name="connsiteX7" fmla="*/ 113356 w 325224"/>
              <a:gd name="connsiteY7" fmla="*/ 226713 h 226713"/>
              <a:gd name="connsiteX8" fmla="*/ 0 w 325224"/>
              <a:gd name="connsiteY8" fmla="*/ 113357 h 226713"/>
              <a:gd name="connsiteX0" fmla="*/ 113357 w 325224"/>
              <a:gd name="connsiteY0" fmla="*/ 0 h 226713"/>
              <a:gd name="connsiteX1" fmla="*/ 150829 w 325224"/>
              <a:gd name="connsiteY1" fmla="*/ 0 h 226713"/>
              <a:gd name="connsiteX2" fmla="*/ 99778 w 325224"/>
              <a:gd name="connsiteY2" fmla="*/ 74209 h 226713"/>
              <a:gd name="connsiteX3" fmla="*/ 325224 w 325224"/>
              <a:gd name="connsiteY3" fmla="*/ 74209 h 226713"/>
              <a:gd name="connsiteX4" fmla="*/ 325224 w 325224"/>
              <a:gd name="connsiteY4" fmla="*/ 152505 h 226713"/>
              <a:gd name="connsiteX5" fmla="*/ 150829 w 325224"/>
              <a:gd name="connsiteY5" fmla="*/ 152505 h 226713"/>
              <a:gd name="connsiteX6" fmla="*/ 150829 w 325224"/>
              <a:gd name="connsiteY6" fmla="*/ 226713 h 226713"/>
              <a:gd name="connsiteX7" fmla="*/ 113356 w 325224"/>
              <a:gd name="connsiteY7" fmla="*/ 226713 h 226713"/>
              <a:gd name="connsiteX8" fmla="*/ 0 w 325224"/>
              <a:gd name="connsiteY8" fmla="*/ 113357 h 226713"/>
              <a:gd name="connsiteX9" fmla="*/ 113357 w 325224"/>
              <a:gd name="connsiteY9" fmla="*/ 0 h 226713"/>
              <a:gd name="connsiteX0" fmla="*/ 113357 w 325224"/>
              <a:gd name="connsiteY0" fmla="*/ 3175 h 229888"/>
              <a:gd name="connsiteX1" fmla="*/ 184863 w 325224"/>
              <a:gd name="connsiteY1" fmla="*/ 0 h 229888"/>
              <a:gd name="connsiteX2" fmla="*/ 99778 w 325224"/>
              <a:gd name="connsiteY2" fmla="*/ 77384 h 229888"/>
              <a:gd name="connsiteX3" fmla="*/ 325224 w 325224"/>
              <a:gd name="connsiteY3" fmla="*/ 77384 h 229888"/>
              <a:gd name="connsiteX4" fmla="*/ 325224 w 325224"/>
              <a:gd name="connsiteY4" fmla="*/ 155680 h 229888"/>
              <a:gd name="connsiteX5" fmla="*/ 150829 w 325224"/>
              <a:gd name="connsiteY5" fmla="*/ 155680 h 229888"/>
              <a:gd name="connsiteX6" fmla="*/ 150829 w 325224"/>
              <a:gd name="connsiteY6" fmla="*/ 229888 h 229888"/>
              <a:gd name="connsiteX7" fmla="*/ 113356 w 325224"/>
              <a:gd name="connsiteY7" fmla="*/ 229888 h 229888"/>
              <a:gd name="connsiteX8" fmla="*/ 0 w 325224"/>
              <a:gd name="connsiteY8" fmla="*/ 116532 h 229888"/>
              <a:gd name="connsiteX9" fmla="*/ 113357 w 325224"/>
              <a:gd name="connsiteY9" fmla="*/ 3175 h 229888"/>
              <a:gd name="connsiteX0" fmla="*/ 113357 w 325224"/>
              <a:gd name="connsiteY0" fmla="*/ 3175 h 229888"/>
              <a:gd name="connsiteX1" fmla="*/ 184863 w 325224"/>
              <a:gd name="connsiteY1" fmla="*/ 0 h 229888"/>
              <a:gd name="connsiteX2" fmla="*/ 99778 w 325224"/>
              <a:gd name="connsiteY2" fmla="*/ 77384 h 229888"/>
              <a:gd name="connsiteX3" fmla="*/ 325224 w 325224"/>
              <a:gd name="connsiteY3" fmla="*/ 77384 h 229888"/>
              <a:gd name="connsiteX4" fmla="*/ 325224 w 325224"/>
              <a:gd name="connsiteY4" fmla="*/ 155680 h 229888"/>
              <a:gd name="connsiteX5" fmla="*/ 99778 w 325224"/>
              <a:gd name="connsiteY5" fmla="*/ 149330 h 229888"/>
              <a:gd name="connsiteX6" fmla="*/ 150829 w 325224"/>
              <a:gd name="connsiteY6" fmla="*/ 229888 h 229888"/>
              <a:gd name="connsiteX7" fmla="*/ 113356 w 325224"/>
              <a:gd name="connsiteY7" fmla="*/ 229888 h 229888"/>
              <a:gd name="connsiteX8" fmla="*/ 0 w 325224"/>
              <a:gd name="connsiteY8" fmla="*/ 116532 h 229888"/>
              <a:gd name="connsiteX9" fmla="*/ 113357 w 325224"/>
              <a:gd name="connsiteY9" fmla="*/ 3175 h 229888"/>
              <a:gd name="connsiteX0" fmla="*/ 113357 w 325224"/>
              <a:gd name="connsiteY0" fmla="*/ 3175 h 236238"/>
              <a:gd name="connsiteX1" fmla="*/ 184863 w 325224"/>
              <a:gd name="connsiteY1" fmla="*/ 0 h 236238"/>
              <a:gd name="connsiteX2" fmla="*/ 99778 w 325224"/>
              <a:gd name="connsiteY2" fmla="*/ 77384 h 236238"/>
              <a:gd name="connsiteX3" fmla="*/ 325224 w 325224"/>
              <a:gd name="connsiteY3" fmla="*/ 77384 h 236238"/>
              <a:gd name="connsiteX4" fmla="*/ 325224 w 325224"/>
              <a:gd name="connsiteY4" fmla="*/ 155680 h 236238"/>
              <a:gd name="connsiteX5" fmla="*/ 99778 w 325224"/>
              <a:gd name="connsiteY5" fmla="*/ 149330 h 236238"/>
              <a:gd name="connsiteX6" fmla="*/ 198477 w 325224"/>
              <a:gd name="connsiteY6" fmla="*/ 236238 h 236238"/>
              <a:gd name="connsiteX7" fmla="*/ 113356 w 325224"/>
              <a:gd name="connsiteY7" fmla="*/ 229888 h 236238"/>
              <a:gd name="connsiteX8" fmla="*/ 0 w 325224"/>
              <a:gd name="connsiteY8" fmla="*/ 116532 h 236238"/>
              <a:gd name="connsiteX9" fmla="*/ 113357 w 325224"/>
              <a:gd name="connsiteY9" fmla="*/ 3175 h 236238"/>
              <a:gd name="connsiteX0" fmla="*/ 113357 w 325224"/>
              <a:gd name="connsiteY0" fmla="*/ 3175 h 236238"/>
              <a:gd name="connsiteX1" fmla="*/ 184863 w 325224"/>
              <a:gd name="connsiteY1" fmla="*/ 0 h 236238"/>
              <a:gd name="connsiteX2" fmla="*/ 99778 w 325224"/>
              <a:gd name="connsiteY2" fmla="*/ 77384 h 236238"/>
              <a:gd name="connsiteX3" fmla="*/ 325224 w 325224"/>
              <a:gd name="connsiteY3" fmla="*/ 77384 h 236238"/>
              <a:gd name="connsiteX4" fmla="*/ 325224 w 325224"/>
              <a:gd name="connsiteY4" fmla="*/ 155680 h 236238"/>
              <a:gd name="connsiteX5" fmla="*/ 99778 w 325224"/>
              <a:gd name="connsiteY5" fmla="*/ 149330 h 236238"/>
              <a:gd name="connsiteX6" fmla="*/ 198477 w 325224"/>
              <a:gd name="connsiteY6" fmla="*/ 236238 h 236238"/>
              <a:gd name="connsiteX7" fmla="*/ 112266 w 325224"/>
              <a:gd name="connsiteY7" fmla="*/ 234974 h 236238"/>
              <a:gd name="connsiteX8" fmla="*/ 0 w 325224"/>
              <a:gd name="connsiteY8" fmla="*/ 116532 h 236238"/>
              <a:gd name="connsiteX9" fmla="*/ 113357 w 325224"/>
              <a:gd name="connsiteY9" fmla="*/ 3175 h 236238"/>
              <a:gd name="connsiteX0" fmla="*/ 112267 w 325224"/>
              <a:gd name="connsiteY0" fmla="*/ 0 h 237131"/>
              <a:gd name="connsiteX1" fmla="*/ 184863 w 325224"/>
              <a:gd name="connsiteY1" fmla="*/ 893 h 237131"/>
              <a:gd name="connsiteX2" fmla="*/ 99778 w 325224"/>
              <a:gd name="connsiteY2" fmla="*/ 78277 h 237131"/>
              <a:gd name="connsiteX3" fmla="*/ 325224 w 325224"/>
              <a:gd name="connsiteY3" fmla="*/ 78277 h 237131"/>
              <a:gd name="connsiteX4" fmla="*/ 325224 w 325224"/>
              <a:gd name="connsiteY4" fmla="*/ 156573 h 237131"/>
              <a:gd name="connsiteX5" fmla="*/ 99778 w 325224"/>
              <a:gd name="connsiteY5" fmla="*/ 150223 h 237131"/>
              <a:gd name="connsiteX6" fmla="*/ 198477 w 325224"/>
              <a:gd name="connsiteY6" fmla="*/ 237131 h 237131"/>
              <a:gd name="connsiteX7" fmla="*/ 112266 w 325224"/>
              <a:gd name="connsiteY7" fmla="*/ 235867 h 237131"/>
              <a:gd name="connsiteX8" fmla="*/ 0 w 325224"/>
              <a:gd name="connsiteY8" fmla="*/ 117425 h 237131"/>
              <a:gd name="connsiteX9" fmla="*/ 112267 w 325224"/>
              <a:gd name="connsiteY9" fmla="*/ 0 h 237131"/>
              <a:gd name="connsiteX0" fmla="*/ 112267 w 325224"/>
              <a:gd name="connsiteY0" fmla="*/ 0 h 237131"/>
              <a:gd name="connsiteX1" fmla="*/ 184863 w 325224"/>
              <a:gd name="connsiteY1" fmla="*/ 893 h 237131"/>
              <a:gd name="connsiteX2" fmla="*/ 108500 w 325224"/>
              <a:gd name="connsiteY2" fmla="*/ 78277 h 237131"/>
              <a:gd name="connsiteX3" fmla="*/ 325224 w 325224"/>
              <a:gd name="connsiteY3" fmla="*/ 78277 h 237131"/>
              <a:gd name="connsiteX4" fmla="*/ 325224 w 325224"/>
              <a:gd name="connsiteY4" fmla="*/ 156573 h 237131"/>
              <a:gd name="connsiteX5" fmla="*/ 99778 w 325224"/>
              <a:gd name="connsiteY5" fmla="*/ 150223 h 237131"/>
              <a:gd name="connsiteX6" fmla="*/ 198477 w 325224"/>
              <a:gd name="connsiteY6" fmla="*/ 237131 h 237131"/>
              <a:gd name="connsiteX7" fmla="*/ 112266 w 325224"/>
              <a:gd name="connsiteY7" fmla="*/ 235867 h 237131"/>
              <a:gd name="connsiteX8" fmla="*/ 0 w 325224"/>
              <a:gd name="connsiteY8" fmla="*/ 117425 h 237131"/>
              <a:gd name="connsiteX9" fmla="*/ 112267 w 325224"/>
              <a:gd name="connsiteY9" fmla="*/ 0 h 237131"/>
              <a:gd name="connsiteX0" fmla="*/ 112267 w 325224"/>
              <a:gd name="connsiteY0" fmla="*/ 0 h 237131"/>
              <a:gd name="connsiteX1" fmla="*/ 184863 w 325224"/>
              <a:gd name="connsiteY1" fmla="*/ 893 h 237131"/>
              <a:gd name="connsiteX2" fmla="*/ 108500 w 325224"/>
              <a:gd name="connsiteY2" fmla="*/ 78277 h 237131"/>
              <a:gd name="connsiteX3" fmla="*/ 325224 w 325224"/>
              <a:gd name="connsiteY3" fmla="*/ 78277 h 237131"/>
              <a:gd name="connsiteX4" fmla="*/ 325224 w 325224"/>
              <a:gd name="connsiteY4" fmla="*/ 156573 h 237131"/>
              <a:gd name="connsiteX5" fmla="*/ 112862 w 325224"/>
              <a:gd name="connsiteY5" fmla="*/ 155309 h 237131"/>
              <a:gd name="connsiteX6" fmla="*/ 198477 w 325224"/>
              <a:gd name="connsiteY6" fmla="*/ 237131 h 237131"/>
              <a:gd name="connsiteX7" fmla="*/ 112266 w 325224"/>
              <a:gd name="connsiteY7" fmla="*/ 235867 h 237131"/>
              <a:gd name="connsiteX8" fmla="*/ 0 w 325224"/>
              <a:gd name="connsiteY8" fmla="*/ 117425 h 237131"/>
              <a:gd name="connsiteX9" fmla="*/ 112267 w 325224"/>
              <a:gd name="connsiteY9" fmla="*/ 0 h 237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25224" h="237131">
                <a:moveTo>
                  <a:pt x="112267" y="0"/>
                </a:moveTo>
                <a:lnTo>
                  <a:pt x="184863" y="893"/>
                </a:lnTo>
                <a:lnTo>
                  <a:pt x="108500" y="78277"/>
                </a:lnTo>
                <a:lnTo>
                  <a:pt x="325224" y="78277"/>
                </a:lnTo>
                <a:lnTo>
                  <a:pt x="325224" y="156573"/>
                </a:lnTo>
                <a:lnTo>
                  <a:pt x="112862" y="155309"/>
                </a:lnTo>
                <a:lnTo>
                  <a:pt x="198477" y="237131"/>
                </a:lnTo>
                <a:lnTo>
                  <a:pt x="112266" y="235867"/>
                </a:lnTo>
                <a:lnTo>
                  <a:pt x="0" y="117425"/>
                </a:lnTo>
                <a:lnTo>
                  <a:pt x="11226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3" name="矩形 2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301DB1D1-05E9-1277-52CF-A7EA35DB735E}"/>
              </a:ext>
            </a:extLst>
          </p:cNvPr>
          <p:cNvSpPr/>
          <p:nvPr/>
        </p:nvSpPr>
        <p:spPr>
          <a:xfrm>
            <a:off x="2351690" y="2335986"/>
            <a:ext cx="3888689" cy="584775"/>
          </a:xfrm>
          <a:prstGeom prst="rect">
            <a:avLst/>
          </a:prstGeom>
          <a:solidFill>
            <a:srgbClr val="4984E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1600" b="1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是</a:t>
            </a:r>
            <a:r>
              <a:rPr kumimoji="1" lang="en-US" altLang="zh-CN" sz="1600" b="1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(Y)</a:t>
            </a:r>
          </a:p>
          <a:p>
            <a:r>
              <a:rPr kumimoji="1" lang="zh-CN" altLang="en-US" sz="1600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对于家庭或工作网络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A24A91B-668C-3A33-A43A-1761AEB4CA02}"/>
              </a:ext>
            </a:extLst>
          </p:cNvPr>
          <p:cNvSpPr/>
          <p:nvPr/>
        </p:nvSpPr>
        <p:spPr>
          <a:xfrm>
            <a:off x="2351690" y="3148707"/>
            <a:ext cx="3888689" cy="584775"/>
          </a:xfrm>
          <a:prstGeom prst="rect">
            <a:avLst/>
          </a:prstGeom>
          <a:solidFill>
            <a:srgbClr val="1A356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1600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否</a:t>
            </a:r>
            <a:r>
              <a:rPr kumimoji="1" lang="en-US" altLang="zh-CN" sz="1600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(N)</a:t>
            </a:r>
          </a:p>
          <a:p>
            <a:r>
              <a:rPr kumimoji="1" lang="zh-CN" altLang="en-US" sz="1600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对于公共场所的网络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D483FE2-54F0-C668-DC9E-6C684FEF801F}"/>
              </a:ext>
            </a:extLst>
          </p:cNvPr>
          <p:cNvSpPr txBox="1"/>
          <p:nvPr/>
        </p:nvSpPr>
        <p:spPr>
          <a:xfrm>
            <a:off x="5177658" y="619320"/>
            <a:ext cx="41883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400" dirty="0">
                <a:solidFill>
                  <a:schemeClr val="bg1">
                    <a:alpha val="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设置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D229D25-1C41-BB68-C88A-961EDB8B30B9}"/>
              </a:ext>
            </a:extLst>
          </p:cNvPr>
          <p:cNvSpPr txBox="1"/>
          <p:nvPr/>
        </p:nvSpPr>
        <p:spPr>
          <a:xfrm>
            <a:off x="5177657" y="1659664"/>
            <a:ext cx="87975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solidFill>
                  <a:schemeClr val="bg1">
                    <a:alpha val="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更新你的应用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91D7F96-1EA3-B14A-269D-6EF779F95342}"/>
              </a:ext>
            </a:extLst>
          </p:cNvPr>
          <p:cNvSpPr txBox="1"/>
          <p:nvPr/>
        </p:nvSpPr>
        <p:spPr>
          <a:xfrm>
            <a:off x="5177656" y="2238344"/>
            <a:ext cx="87975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>
                <a:solidFill>
                  <a:schemeClr val="bg1">
                    <a:alpha val="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自动更新你的应用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471E27C-5777-1D88-E3FF-C0AC9BCE245F}"/>
              </a:ext>
            </a:extLst>
          </p:cNvPr>
          <p:cNvSpPr txBox="1"/>
          <p:nvPr/>
        </p:nvSpPr>
        <p:spPr>
          <a:xfrm>
            <a:off x="5177656" y="2579334"/>
            <a:ext cx="87975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b="1" dirty="0">
                <a:solidFill>
                  <a:schemeClr val="bg1">
                    <a:alpha val="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开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F2A4D9A-FE87-5642-C2F7-F76B1EC9E61D}"/>
              </a:ext>
            </a:extLst>
          </p:cNvPr>
          <p:cNvSpPr txBox="1"/>
          <p:nvPr/>
        </p:nvSpPr>
        <p:spPr>
          <a:xfrm>
            <a:off x="5177657" y="3280305"/>
            <a:ext cx="87975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solidFill>
                  <a:schemeClr val="bg1">
                    <a:alpha val="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帮助保护你的电脑和隐私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6556EED5-A693-8D56-09C1-038D391901C1}"/>
              </a:ext>
            </a:extLst>
          </p:cNvPr>
          <p:cNvSpPr txBox="1"/>
          <p:nvPr/>
        </p:nvSpPr>
        <p:spPr>
          <a:xfrm>
            <a:off x="5177656" y="3858985"/>
            <a:ext cx="87975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>
                <a:solidFill>
                  <a:schemeClr val="bg1">
                    <a:alpha val="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使用</a:t>
            </a:r>
            <a:r>
              <a:rPr kumimoji="1" lang="en-US" altLang="zh-CN" sz="1400" dirty="0">
                <a:solidFill>
                  <a:schemeClr val="bg1">
                    <a:alpha val="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smart screen</a:t>
            </a:r>
            <a:r>
              <a:rPr kumimoji="1" lang="zh-CN" altLang="en-US" sz="1400" dirty="0">
                <a:solidFill>
                  <a:schemeClr val="bg1">
                    <a:alpha val="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 在线服务可帮助防范</a:t>
            </a:r>
            <a:r>
              <a:rPr kumimoji="1" lang="en-US" altLang="zh-CN" sz="1400" dirty="0">
                <a:solidFill>
                  <a:schemeClr val="bg1">
                    <a:alpha val="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Windows</a:t>
            </a:r>
            <a:r>
              <a:rPr kumimoji="1" lang="zh-CN" altLang="en-US" sz="1400" dirty="0">
                <a:solidFill>
                  <a:schemeClr val="bg1">
                    <a:alpha val="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应用商店的应用和</a:t>
            </a:r>
            <a:r>
              <a:rPr kumimoji="1" lang="en-US" altLang="zh-CN" sz="1400" dirty="0">
                <a:solidFill>
                  <a:schemeClr val="bg1">
                    <a:alpha val="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internet</a:t>
            </a:r>
            <a:r>
              <a:rPr kumimoji="1" lang="zh-CN" altLang="en-US" sz="1400" dirty="0">
                <a:solidFill>
                  <a:schemeClr val="bg1">
                    <a:alpha val="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 </a:t>
            </a:r>
            <a:r>
              <a:rPr kumimoji="1" lang="en-US" altLang="zh-CN" sz="1400" dirty="0">
                <a:solidFill>
                  <a:schemeClr val="bg1">
                    <a:alpha val="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explorer</a:t>
            </a:r>
            <a:r>
              <a:rPr kumimoji="1" lang="zh-CN" altLang="en-US" sz="1400" dirty="0">
                <a:solidFill>
                  <a:schemeClr val="bg1">
                    <a:alpha val="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加载的站点中的恶意内容和恶意下载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9D121F42-CAE2-021A-2B37-6C9C98602055}"/>
              </a:ext>
            </a:extLst>
          </p:cNvPr>
          <p:cNvSpPr txBox="1"/>
          <p:nvPr/>
        </p:nvSpPr>
        <p:spPr>
          <a:xfrm>
            <a:off x="5177656" y="4415066"/>
            <a:ext cx="87975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b="1" dirty="0">
                <a:solidFill>
                  <a:schemeClr val="bg1">
                    <a:alpha val="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开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A853F0C1-47AF-8EC8-D044-1676A60AAAE9}"/>
              </a:ext>
            </a:extLst>
          </p:cNvPr>
          <p:cNvSpPr txBox="1"/>
          <p:nvPr/>
        </p:nvSpPr>
        <p:spPr>
          <a:xfrm>
            <a:off x="5177656" y="4836840"/>
            <a:ext cx="87975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>
                <a:solidFill>
                  <a:schemeClr val="bg1">
                    <a:alpha val="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将</a:t>
            </a:r>
            <a:r>
              <a:rPr kumimoji="1" lang="en-US" altLang="zh-CN" sz="1400" dirty="0">
                <a:solidFill>
                  <a:schemeClr val="bg1">
                    <a:alpha val="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“Do Not Track”</a:t>
            </a:r>
            <a:r>
              <a:rPr kumimoji="1" lang="zh-CN" altLang="en-US" sz="1400" dirty="0">
                <a:solidFill>
                  <a:schemeClr val="bg1">
                    <a:alpha val="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请求发送至我在</a:t>
            </a:r>
            <a:r>
              <a:rPr kumimoji="1" lang="en-US" altLang="zh-CN" sz="1400" dirty="0">
                <a:solidFill>
                  <a:schemeClr val="bg1">
                    <a:alpha val="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internet</a:t>
            </a:r>
            <a:r>
              <a:rPr kumimoji="1" lang="zh-CN" altLang="en-US" sz="1400" dirty="0">
                <a:solidFill>
                  <a:schemeClr val="bg1">
                    <a:alpha val="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 </a:t>
            </a:r>
            <a:r>
              <a:rPr kumimoji="1" lang="en-US" altLang="zh-CN" sz="1400" dirty="0">
                <a:solidFill>
                  <a:schemeClr val="bg1">
                    <a:alpha val="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explorer</a:t>
            </a:r>
            <a:r>
              <a:rPr kumimoji="1" lang="zh-CN" altLang="en-US" sz="1400" dirty="0">
                <a:solidFill>
                  <a:schemeClr val="bg1">
                    <a:alpha val="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中访问的网站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88FB61E8-BBB5-37DE-7E43-3F5C00262639}"/>
              </a:ext>
            </a:extLst>
          </p:cNvPr>
          <p:cNvSpPr txBox="1"/>
          <p:nvPr/>
        </p:nvSpPr>
        <p:spPr>
          <a:xfrm>
            <a:off x="5177656" y="5177830"/>
            <a:ext cx="87975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b="1" dirty="0">
                <a:solidFill>
                  <a:schemeClr val="bg1">
                    <a:alpha val="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开</a:t>
            </a:r>
          </a:p>
        </p:txBody>
      </p:sp>
    </p:spTree>
    <p:extLst>
      <p:ext uri="{BB962C8B-B14F-4D97-AF65-F5344CB8AC3E}">
        <p14:creationId xmlns:p14="http://schemas.microsoft.com/office/powerpoint/2010/main" val="193170914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 advClick="0">
        <p159:morph option="byObject"/>
      </p:transition>
    </mc:Choice>
    <mc:Fallback>
      <p:transition advClick="0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5255B5D-590F-2213-3082-CD635137ABD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A36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3B474EC-AF58-1D48-EF6E-6CD10C7E6355}"/>
              </a:ext>
            </a:extLst>
          </p:cNvPr>
          <p:cNvSpPr txBox="1"/>
          <p:nvPr/>
        </p:nvSpPr>
        <p:spPr>
          <a:xfrm>
            <a:off x="2351690" y="619320"/>
            <a:ext cx="41883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400" dirty="0">
                <a:solidFill>
                  <a:schemeClr val="bg1"/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设置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CB62FDB-C5CE-20D2-DFCD-834F997D49CE}"/>
              </a:ext>
            </a:extLst>
          </p:cNvPr>
          <p:cNvSpPr txBox="1"/>
          <p:nvPr/>
        </p:nvSpPr>
        <p:spPr>
          <a:xfrm>
            <a:off x="2351689" y="1659664"/>
            <a:ext cx="87975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更新你的应用</a:t>
            </a:r>
          </a:p>
        </p:txBody>
      </p:sp>
      <p:grpSp>
        <p:nvGrpSpPr>
          <p:cNvPr id="14" name="图形 27">
            <a:extLst>
              <a:ext uri="{FF2B5EF4-FFF2-40B4-BE49-F238E27FC236}">
                <a16:creationId xmlns:a16="http://schemas.microsoft.com/office/drawing/2014/main" id="{2246DA30-F936-B7FC-05FB-4EA7360F3AE5}"/>
              </a:ext>
            </a:extLst>
          </p:cNvPr>
          <p:cNvGrpSpPr/>
          <p:nvPr/>
        </p:nvGrpSpPr>
        <p:grpSpPr>
          <a:xfrm>
            <a:off x="2504795" y="6189486"/>
            <a:ext cx="407862" cy="401788"/>
            <a:chOff x="6314382" y="3213556"/>
            <a:chExt cx="407862" cy="401788"/>
          </a:xfrm>
        </p:grpSpPr>
        <p:sp>
          <p:nvSpPr>
            <p:cNvPr id="15" name="任意形状 14">
              <a:extLst>
                <a:ext uri="{FF2B5EF4-FFF2-40B4-BE49-F238E27FC236}">
                  <a16:creationId xmlns:a16="http://schemas.microsoft.com/office/drawing/2014/main" id="{808A1D3A-A198-A3FA-8E09-5F90DC1F6F30}"/>
                </a:ext>
              </a:extLst>
            </p:cNvPr>
            <p:cNvSpPr/>
            <p:nvPr/>
          </p:nvSpPr>
          <p:spPr>
            <a:xfrm>
              <a:off x="6358324" y="3254026"/>
              <a:ext cx="295721" cy="296549"/>
            </a:xfrm>
            <a:custGeom>
              <a:avLst/>
              <a:gdLst>
                <a:gd name="connsiteX0" fmla="*/ -826 w 295721"/>
                <a:gd name="connsiteY0" fmla="*/ 147947 h 296549"/>
                <a:gd name="connsiteX1" fmla="*/ 147032 w 295721"/>
                <a:gd name="connsiteY1" fmla="*/ -328 h 296549"/>
                <a:gd name="connsiteX2" fmla="*/ 294895 w 295721"/>
                <a:gd name="connsiteY2" fmla="*/ 147947 h 296549"/>
                <a:gd name="connsiteX3" fmla="*/ 147032 w 295721"/>
                <a:gd name="connsiteY3" fmla="*/ 296221 h 296549"/>
                <a:gd name="connsiteX4" fmla="*/ -826 w 295721"/>
                <a:gd name="connsiteY4" fmla="*/ 147947 h 296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721" h="296549">
                  <a:moveTo>
                    <a:pt x="-826" y="147947"/>
                  </a:moveTo>
                  <a:cubicBezTo>
                    <a:pt x="-826" y="66057"/>
                    <a:pt x="65374" y="-328"/>
                    <a:pt x="147032" y="-328"/>
                  </a:cubicBezTo>
                  <a:cubicBezTo>
                    <a:pt x="228691" y="-328"/>
                    <a:pt x="294895" y="66057"/>
                    <a:pt x="294895" y="147947"/>
                  </a:cubicBezTo>
                  <a:cubicBezTo>
                    <a:pt x="294895" y="229836"/>
                    <a:pt x="228691" y="296221"/>
                    <a:pt x="147032" y="296221"/>
                  </a:cubicBezTo>
                  <a:cubicBezTo>
                    <a:pt x="65374" y="296221"/>
                    <a:pt x="-826" y="229836"/>
                    <a:pt x="-826" y="147947"/>
                  </a:cubicBezTo>
                  <a:close/>
                </a:path>
              </a:pathLst>
            </a:custGeom>
            <a:noFill/>
            <a:ln w="49698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" name="任意形状 15">
              <a:extLst>
                <a:ext uri="{FF2B5EF4-FFF2-40B4-BE49-F238E27FC236}">
                  <a16:creationId xmlns:a16="http://schemas.microsoft.com/office/drawing/2014/main" id="{729D922E-76A1-0C06-BD4F-B9632FE5A3F9}"/>
                </a:ext>
              </a:extLst>
            </p:cNvPr>
            <p:cNvSpPr/>
            <p:nvPr/>
          </p:nvSpPr>
          <p:spPr>
            <a:xfrm>
              <a:off x="6480998" y="3213556"/>
              <a:ext cx="54670" cy="401788"/>
            </a:xfrm>
            <a:custGeom>
              <a:avLst/>
              <a:gdLst>
                <a:gd name="connsiteX0" fmla="*/ -826 w 54670"/>
                <a:gd name="connsiteY0" fmla="*/ -328 h 401788"/>
                <a:gd name="connsiteX1" fmla="*/ 53845 w 54670"/>
                <a:gd name="connsiteY1" fmla="*/ -328 h 401788"/>
                <a:gd name="connsiteX2" fmla="*/ 53845 w 54670"/>
                <a:gd name="connsiteY2" fmla="*/ 401460 h 401788"/>
                <a:gd name="connsiteX3" fmla="*/ -826 w 54670"/>
                <a:gd name="connsiteY3" fmla="*/ 401460 h 401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670" h="401788">
                  <a:moveTo>
                    <a:pt x="-826" y="-328"/>
                  </a:moveTo>
                  <a:lnTo>
                    <a:pt x="53845" y="-328"/>
                  </a:lnTo>
                  <a:lnTo>
                    <a:pt x="53845" y="401460"/>
                  </a:lnTo>
                  <a:lnTo>
                    <a:pt x="-826" y="401460"/>
                  </a:lnTo>
                  <a:close/>
                </a:path>
              </a:pathLst>
            </a:custGeom>
            <a:solidFill>
              <a:srgbClr val="23447B"/>
            </a:solidFill>
            <a:ln w="8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" name="任意形状 16">
              <a:extLst>
                <a:ext uri="{FF2B5EF4-FFF2-40B4-BE49-F238E27FC236}">
                  <a16:creationId xmlns:a16="http://schemas.microsoft.com/office/drawing/2014/main" id="{20AB06FE-FCC6-1BC1-C8E3-36FDAEE0E748}"/>
                </a:ext>
              </a:extLst>
            </p:cNvPr>
            <p:cNvSpPr/>
            <p:nvPr/>
          </p:nvSpPr>
          <p:spPr>
            <a:xfrm>
              <a:off x="6314382" y="3376701"/>
              <a:ext cx="407862" cy="53803"/>
            </a:xfrm>
            <a:custGeom>
              <a:avLst/>
              <a:gdLst>
                <a:gd name="connsiteX0" fmla="*/ -826 w 407862"/>
                <a:gd name="connsiteY0" fmla="*/ -328 h 53803"/>
                <a:gd name="connsiteX1" fmla="*/ 407036 w 407862"/>
                <a:gd name="connsiteY1" fmla="*/ -328 h 53803"/>
                <a:gd name="connsiteX2" fmla="*/ 407036 w 407862"/>
                <a:gd name="connsiteY2" fmla="*/ 53475 h 53803"/>
                <a:gd name="connsiteX3" fmla="*/ -826 w 407862"/>
                <a:gd name="connsiteY3" fmla="*/ 53475 h 53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7862" h="53803">
                  <a:moveTo>
                    <a:pt x="-826" y="-328"/>
                  </a:moveTo>
                  <a:lnTo>
                    <a:pt x="407036" y="-328"/>
                  </a:lnTo>
                  <a:lnTo>
                    <a:pt x="407036" y="53475"/>
                  </a:lnTo>
                  <a:lnTo>
                    <a:pt x="-826" y="53475"/>
                  </a:lnTo>
                  <a:close/>
                </a:path>
              </a:pathLst>
            </a:custGeom>
            <a:solidFill>
              <a:srgbClr val="23447B"/>
            </a:solidFill>
            <a:ln w="8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" name="任意形状 17">
              <a:extLst>
                <a:ext uri="{FF2B5EF4-FFF2-40B4-BE49-F238E27FC236}">
                  <a16:creationId xmlns:a16="http://schemas.microsoft.com/office/drawing/2014/main" id="{EB4CA50D-ECE2-1609-B558-748B75D3BC6E}"/>
                </a:ext>
              </a:extLst>
            </p:cNvPr>
            <p:cNvSpPr/>
            <p:nvPr/>
          </p:nvSpPr>
          <p:spPr>
            <a:xfrm>
              <a:off x="6336027" y="3251209"/>
              <a:ext cx="319415" cy="317733"/>
            </a:xfrm>
            <a:custGeom>
              <a:avLst/>
              <a:gdLst>
                <a:gd name="connsiteX0" fmla="*/ 280129 w 319415"/>
                <a:gd name="connsiteY0" fmla="*/ -328 h 317733"/>
                <a:gd name="connsiteX1" fmla="*/ 318589 w 319415"/>
                <a:gd name="connsiteY1" fmla="*/ 38401 h 317733"/>
                <a:gd name="connsiteX2" fmla="*/ 37634 w 319415"/>
                <a:gd name="connsiteY2" fmla="*/ 317406 h 317733"/>
                <a:gd name="connsiteX3" fmla="*/ -826 w 319415"/>
                <a:gd name="connsiteY3" fmla="*/ 278677 h 317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9415" h="317733">
                  <a:moveTo>
                    <a:pt x="280129" y="-328"/>
                  </a:moveTo>
                  <a:lnTo>
                    <a:pt x="318589" y="38401"/>
                  </a:lnTo>
                  <a:lnTo>
                    <a:pt x="37634" y="317406"/>
                  </a:lnTo>
                  <a:lnTo>
                    <a:pt x="-826" y="278677"/>
                  </a:lnTo>
                  <a:close/>
                </a:path>
              </a:pathLst>
            </a:custGeom>
            <a:solidFill>
              <a:srgbClr val="23447B"/>
            </a:solidFill>
            <a:ln w="8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" name="任意形状 18">
              <a:extLst>
                <a:ext uri="{FF2B5EF4-FFF2-40B4-BE49-F238E27FC236}">
                  <a16:creationId xmlns:a16="http://schemas.microsoft.com/office/drawing/2014/main" id="{8030B097-5C14-4182-9D84-020C476F65D4}"/>
                </a:ext>
              </a:extLst>
            </p:cNvPr>
            <p:cNvSpPr/>
            <p:nvPr/>
          </p:nvSpPr>
          <p:spPr>
            <a:xfrm>
              <a:off x="6340123" y="3223151"/>
              <a:ext cx="339912" cy="339938"/>
            </a:xfrm>
            <a:custGeom>
              <a:avLst/>
              <a:gdLst>
                <a:gd name="connsiteX0" fmla="*/ 339087 w 339912"/>
                <a:gd name="connsiteY0" fmla="*/ 301018 h 339938"/>
                <a:gd name="connsiteX1" fmla="*/ 300487 w 339912"/>
                <a:gd name="connsiteY1" fmla="*/ 339611 h 339938"/>
                <a:gd name="connsiteX2" fmla="*/ -826 w 339912"/>
                <a:gd name="connsiteY2" fmla="*/ 38264 h 339938"/>
                <a:gd name="connsiteX3" fmla="*/ 37770 w 339912"/>
                <a:gd name="connsiteY3" fmla="*/ -328 h 339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9912" h="339938">
                  <a:moveTo>
                    <a:pt x="339087" y="301018"/>
                  </a:moveTo>
                  <a:lnTo>
                    <a:pt x="300487" y="339611"/>
                  </a:lnTo>
                  <a:lnTo>
                    <a:pt x="-826" y="38264"/>
                  </a:lnTo>
                  <a:lnTo>
                    <a:pt x="37770" y="-328"/>
                  </a:lnTo>
                  <a:close/>
                </a:path>
              </a:pathLst>
            </a:custGeom>
            <a:solidFill>
              <a:srgbClr val="23447B"/>
            </a:solidFill>
            <a:ln w="8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0" name="任意形状 19">
              <a:extLst>
                <a:ext uri="{FF2B5EF4-FFF2-40B4-BE49-F238E27FC236}">
                  <a16:creationId xmlns:a16="http://schemas.microsoft.com/office/drawing/2014/main" id="{C25F6DF7-663D-9891-C1A7-4788E56C3FF1}"/>
                </a:ext>
              </a:extLst>
            </p:cNvPr>
            <p:cNvSpPr/>
            <p:nvPr/>
          </p:nvSpPr>
          <p:spPr>
            <a:xfrm>
              <a:off x="6473188" y="3215291"/>
              <a:ext cx="70291" cy="182236"/>
            </a:xfrm>
            <a:custGeom>
              <a:avLst/>
              <a:gdLst>
                <a:gd name="connsiteX0" fmla="*/ -826 w 70291"/>
                <a:gd name="connsiteY0" fmla="*/ 146763 h 182236"/>
                <a:gd name="connsiteX1" fmla="*/ 16747 w 70291"/>
                <a:gd name="connsiteY1" fmla="*/ 146763 h 182236"/>
                <a:gd name="connsiteX2" fmla="*/ 16747 w 70291"/>
                <a:gd name="connsiteY2" fmla="*/ -328 h 182236"/>
                <a:gd name="connsiteX3" fmla="*/ 51892 w 70291"/>
                <a:gd name="connsiteY3" fmla="*/ -328 h 182236"/>
                <a:gd name="connsiteX4" fmla="*/ 51892 w 70291"/>
                <a:gd name="connsiteY4" fmla="*/ 146763 h 182236"/>
                <a:gd name="connsiteX5" fmla="*/ 69465 w 70291"/>
                <a:gd name="connsiteY5" fmla="*/ 146763 h 182236"/>
                <a:gd name="connsiteX6" fmla="*/ 34320 w 70291"/>
                <a:gd name="connsiteY6" fmla="*/ 181909 h 182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0291" h="182236">
                  <a:moveTo>
                    <a:pt x="-826" y="146763"/>
                  </a:moveTo>
                  <a:lnTo>
                    <a:pt x="16747" y="146763"/>
                  </a:lnTo>
                  <a:lnTo>
                    <a:pt x="16747" y="-328"/>
                  </a:lnTo>
                  <a:lnTo>
                    <a:pt x="51892" y="-328"/>
                  </a:lnTo>
                  <a:lnTo>
                    <a:pt x="51892" y="146763"/>
                  </a:lnTo>
                  <a:lnTo>
                    <a:pt x="69465" y="146763"/>
                  </a:lnTo>
                  <a:lnTo>
                    <a:pt x="34320" y="181909"/>
                  </a:lnTo>
                  <a:close/>
                </a:path>
              </a:pathLst>
            </a:custGeom>
            <a:solidFill>
              <a:srgbClr val="FFFFFF"/>
            </a:solidFill>
            <a:ln w="8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1" name="任意形状 20">
              <a:extLst>
                <a:ext uri="{FF2B5EF4-FFF2-40B4-BE49-F238E27FC236}">
                  <a16:creationId xmlns:a16="http://schemas.microsoft.com/office/drawing/2014/main" id="{35D17D36-1E81-0954-BFEC-61E8467DB43B}"/>
                </a:ext>
              </a:extLst>
            </p:cNvPr>
            <p:cNvSpPr/>
            <p:nvPr/>
          </p:nvSpPr>
          <p:spPr>
            <a:xfrm>
              <a:off x="6535669" y="3368023"/>
              <a:ext cx="182236" cy="70291"/>
            </a:xfrm>
            <a:custGeom>
              <a:avLst/>
              <a:gdLst>
                <a:gd name="connsiteX0" fmla="*/ 146265 w 182236"/>
                <a:gd name="connsiteY0" fmla="*/ 69963 h 70291"/>
                <a:gd name="connsiteX1" fmla="*/ 146265 w 182236"/>
                <a:gd name="connsiteY1" fmla="*/ 52390 h 70291"/>
                <a:gd name="connsiteX2" fmla="*/ -826 w 182236"/>
                <a:gd name="connsiteY2" fmla="*/ 52390 h 70291"/>
                <a:gd name="connsiteX3" fmla="*/ -826 w 182236"/>
                <a:gd name="connsiteY3" fmla="*/ 17245 h 70291"/>
                <a:gd name="connsiteX4" fmla="*/ 146265 w 182236"/>
                <a:gd name="connsiteY4" fmla="*/ 17245 h 70291"/>
                <a:gd name="connsiteX5" fmla="*/ 146265 w 182236"/>
                <a:gd name="connsiteY5" fmla="*/ -328 h 70291"/>
                <a:gd name="connsiteX6" fmla="*/ 181410 w 182236"/>
                <a:gd name="connsiteY6" fmla="*/ 34818 h 70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2236" h="70291">
                  <a:moveTo>
                    <a:pt x="146265" y="69963"/>
                  </a:moveTo>
                  <a:lnTo>
                    <a:pt x="146265" y="52390"/>
                  </a:lnTo>
                  <a:lnTo>
                    <a:pt x="-826" y="52390"/>
                  </a:lnTo>
                  <a:lnTo>
                    <a:pt x="-826" y="17245"/>
                  </a:lnTo>
                  <a:lnTo>
                    <a:pt x="146265" y="17245"/>
                  </a:lnTo>
                  <a:lnTo>
                    <a:pt x="146265" y="-328"/>
                  </a:lnTo>
                  <a:lnTo>
                    <a:pt x="181410" y="34818"/>
                  </a:lnTo>
                  <a:close/>
                </a:path>
              </a:pathLst>
            </a:custGeom>
            <a:solidFill>
              <a:srgbClr val="FFFFFF"/>
            </a:solidFill>
            <a:ln w="8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12" name="椭圆 11">
            <a:extLst>
              <a:ext uri="{FF2B5EF4-FFF2-40B4-BE49-F238E27FC236}">
                <a16:creationId xmlns:a16="http://schemas.microsoft.com/office/drawing/2014/main" id="{4EB03085-8CF2-AF7F-AF1A-89267B0B77D9}"/>
              </a:ext>
            </a:extLst>
          </p:cNvPr>
          <p:cNvSpPr/>
          <p:nvPr/>
        </p:nvSpPr>
        <p:spPr>
          <a:xfrm>
            <a:off x="1504708" y="766759"/>
            <a:ext cx="474562" cy="474562"/>
          </a:xfrm>
          <a:prstGeom prst="ellipse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任意形状 26">
            <a:extLst>
              <a:ext uri="{FF2B5EF4-FFF2-40B4-BE49-F238E27FC236}">
                <a16:creationId xmlns:a16="http://schemas.microsoft.com/office/drawing/2014/main" id="{50287453-3382-CE04-1433-3ADF795C83CE}"/>
              </a:ext>
            </a:extLst>
          </p:cNvPr>
          <p:cNvSpPr/>
          <p:nvPr/>
        </p:nvSpPr>
        <p:spPr>
          <a:xfrm>
            <a:off x="1606500" y="894577"/>
            <a:ext cx="266905" cy="208609"/>
          </a:xfrm>
          <a:custGeom>
            <a:avLst/>
            <a:gdLst>
              <a:gd name="connsiteX0" fmla="*/ 113357 w 325224"/>
              <a:gd name="connsiteY0" fmla="*/ 0 h 226713"/>
              <a:gd name="connsiteX1" fmla="*/ 150829 w 325224"/>
              <a:gd name="connsiteY1" fmla="*/ 0 h 226713"/>
              <a:gd name="connsiteX2" fmla="*/ 150829 w 325224"/>
              <a:gd name="connsiteY2" fmla="*/ 74209 h 226713"/>
              <a:gd name="connsiteX3" fmla="*/ 325224 w 325224"/>
              <a:gd name="connsiteY3" fmla="*/ 74209 h 226713"/>
              <a:gd name="connsiteX4" fmla="*/ 325224 w 325224"/>
              <a:gd name="connsiteY4" fmla="*/ 152505 h 226713"/>
              <a:gd name="connsiteX5" fmla="*/ 150829 w 325224"/>
              <a:gd name="connsiteY5" fmla="*/ 152505 h 226713"/>
              <a:gd name="connsiteX6" fmla="*/ 150829 w 325224"/>
              <a:gd name="connsiteY6" fmla="*/ 226713 h 226713"/>
              <a:gd name="connsiteX7" fmla="*/ 113356 w 325224"/>
              <a:gd name="connsiteY7" fmla="*/ 226713 h 226713"/>
              <a:gd name="connsiteX8" fmla="*/ 0 w 325224"/>
              <a:gd name="connsiteY8" fmla="*/ 113357 h 226713"/>
              <a:gd name="connsiteX0" fmla="*/ 113357 w 325224"/>
              <a:gd name="connsiteY0" fmla="*/ 0 h 226713"/>
              <a:gd name="connsiteX1" fmla="*/ 150829 w 325224"/>
              <a:gd name="connsiteY1" fmla="*/ 0 h 226713"/>
              <a:gd name="connsiteX2" fmla="*/ 99778 w 325224"/>
              <a:gd name="connsiteY2" fmla="*/ 74209 h 226713"/>
              <a:gd name="connsiteX3" fmla="*/ 325224 w 325224"/>
              <a:gd name="connsiteY3" fmla="*/ 74209 h 226713"/>
              <a:gd name="connsiteX4" fmla="*/ 325224 w 325224"/>
              <a:gd name="connsiteY4" fmla="*/ 152505 h 226713"/>
              <a:gd name="connsiteX5" fmla="*/ 150829 w 325224"/>
              <a:gd name="connsiteY5" fmla="*/ 152505 h 226713"/>
              <a:gd name="connsiteX6" fmla="*/ 150829 w 325224"/>
              <a:gd name="connsiteY6" fmla="*/ 226713 h 226713"/>
              <a:gd name="connsiteX7" fmla="*/ 113356 w 325224"/>
              <a:gd name="connsiteY7" fmla="*/ 226713 h 226713"/>
              <a:gd name="connsiteX8" fmla="*/ 0 w 325224"/>
              <a:gd name="connsiteY8" fmla="*/ 113357 h 226713"/>
              <a:gd name="connsiteX9" fmla="*/ 113357 w 325224"/>
              <a:gd name="connsiteY9" fmla="*/ 0 h 226713"/>
              <a:gd name="connsiteX0" fmla="*/ 113357 w 325224"/>
              <a:gd name="connsiteY0" fmla="*/ 3175 h 229888"/>
              <a:gd name="connsiteX1" fmla="*/ 184863 w 325224"/>
              <a:gd name="connsiteY1" fmla="*/ 0 h 229888"/>
              <a:gd name="connsiteX2" fmla="*/ 99778 w 325224"/>
              <a:gd name="connsiteY2" fmla="*/ 77384 h 229888"/>
              <a:gd name="connsiteX3" fmla="*/ 325224 w 325224"/>
              <a:gd name="connsiteY3" fmla="*/ 77384 h 229888"/>
              <a:gd name="connsiteX4" fmla="*/ 325224 w 325224"/>
              <a:gd name="connsiteY4" fmla="*/ 155680 h 229888"/>
              <a:gd name="connsiteX5" fmla="*/ 150829 w 325224"/>
              <a:gd name="connsiteY5" fmla="*/ 155680 h 229888"/>
              <a:gd name="connsiteX6" fmla="*/ 150829 w 325224"/>
              <a:gd name="connsiteY6" fmla="*/ 229888 h 229888"/>
              <a:gd name="connsiteX7" fmla="*/ 113356 w 325224"/>
              <a:gd name="connsiteY7" fmla="*/ 229888 h 229888"/>
              <a:gd name="connsiteX8" fmla="*/ 0 w 325224"/>
              <a:gd name="connsiteY8" fmla="*/ 116532 h 229888"/>
              <a:gd name="connsiteX9" fmla="*/ 113357 w 325224"/>
              <a:gd name="connsiteY9" fmla="*/ 3175 h 229888"/>
              <a:gd name="connsiteX0" fmla="*/ 113357 w 325224"/>
              <a:gd name="connsiteY0" fmla="*/ 3175 h 229888"/>
              <a:gd name="connsiteX1" fmla="*/ 184863 w 325224"/>
              <a:gd name="connsiteY1" fmla="*/ 0 h 229888"/>
              <a:gd name="connsiteX2" fmla="*/ 99778 w 325224"/>
              <a:gd name="connsiteY2" fmla="*/ 77384 h 229888"/>
              <a:gd name="connsiteX3" fmla="*/ 325224 w 325224"/>
              <a:gd name="connsiteY3" fmla="*/ 77384 h 229888"/>
              <a:gd name="connsiteX4" fmla="*/ 325224 w 325224"/>
              <a:gd name="connsiteY4" fmla="*/ 155680 h 229888"/>
              <a:gd name="connsiteX5" fmla="*/ 99778 w 325224"/>
              <a:gd name="connsiteY5" fmla="*/ 149330 h 229888"/>
              <a:gd name="connsiteX6" fmla="*/ 150829 w 325224"/>
              <a:gd name="connsiteY6" fmla="*/ 229888 h 229888"/>
              <a:gd name="connsiteX7" fmla="*/ 113356 w 325224"/>
              <a:gd name="connsiteY7" fmla="*/ 229888 h 229888"/>
              <a:gd name="connsiteX8" fmla="*/ 0 w 325224"/>
              <a:gd name="connsiteY8" fmla="*/ 116532 h 229888"/>
              <a:gd name="connsiteX9" fmla="*/ 113357 w 325224"/>
              <a:gd name="connsiteY9" fmla="*/ 3175 h 229888"/>
              <a:gd name="connsiteX0" fmla="*/ 113357 w 325224"/>
              <a:gd name="connsiteY0" fmla="*/ 3175 h 236238"/>
              <a:gd name="connsiteX1" fmla="*/ 184863 w 325224"/>
              <a:gd name="connsiteY1" fmla="*/ 0 h 236238"/>
              <a:gd name="connsiteX2" fmla="*/ 99778 w 325224"/>
              <a:gd name="connsiteY2" fmla="*/ 77384 h 236238"/>
              <a:gd name="connsiteX3" fmla="*/ 325224 w 325224"/>
              <a:gd name="connsiteY3" fmla="*/ 77384 h 236238"/>
              <a:gd name="connsiteX4" fmla="*/ 325224 w 325224"/>
              <a:gd name="connsiteY4" fmla="*/ 155680 h 236238"/>
              <a:gd name="connsiteX5" fmla="*/ 99778 w 325224"/>
              <a:gd name="connsiteY5" fmla="*/ 149330 h 236238"/>
              <a:gd name="connsiteX6" fmla="*/ 198477 w 325224"/>
              <a:gd name="connsiteY6" fmla="*/ 236238 h 236238"/>
              <a:gd name="connsiteX7" fmla="*/ 113356 w 325224"/>
              <a:gd name="connsiteY7" fmla="*/ 229888 h 236238"/>
              <a:gd name="connsiteX8" fmla="*/ 0 w 325224"/>
              <a:gd name="connsiteY8" fmla="*/ 116532 h 236238"/>
              <a:gd name="connsiteX9" fmla="*/ 113357 w 325224"/>
              <a:gd name="connsiteY9" fmla="*/ 3175 h 236238"/>
              <a:gd name="connsiteX0" fmla="*/ 113357 w 325224"/>
              <a:gd name="connsiteY0" fmla="*/ 3175 h 236238"/>
              <a:gd name="connsiteX1" fmla="*/ 184863 w 325224"/>
              <a:gd name="connsiteY1" fmla="*/ 0 h 236238"/>
              <a:gd name="connsiteX2" fmla="*/ 99778 w 325224"/>
              <a:gd name="connsiteY2" fmla="*/ 77384 h 236238"/>
              <a:gd name="connsiteX3" fmla="*/ 325224 w 325224"/>
              <a:gd name="connsiteY3" fmla="*/ 77384 h 236238"/>
              <a:gd name="connsiteX4" fmla="*/ 325224 w 325224"/>
              <a:gd name="connsiteY4" fmla="*/ 155680 h 236238"/>
              <a:gd name="connsiteX5" fmla="*/ 99778 w 325224"/>
              <a:gd name="connsiteY5" fmla="*/ 149330 h 236238"/>
              <a:gd name="connsiteX6" fmla="*/ 198477 w 325224"/>
              <a:gd name="connsiteY6" fmla="*/ 236238 h 236238"/>
              <a:gd name="connsiteX7" fmla="*/ 112266 w 325224"/>
              <a:gd name="connsiteY7" fmla="*/ 234974 h 236238"/>
              <a:gd name="connsiteX8" fmla="*/ 0 w 325224"/>
              <a:gd name="connsiteY8" fmla="*/ 116532 h 236238"/>
              <a:gd name="connsiteX9" fmla="*/ 113357 w 325224"/>
              <a:gd name="connsiteY9" fmla="*/ 3175 h 236238"/>
              <a:gd name="connsiteX0" fmla="*/ 112267 w 325224"/>
              <a:gd name="connsiteY0" fmla="*/ 0 h 237131"/>
              <a:gd name="connsiteX1" fmla="*/ 184863 w 325224"/>
              <a:gd name="connsiteY1" fmla="*/ 893 h 237131"/>
              <a:gd name="connsiteX2" fmla="*/ 99778 w 325224"/>
              <a:gd name="connsiteY2" fmla="*/ 78277 h 237131"/>
              <a:gd name="connsiteX3" fmla="*/ 325224 w 325224"/>
              <a:gd name="connsiteY3" fmla="*/ 78277 h 237131"/>
              <a:gd name="connsiteX4" fmla="*/ 325224 w 325224"/>
              <a:gd name="connsiteY4" fmla="*/ 156573 h 237131"/>
              <a:gd name="connsiteX5" fmla="*/ 99778 w 325224"/>
              <a:gd name="connsiteY5" fmla="*/ 150223 h 237131"/>
              <a:gd name="connsiteX6" fmla="*/ 198477 w 325224"/>
              <a:gd name="connsiteY6" fmla="*/ 237131 h 237131"/>
              <a:gd name="connsiteX7" fmla="*/ 112266 w 325224"/>
              <a:gd name="connsiteY7" fmla="*/ 235867 h 237131"/>
              <a:gd name="connsiteX8" fmla="*/ 0 w 325224"/>
              <a:gd name="connsiteY8" fmla="*/ 117425 h 237131"/>
              <a:gd name="connsiteX9" fmla="*/ 112267 w 325224"/>
              <a:gd name="connsiteY9" fmla="*/ 0 h 237131"/>
              <a:gd name="connsiteX0" fmla="*/ 112267 w 325224"/>
              <a:gd name="connsiteY0" fmla="*/ 0 h 237131"/>
              <a:gd name="connsiteX1" fmla="*/ 184863 w 325224"/>
              <a:gd name="connsiteY1" fmla="*/ 893 h 237131"/>
              <a:gd name="connsiteX2" fmla="*/ 108500 w 325224"/>
              <a:gd name="connsiteY2" fmla="*/ 78277 h 237131"/>
              <a:gd name="connsiteX3" fmla="*/ 325224 w 325224"/>
              <a:gd name="connsiteY3" fmla="*/ 78277 h 237131"/>
              <a:gd name="connsiteX4" fmla="*/ 325224 w 325224"/>
              <a:gd name="connsiteY4" fmla="*/ 156573 h 237131"/>
              <a:gd name="connsiteX5" fmla="*/ 99778 w 325224"/>
              <a:gd name="connsiteY5" fmla="*/ 150223 h 237131"/>
              <a:gd name="connsiteX6" fmla="*/ 198477 w 325224"/>
              <a:gd name="connsiteY6" fmla="*/ 237131 h 237131"/>
              <a:gd name="connsiteX7" fmla="*/ 112266 w 325224"/>
              <a:gd name="connsiteY7" fmla="*/ 235867 h 237131"/>
              <a:gd name="connsiteX8" fmla="*/ 0 w 325224"/>
              <a:gd name="connsiteY8" fmla="*/ 117425 h 237131"/>
              <a:gd name="connsiteX9" fmla="*/ 112267 w 325224"/>
              <a:gd name="connsiteY9" fmla="*/ 0 h 237131"/>
              <a:gd name="connsiteX0" fmla="*/ 112267 w 325224"/>
              <a:gd name="connsiteY0" fmla="*/ 0 h 237131"/>
              <a:gd name="connsiteX1" fmla="*/ 184863 w 325224"/>
              <a:gd name="connsiteY1" fmla="*/ 893 h 237131"/>
              <a:gd name="connsiteX2" fmla="*/ 108500 w 325224"/>
              <a:gd name="connsiteY2" fmla="*/ 78277 h 237131"/>
              <a:gd name="connsiteX3" fmla="*/ 325224 w 325224"/>
              <a:gd name="connsiteY3" fmla="*/ 78277 h 237131"/>
              <a:gd name="connsiteX4" fmla="*/ 325224 w 325224"/>
              <a:gd name="connsiteY4" fmla="*/ 156573 h 237131"/>
              <a:gd name="connsiteX5" fmla="*/ 112862 w 325224"/>
              <a:gd name="connsiteY5" fmla="*/ 155309 h 237131"/>
              <a:gd name="connsiteX6" fmla="*/ 198477 w 325224"/>
              <a:gd name="connsiteY6" fmla="*/ 237131 h 237131"/>
              <a:gd name="connsiteX7" fmla="*/ 112266 w 325224"/>
              <a:gd name="connsiteY7" fmla="*/ 235867 h 237131"/>
              <a:gd name="connsiteX8" fmla="*/ 0 w 325224"/>
              <a:gd name="connsiteY8" fmla="*/ 117425 h 237131"/>
              <a:gd name="connsiteX9" fmla="*/ 112267 w 325224"/>
              <a:gd name="connsiteY9" fmla="*/ 0 h 237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25224" h="237131">
                <a:moveTo>
                  <a:pt x="112267" y="0"/>
                </a:moveTo>
                <a:lnTo>
                  <a:pt x="184863" y="893"/>
                </a:lnTo>
                <a:lnTo>
                  <a:pt x="108500" y="78277"/>
                </a:lnTo>
                <a:lnTo>
                  <a:pt x="325224" y="78277"/>
                </a:lnTo>
                <a:lnTo>
                  <a:pt x="325224" y="156573"/>
                </a:lnTo>
                <a:lnTo>
                  <a:pt x="112862" y="155309"/>
                </a:lnTo>
                <a:lnTo>
                  <a:pt x="198477" y="237131"/>
                </a:lnTo>
                <a:lnTo>
                  <a:pt x="112266" y="235867"/>
                </a:lnTo>
                <a:lnTo>
                  <a:pt x="0" y="117425"/>
                </a:lnTo>
                <a:lnTo>
                  <a:pt x="11226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471C37E-B4CC-DC42-AD60-B38163353732}"/>
              </a:ext>
            </a:extLst>
          </p:cNvPr>
          <p:cNvSpPr txBox="1"/>
          <p:nvPr/>
        </p:nvSpPr>
        <p:spPr>
          <a:xfrm>
            <a:off x="2351688" y="2238344"/>
            <a:ext cx="87975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>
                <a:solidFill>
                  <a:schemeClr val="bg1"/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自动更新你的应用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54F1725-72AC-4A5A-67AF-4BAFD4F5E5A9}"/>
              </a:ext>
            </a:extLst>
          </p:cNvPr>
          <p:cNvSpPr txBox="1"/>
          <p:nvPr/>
        </p:nvSpPr>
        <p:spPr>
          <a:xfrm>
            <a:off x="2351688" y="2579334"/>
            <a:ext cx="87975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b="1" dirty="0">
                <a:solidFill>
                  <a:schemeClr val="bg1"/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开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9522C4C-EC5C-46AD-5283-31C2C5845E0A}"/>
              </a:ext>
            </a:extLst>
          </p:cNvPr>
          <p:cNvSpPr txBox="1"/>
          <p:nvPr/>
        </p:nvSpPr>
        <p:spPr>
          <a:xfrm>
            <a:off x="2351689" y="3280305"/>
            <a:ext cx="87975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帮助保护你的电脑和隐私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B05C978-82A5-F066-35E5-695D0C45176C}"/>
              </a:ext>
            </a:extLst>
          </p:cNvPr>
          <p:cNvSpPr txBox="1"/>
          <p:nvPr/>
        </p:nvSpPr>
        <p:spPr>
          <a:xfrm>
            <a:off x="2351688" y="3858985"/>
            <a:ext cx="87975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>
                <a:solidFill>
                  <a:schemeClr val="bg1"/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使用</a:t>
            </a:r>
            <a:r>
              <a:rPr kumimoji="1" lang="en-US" altLang="zh-CN" sz="1400" dirty="0">
                <a:solidFill>
                  <a:schemeClr val="bg1"/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smart screen</a:t>
            </a:r>
            <a:r>
              <a:rPr kumimoji="1" lang="zh-CN" altLang="en-US" sz="1400" dirty="0">
                <a:solidFill>
                  <a:schemeClr val="bg1"/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 在线服务可帮助防范</a:t>
            </a:r>
            <a:r>
              <a:rPr kumimoji="1" lang="en-US" altLang="zh-CN" sz="1400" dirty="0">
                <a:solidFill>
                  <a:schemeClr val="bg1"/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Windows</a:t>
            </a:r>
            <a:r>
              <a:rPr kumimoji="1" lang="zh-CN" altLang="en-US" sz="1400" dirty="0">
                <a:solidFill>
                  <a:schemeClr val="bg1"/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应用商店的应用和</a:t>
            </a:r>
            <a:r>
              <a:rPr kumimoji="1" lang="en-US" altLang="zh-CN" sz="1400" dirty="0">
                <a:solidFill>
                  <a:schemeClr val="bg1"/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internet</a:t>
            </a:r>
            <a:r>
              <a:rPr kumimoji="1" lang="zh-CN" altLang="en-US" sz="1400" dirty="0">
                <a:solidFill>
                  <a:schemeClr val="bg1"/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 </a:t>
            </a:r>
            <a:r>
              <a:rPr kumimoji="1" lang="en-US" altLang="zh-CN" sz="1400" dirty="0">
                <a:solidFill>
                  <a:schemeClr val="bg1"/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explorer</a:t>
            </a:r>
            <a:r>
              <a:rPr kumimoji="1" lang="zh-CN" altLang="en-US" sz="1400" dirty="0">
                <a:solidFill>
                  <a:schemeClr val="bg1"/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加载的站点中的恶意内容和恶意下载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0B1D448-7413-B25A-248F-EDEA754DFD88}"/>
              </a:ext>
            </a:extLst>
          </p:cNvPr>
          <p:cNvSpPr txBox="1"/>
          <p:nvPr/>
        </p:nvSpPr>
        <p:spPr>
          <a:xfrm>
            <a:off x="2351688" y="4415066"/>
            <a:ext cx="87975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b="1" dirty="0">
                <a:solidFill>
                  <a:schemeClr val="bg1"/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开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4237997-6A14-1E20-7162-9F8237FE8DF9}"/>
              </a:ext>
            </a:extLst>
          </p:cNvPr>
          <p:cNvSpPr txBox="1"/>
          <p:nvPr/>
        </p:nvSpPr>
        <p:spPr>
          <a:xfrm>
            <a:off x="2351688" y="4836840"/>
            <a:ext cx="87975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>
                <a:solidFill>
                  <a:schemeClr val="bg1"/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将</a:t>
            </a:r>
            <a:r>
              <a:rPr kumimoji="1" lang="en-US" altLang="zh-CN" sz="1400" dirty="0">
                <a:solidFill>
                  <a:schemeClr val="bg1"/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“Do Not Track”</a:t>
            </a:r>
            <a:r>
              <a:rPr kumimoji="1" lang="zh-CN" altLang="en-US" sz="1400" dirty="0">
                <a:solidFill>
                  <a:schemeClr val="bg1"/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请求发送至我在</a:t>
            </a:r>
            <a:r>
              <a:rPr kumimoji="1" lang="en-US" altLang="zh-CN" sz="1400" dirty="0">
                <a:solidFill>
                  <a:schemeClr val="bg1"/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internet</a:t>
            </a:r>
            <a:r>
              <a:rPr kumimoji="1" lang="zh-CN" altLang="en-US" sz="1400" dirty="0">
                <a:solidFill>
                  <a:schemeClr val="bg1"/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 </a:t>
            </a:r>
            <a:r>
              <a:rPr kumimoji="1" lang="en-US" altLang="zh-CN" sz="1400" dirty="0">
                <a:solidFill>
                  <a:schemeClr val="bg1"/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explorer</a:t>
            </a:r>
            <a:r>
              <a:rPr kumimoji="1" lang="zh-CN" altLang="en-US" sz="1400" dirty="0">
                <a:solidFill>
                  <a:schemeClr val="bg1"/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中访问的网站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71AFAD6C-0058-0D53-4E95-E5AB60374B2F}"/>
              </a:ext>
            </a:extLst>
          </p:cNvPr>
          <p:cNvSpPr txBox="1"/>
          <p:nvPr/>
        </p:nvSpPr>
        <p:spPr>
          <a:xfrm>
            <a:off x="2351688" y="5177830"/>
            <a:ext cx="87975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b="1" dirty="0">
                <a:solidFill>
                  <a:schemeClr val="bg1"/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开</a:t>
            </a:r>
          </a:p>
        </p:txBody>
      </p:sp>
      <p:sp>
        <p:nvSpPr>
          <p:cNvPr id="23" name="矩形 22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1FE361BC-A09A-F040-B7C2-A4983F509FB2}"/>
              </a:ext>
            </a:extLst>
          </p:cNvPr>
          <p:cNvSpPr/>
          <p:nvPr/>
        </p:nvSpPr>
        <p:spPr>
          <a:xfrm>
            <a:off x="8048297" y="6094406"/>
            <a:ext cx="1289039" cy="396081"/>
          </a:xfrm>
          <a:prstGeom prst="rect">
            <a:avLst/>
          </a:prstGeom>
          <a:solidFill>
            <a:srgbClr val="4984E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下一步</a:t>
            </a:r>
            <a:r>
              <a:rPr kumimoji="1" lang="en-US" altLang="zh-CN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(N)</a:t>
            </a:r>
            <a:endParaRPr kumimoji="1" lang="zh-CN" altLang="en-US" dirty="0">
              <a:solidFill>
                <a:schemeClr val="bg1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037ADCAA-CDAC-F5CF-3BAD-7FDFA12A3036}"/>
              </a:ext>
            </a:extLst>
          </p:cNvPr>
          <p:cNvSpPr txBox="1"/>
          <p:nvPr/>
        </p:nvSpPr>
        <p:spPr>
          <a:xfrm>
            <a:off x="5541859" y="602952"/>
            <a:ext cx="41883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400" dirty="0">
                <a:solidFill>
                  <a:schemeClr val="bg1">
                    <a:alpha val="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设置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DEC30889-F033-BCC0-98B8-98DE2C5A64ED}"/>
              </a:ext>
            </a:extLst>
          </p:cNvPr>
          <p:cNvSpPr txBox="1"/>
          <p:nvPr/>
        </p:nvSpPr>
        <p:spPr>
          <a:xfrm>
            <a:off x="5541858" y="1388646"/>
            <a:ext cx="87975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solidFill>
                  <a:schemeClr val="bg1">
                    <a:alpha val="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在线查询解决办法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B8A41226-AD87-EA18-A079-00404025D9A7}"/>
              </a:ext>
            </a:extLst>
          </p:cNvPr>
          <p:cNvSpPr txBox="1"/>
          <p:nvPr/>
        </p:nvSpPr>
        <p:spPr>
          <a:xfrm>
            <a:off x="5541857" y="1967326"/>
            <a:ext cx="87975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>
                <a:solidFill>
                  <a:schemeClr val="bg1">
                    <a:alpha val="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使用</a:t>
            </a:r>
            <a:r>
              <a:rPr kumimoji="1" lang="en-US" altLang="zh-CN" sz="1400" dirty="0">
                <a:solidFill>
                  <a:schemeClr val="bg1">
                    <a:alpha val="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Windows</a:t>
            </a:r>
            <a:r>
              <a:rPr kumimoji="1" lang="zh-CN" altLang="en-US" sz="1400" dirty="0">
                <a:solidFill>
                  <a:schemeClr val="bg1">
                    <a:alpha val="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错误报告在线查询问题的解决办法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3674693B-E053-AC84-BCDE-0FC08869E002}"/>
              </a:ext>
            </a:extLst>
          </p:cNvPr>
          <p:cNvSpPr txBox="1"/>
          <p:nvPr/>
        </p:nvSpPr>
        <p:spPr>
          <a:xfrm>
            <a:off x="5541857" y="2308316"/>
            <a:ext cx="87975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b="1" dirty="0">
                <a:solidFill>
                  <a:schemeClr val="bg1">
                    <a:alpha val="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开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39CE33AB-E645-3D9F-4791-012F7424A556}"/>
              </a:ext>
            </a:extLst>
          </p:cNvPr>
          <p:cNvSpPr txBox="1"/>
          <p:nvPr/>
        </p:nvSpPr>
        <p:spPr>
          <a:xfrm>
            <a:off x="5541857" y="2777407"/>
            <a:ext cx="87975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>
                <a:solidFill>
                  <a:schemeClr val="bg1">
                    <a:alpha val="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使用</a:t>
            </a:r>
            <a:r>
              <a:rPr kumimoji="1" lang="en-US" altLang="zh-CN" sz="1400" dirty="0">
                <a:solidFill>
                  <a:schemeClr val="bg1">
                    <a:alpha val="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internet</a:t>
            </a:r>
            <a:r>
              <a:rPr kumimoji="1" lang="zh-CN" altLang="en-US" sz="1400" dirty="0">
                <a:solidFill>
                  <a:schemeClr val="bg1">
                    <a:alpha val="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 </a:t>
            </a:r>
            <a:r>
              <a:rPr kumimoji="1" lang="en-US" altLang="zh-CN" sz="1400" dirty="0">
                <a:solidFill>
                  <a:schemeClr val="bg1">
                    <a:alpha val="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explore</a:t>
            </a:r>
            <a:r>
              <a:rPr kumimoji="1" lang="zh-CN" altLang="en-US" sz="1400" dirty="0">
                <a:solidFill>
                  <a:schemeClr val="bg1">
                    <a:alpha val="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兼容性列表来帮助改我对一些网站的体验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B1198AF7-7F88-6646-B425-5837A16B5D76}"/>
              </a:ext>
            </a:extLst>
          </p:cNvPr>
          <p:cNvSpPr txBox="1"/>
          <p:nvPr/>
        </p:nvSpPr>
        <p:spPr>
          <a:xfrm>
            <a:off x="5541857" y="3118397"/>
            <a:ext cx="87975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b="1" dirty="0">
                <a:solidFill>
                  <a:schemeClr val="bg1">
                    <a:alpha val="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开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8B08FB4C-86D3-3EDB-25EE-77A56198AE10}"/>
              </a:ext>
            </a:extLst>
          </p:cNvPr>
          <p:cNvSpPr txBox="1"/>
          <p:nvPr/>
        </p:nvSpPr>
        <p:spPr>
          <a:xfrm>
            <a:off x="5541857" y="3533617"/>
            <a:ext cx="87975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solidFill>
                  <a:schemeClr val="bg1">
                    <a:alpha val="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帮助改进</a:t>
            </a:r>
            <a:r>
              <a:rPr kumimoji="1" lang="en-US" altLang="zh-CN" sz="2400" dirty="0">
                <a:solidFill>
                  <a:schemeClr val="bg1">
                    <a:alpha val="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Microsoft™️</a:t>
            </a:r>
            <a:r>
              <a:rPr kumimoji="1" lang="zh-CN" altLang="en-US" sz="2400" dirty="0">
                <a:solidFill>
                  <a:schemeClr val="bg1">
                    <a:alpha val="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产品和服务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C9B765EE-F106-B59C-481A-9009C13A17B8}"/>
              </a:ext>
            </a:extLst>
          </p:cNvPr>
          <p:cNvSpPr txBox="1"/>
          <p:nvPr/>
        </p:nvSpPr>
        <p:spPr>
          <a:xfrm>
            <a:off x="5541856" y="4112297"/>
            <a:ext cx="87975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>
                <a:solidFill>
                  <a:schemeClr val="bg1">
                    <a:alpha val="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使用位置感知应用是想</a:t>
            </a:r>
            <a:r>
              <a:rPr kumimoji="1" lang="en-US" altLang="zh-CN" sz="1400" dirty="0">
                <a:solidFill>
                  <a:schemeClr val="bg1">
                    <a:alpha val="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Microsoft</a:t>
            </a:r>
            <a:r>
              <a:rPr kumimoji="1" lang="zh-CN" altLang="en-US" sz="1400" dirty="0">
                <a:solidFill>
                  <a:schemeClr val="bg1">
                    <a:alpha val="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发送一些位置数据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C8AD8B63-6F71-348B-43BD-229DBA1774B4}"/>
              </a:ext>
            </a:extLst>
          </p:cNvPr>
          <p:cNvSpPr txBox="1"/>
          <p:nvPr/>
        </p:nvSpPr>
        <p:spPr>
          <a:xfrm>
            <a:off x="5541856" y="4453287"/>
            <a:ext cx="87975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b="1" dirty="0">
                <a:solidFill>
                  <a:schemeClr val="bg1">
                    <a:alpha val="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开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BDC1A1F5-80E1-F4BE-0EFB-0BC775AFD69B}"/>
              </a:ext>
            </a:extLst>
          </p:cNvPr>
          <p:cNvSpPr txBox="1"/>
          <p:nvPr/>
        </p:nvSpPr>
        <p:spPr>
          <a:xfrm>
            <a:off x="5541856" y="4922378"/>
            <a:ext cx="87975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>
                <a:solidFill>
                  <a:schemeClr val="bg1">
                    <a:alpha val="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在参与用户体验改善计划期间，想</a:t>
            </a:r>
            <a:r>
              <a:rPr kumimoji="1" lang="en-US" altLang="zh-CN" sz="1400" dirty="0">
                <a:solidFill>
                  <a:schemeClr val="bg1">
                    <a:alpha val="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Microsoft</a:t>
            </a:r>
            <a:r>
              <a:rPr kumimoji="1" lang="zh-CN" altLang="en-US" sz="1400" dirty="0">
                <a:solidFill>
                  <a:schemeClr val="bg1">
                    <a:alpha val="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发送有关我如何使用电脑的星系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2EB5F733-9715-38D3-151F-22A785D16B9A}"/>
              </a:ext>
            </a:extLst>
          </p:cNvPr>
          <p:cNvSpPr txBox="1"/>
          <p:nvPr/>
        </p:nvSpPr>
        <p:spPr>
          <a:xfrm>
            <a:off x="5541856" y="5263368"/>
            <a:ext cx="87975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b="1" dirty="0">
                <a:solidFill>
                  <a:schemeClr val="bg1">
                    <a:alpha val="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开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C95A6F5D-5001-1306-C351-95334CC4DAC7}"/>
              </a:ext>
            </a:extLst>
          </p:cNvPr>
          <p:cNvSpPr txBox="1"/>
          <p:nvPr/>
        </p:nvSpPr>
        <p:spPr>
          <a:xfrm>
            <a:off x="5541856" y="5608501"/>
            <a:ext cx="87975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>
                <a:solidFill>
                  <a:schemeClr val="bg1">
                    <a:alpha val="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在参与帮助体验改善期间，想</a:t>
            </a:r>
            <a:r>
              <a:rPr kumimoji="1" lang="en-US" altLang="zh-CN" sz="1400" dirty="0">
                <a:solidFill>
                  <a:schemeClr val="bg1">
                    <a:alpha val="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Microsoft</a:t>
            </a:r>
            <a:r>
              <a:rPr kumimoji="1" lang="zh-CN" altLang="en-US" sz="1400" dirty="0">
                <a:solidFill>
                  <a:schemeClr val="bg1">
                    <a:alpha val="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发送有关我如何使用帮助的信息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D4F8D84B-280A-C73D-A8D2-E39AB2C47529}"/>
              </a:ext>
            </a:extLst>
          </p:cNvPr>
          <p:cNvSpPr txBox="1"/>
          <p:nvPr/>
        </p:nvSpPr>
        <p:spPr>
          <a:xfrm>
            <a:off x="5541856" y="5949491"/>
            <a:ext cx="87975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b="1" dirty="0">
                <a:solidFill>
                  <a:schemeClr val="bg1">
                    <a:alpha val="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开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A373EB41-0521-834B-B50A-3E04072ED5A4}"/>
              </a:ext>
            </a:extLst>
          </p:cNvPr>
          <p:cNvSpPr txBox="1"/>
          <p:nvPr/>
        </p:nvSpPr>
        <p:spPr>
          <a:xfrm>
            <a:off x="6983155" y="600732"/>
            <a:ext cx="41883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400" dirty="0">
                <a:solidFill>
                  <a:schemeClr val="bg1">
                    <a:alpha val="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设置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DA9A175B-EBBE-5E9F-63BA-0C34FC084A9F}"/>
              </a:ext>
            </a:extLst>
          </p:cNvPr>
          <p:cNvSpPr txBox="1"/>
          <p:nvPr/>
        </p:nvSpPr>
        <p:spPr>
          <a:xfrm>
            <a:off x="6983154" y="1386426"/>
            <a:ext cx="87975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solidFill>
                  <a:schemeClr val="bg1">
                    <a:alpha val="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从</a:t>
            </a:r>
            <a:r>
              <a:rPr kumimoji="1" lang="en-US" altLang="zh-CN" sz="2400" dirty="0">
                <a:solidFill>
                  <a:schemeClr val="bg1">
                    <a:alpha val="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Microsoft™️</a:t>
            </a:r>
            <a:r>
              <a:rPr kumimoji="1" lang="zh-CN" altLang="en-US" sz="2400" dirty="0">
                <a:solidFill>
                  <a:schemeClr val="bg1">
                    <a:alpha val="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和其他服务共享信息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C7E8A344-09A2-204C-ED0D-B539A1AB0E83}"/>
              </a:ext>
            </a:extLst>
          </p:cNvPr>
          <p:cNvSpPr txBox="1"/>
          <p:nvPr/>
        </p:nvSpPr>
        <p:spPr>
          <a:xfrm>
            <a:off x="6983153" y="1965106"/>
            <a:ext cx="87975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>
                <a:solidFill>
                  <a:schemeClr val="bg1">
                    <a:alpha val="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使用</a:t>
            </a:r>
            <a:r>
              <a:rPr kumimoji="1" lang="en-US" altLang="zh-CN" sz="1400" dirty="0" err="1">
                <a:solidFill>
                  <a:schemeClr val="bg1">
                    <a:alpha val="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bing</a:t>
            </a:r>
            <a:r>
              <a:rPr kumimoji="1" lang="zh-CN" altLang="en-US" sz="1400" dirty="0">
                <a:solidFill>
                  <a:schemeClr val="bg1">
                    <a:alpha val="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在</a:t>
            </a:r>
            <a:r>
              <a:rPr kumimoji="1" lang="en-US" altLang="zh-CN" sz="1400" dirty="0">
                <a:solidFill>
                  <a:schemeClr val="bg1">
                    <a:alpha val="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Windows</a:t>
            </a:r>
            <a:r>
              <a:rPr kumimoji="1" lang="zh-CN" altLang="en-US" sz="1400" dirty="0">
                <a:solidFill>
                  <a:schemeClr val="bg1">
                    <a:alpha val="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 </a:t>
            </a:r>
            <a:r>
              <a:rPr kumimoji="1" lang="en-US" altLang="zh-CN" sz="1400" dirty="0">
                <a:solidFill>
                  <a:schemeClr val="bg1">
                    <a:alpha val="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search</a:t>
            </a:r>
            <a:r>
              <a:rPr kumimoji="1" lang="zh-CN" altLang="en-US" sz="1400" dirty="0">
                <a:solidFill>
                  <a:schemeClr val="bg1">
                    <a:alpha val="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中获取搜索建议和</a:t>
            </a:r>
            <a:r>
              <a:rPr kumimoji="1" lang="en-US" altLang="zh-CN" sz="1400" dirty="0">
                <a:solidFill>
                  <a:schemeClr val="bg1">
                    <a:alpha val="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web</a:t>
            </a:r>
            <a:r>
              <a:rPr kumimoji="1" lang="zh-CN" altLang="en-US" sz="1400" dirty="0">
                <a:solidFill>
                  <a:schemeClr val="bg1">
                    <a:alpha val="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结果，并让</a:t>
            </a:r>
            <a:r>
              <a:rPr kumimoji="1" lang="en-US" altLang="zh-CN" sz="1400" dirty="0">
                <a:solidFill>
                  <a:schemeClr val="bg1">
                    <a:alpha val="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Microsoft</a:t>
            </a:r>
            <a:r>
              <a:rPr kumimoji="1" lang="zh-CN" altLang="en-US" sz="1400" dirty="0">
                <a:solidFill>
                  <a:schemeClr val="bg1">
                    <a:alpha val="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使用我的搜索历史记录、位置和一些账户信息是我的体验个性化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2304B3BD-A770-F9A6-2566-980A1B268E94}"/>
              </a:ext>
            </a:extLst>
          </p:cNvPr>
          <p:cNvSpPr txBox="1"/>
          <p:nvPr/>
        </p:nvSpPr>
        <p:spPr>
          <a:xfrm>
            <a:off x="6983153" y="2306096"/>
            <a:ext cx="87975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b="1" dirty="0">
                <a:solidFill>
                  <a:schemeClr val="bg1">
                    <a:alpha val="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开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90F6CADA-5C57-993C-3FAF-45520353CF8C}"/>
              </a:ext>
            </a:extLst>
          </p:cNvPr>
          <p:cNvSpPr txBox="1"/>
          <p:nvPr/>
        </p:nvSpPr>
        <p:spPr>
          <a:xfrm>
            <a:off x="6983153" y="2775187"/>
            <a:ext cx="87975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>
                <a:solidFill>
                  <a:schemeClr val="bg1">
                    <a:alpha val="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在</a:t>
            </a:r>
            <a:r>
              <a:rPr kumimoji="1" lang="en-US" altLang="zh-CN" sz="1400" dirty="0">
                <a:solidFill>
                  <a:schemeClr val="bg1">
                    <a:alpha val="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internet</a:t>
            </a:r>
            <a:r>
              <a:rPr kumimoji="1" lang="zh-CN" altLang="en-US" sz="1400" dirty="0">
                <a:solidFill>
                  <a:schemeClr val="bg1">
                    <a:alpha val="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 </a:t>
            </a:r>
            <a:r>
              <a:rPr kumimoji="1" lang="en-US" altLang="zh-CN" sz="1400" dirty="0">
                <a:solidFill>
                  <a:schemeClr val="bg1">
                    <a:alpha val="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explorer</a:t>
            </a:r>
            <a:r>
              <a:rPr kumimoji="1" lang="zh-CN" altLang="en-US" sz="1400" dirty="0">
                <a:solidFill>
                  <a:schemeClr val="bg1">
                    <a:alpha val="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中，使用页预测功能来预加载页，该操作将我的浏览历史记录发送给</a:t>
            </a:r>
            <a:r>
              <a:rPr kumimoji="1" lang="en-US" altLang="zh-CN" sz="1400" dirty="0">
                <a:solidFill>
                  <a:schemeClr val="bg1">
                    <a:alpha val="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Microsoft</a:t>
            </a:r>
            <a:endParaRPr kumimoji="1" lang="zh-CN" altLang="en-US" sz="1400" dirty="0">
              <a:solidFill>
                <a:schemeClr val="bg1">
                  <a:alpha val="0"/>
                </a:schemeClr>
              </a:solidFill>
              <a:latin typeface="PingFang SC Light" panose="020B0300000000000000" pitchFamily="34" charset="-122"/>
              <a:ea typeface="PingFang SC Light" panose="020B0300000000000000" pitchFamily="34" charset="-122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A69B578E-56C9-A518-0F6B-73CDCDE314E0}"/>
              </a:ext>
            </a:extLst>
          </p:cNvPr>
          <p:cNvSpPr txBox="1"/>
          <p:nvPr/>
        </p:nvSpPr>
        <p:spPr>
          <a:xfrm>
            <a:off x="6983153" y="3116177"/>
            <a:ext cx="87975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b="1" dirty="0">
                <a:solidFill>
                  <a:schemeClr val="bg1">
                    <a:alpha val="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开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185A2A36-5505-0760-4FD1-3675FD30429E}"/>
              </a:ext>
            </a:extLst>
          </p:cNvPr>
          <p:cNvSpPr txBox="1"/>
          <p:nvPr/>
        </p:nvSpPr>
        <p:spPr>
          <a:xfrm>
            <a:off x="6983153" y="3537951"/>
            <a:ext cx="87975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>
                <a:solidFill>
                  <a:schemeClr val="bg1">
                    <a:alpha val="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允许应用使用我的名字和用户头像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7774103F-B200-308B-8BE9-5A8F929362E7}"/>
              </a:ext>
            </a:extLst>
          </p:cNvPr>
          <p:cNvSpPr txBox="1"/>
          <p:nvPr/>
        </p:nvSpPr>
        <p:spPr>
          <a:xfrm>
            <a:off x="6983153" y="3878941"/>
            <a:ext cx="87975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b="1" dirty="0">
                <a:solidFill>
                  <a:schemeClr val="bg1">
                    <a:alpha val="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开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DFD4C615-D168-D67F-3288-4C75456E968F}"/>
              </a:ext>
            </a:extLst>
          </p:cNvPr>
          <p:cNvSpPr txBox="1"/>
          <p:nvPr/>
        </p:nvSpPr>
        <p:spPr>
          <a:xfrm>
            <a:off x="6983153" y="4300715"/>
            <a:ext cx="87975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>
                <a:solidFill>
                  <a:schemeClr val="bg1">
                    <a:alpha val="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允许</a:t>
            </a:r>
            <a:r>
              <a:rPr kumimoji="1" lang="en-US" altLang="zh-CN" sz="1400" dirty="0">
                <a:solidFill>
                  <a:schemeClr val="bg1">
                    <a:alpha val="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Windows</a:t>
            </a:r>
            <a:r>
              <a:rPr kumimoji="1" lang="zh-CN" altLang="en-US" sz="1400" dirty="0">
                <a:solidFill>
                  <a:schemeClr val="bg1">
                    <a:alpha val="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和应用从</a:t>
            </a:r>
            <a:r>
              <a:rPr kumimoji="1" lang="en-US" altLang="zh-CN" sz="1400" dirty="0">
                <a:solidFill>
                  <a:schemeClr val="bg1">
                    <a:alpha val="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Windows</a:t>
            </a:r>
            <a:r>
              <a:rPr kumimoji="1" lang="zh-CN" altLang="en-US" sz="1400" dirty="0">
                <a:solidFill>
                  <a:schemeClr val="bg1">
                    <a:alpha val="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位置平台请求我所在的位置</a:t>
            </a: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659B2531-7892-712A-1DA7-29D77FB8AF27}"/>
              </a:ext>
            </a:extLst>
          </p:cNvPr>
          <p:cNvSpPr txBox="1"/>
          <p:nvPr/>
        </p:nvSpPr>
        <p:spPr>
          <a:xfrm>
            <a:off x="6983153" y="4641705"/>
            <a:ext cx="87975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b="1" dirty="0">
                <a:solidFill>
                  <a:schemeClr val="bg1">
                    <a:alpha val="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开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574F5A9C-C820-EA60-C193-849C60AAAAD2}"/>
              </a:ext>
            </a:extLst>
          </p:cNvPr>
          <p:cNvSpPr txBox="1"/>
          <p:nvPr/>
        </p:nvSpPr>
        <p:spPr>
          <a:xfrm>
            <a:off x="6983153" y="5063479"/>
            <a:ext cx="87975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>
                <a:solidFill>
                  <a:schemeClr val="bg1">
                    <a:alpha val="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在</a:t>
            </a:r>
            <a:r>
              <a:rPr kumimoji="1" lang="en-US" altLang="zh-CN" sz="1400" dirty="0">
                <a:solidFill>
                  <a:schemeClr val="bg1">
                    <a:alpha val="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Windows</a:t>
            </a:r>
            <a:r>
              <a:rPr kumimoji="1" lang="zh-CN" altLang="en-US" sz="1400" dirty="0">
                <a:solidFill>
                  <a:schemeClr val="bg1">
                    <a:alpha val="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 </a:t>
            </a:r>
            <a:r>
              <a:rPr kumimoji="1" lang="en-US" altLang="zh-CN" sz="1400" dirty="0">
                <a:solidFill>
                  <a:schemeClr val="bg1">
                    <a:alpha val="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defender</a:t>
            </a:r>
            <a:r>
              <a:rPr kumimoji="1" lang="zh-CN" altLang="en-US" sz="1400" dirty="0">
                <a:solidFill>
                  <a:schemeClr val="bg1">
                    <a:alpha val="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已启用时，通过向</a:t>
            </a:r>
            <a:r>
              <a:rPr kumimoji="1" lang="en-US" altLang="zh-CN" sz="1400" dirty="0">
                <a:solidFill>
                  <a:schemeClr val="bg1">
                    <a:alpha val="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Microsoft</a:t>
            </a:r>
            <a:r>
              <a:rPr kumimoji="1" lang="zh-CN" altLang="en-US" sz="1400" dirty="0">
                <a:solidFill>
                  <a:schemeClr val="bg1">
                    <a:alpha val="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主动保护服务发送信息和文件来获得更好的保护，以免受恶意软件的威胁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D720BCAD-3D32-48C6-D76C-9F5E777F7C11}"/>
              </a:ext>
            </a:extLst>
          </p:cNvPr>
          <p:cNvSpPr txBox="1"/>
          <p:nvPr/>
        </p:nvSpPr>
        <p:spPr>
          <a:xfrm>
            <a:off x="6983153" y="5404469"/>
            <a:ext cx="87975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b="1" dirty="0">
                <a:solidFill>
                  <a:schemeClr val="bg1">
                    <a:alpha val="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开</a:t>
            </a:r>
          </a:p>
        </p:txBody>
      </p:sp>
    </p:spTree>
    <p:extLst>
      <p:ext uri="{BB962C8B-B14F-4D97-AF65-F5344CB8AC3E}">
        <p14:creationId xmlns:p14="http://schemas.microsoft.com/office/powerpoint/2010/main" val="426080589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 advClick="0">
        <p159:morph option="byObject"/>
      </p:transition>
    </mc:Choice>
    <mc:Fallback>
      <p:transition advClick="0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5255B5D-590F-2213-3082-CD635137ABD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A36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3B474EC-AF58-1D48-EF6E-6CD10C7E6355}"/>
              </a:ext>
            </a:extLst>
          </p:cNvPr>
          <p:cNvSpPr txBox="1"/>
          <p:nvPr/>
        </p:nvSpPr>
        <p:spPr>
          <a:xfrm>
            <a:off x="2351690" y="619320"/>
            <a:ext cx="41883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400" dirty="0">
                <a:solidFill>
                  <a:schemeClr val="bg1"/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设置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CB62FDB-C5CE-20D2-DFCD-834F997D49CE}"/>
              </a:ext>
            </a:extLst>
          </p:cNvPr>
          <p:cNvSpPr txBox="1"/>
          <p:nvPr/>
        </p:nvSpPr>
        <p:spPr>
          <a:xfrm>
            <a:off x="2351689" y="1405014"/>
            <a:ext cx="87975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从</a:t>
            </a:r>
            <a:r>
              <a:rPr kumimoji="1" lang="en-US" altLang="zh-CN" sz="2400" dirty="0">
                <a:solidFill>
                  <a:schemeClr val="bg1"/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Microsoft™️</a:t>
            </a:r>
            <a:r>
              <a:rPr kumimoji="1" lang="zh-CN" altLang="en-US" sz="2400" dirty="0">
                <a:solidFill>
                  <a:schemeClr val="bg1"/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和其他服务共享信息</a:t>
            </a:r>
          </a:p>
        </p:txBody>
      </p:sp>
      <p:grpSp>
        <p:nvGrpSpPr>
          <p:cNvPr id="14" name="图形 27">
            <a:extLst>
              <a:ext uri="{FF2B5EF4-FFF2-40B4-BE49-F238E27FC236}">
                <a16:creationId xmlns:a16="http://schemas.microsoft.com/office/drawing/2014/main" id="{2246DA30-F936-B7FC-05FB-4EA7360F3AE5}"/>
              </a:ext>
            </a:extLst>
          </p:cNvPr>
          <p:cNvGrpSpPr/>
          <p:nvPr/>
        </p:nvGrpSpPr>
        <p:grpSpPr>
          <a:xfrm>
            <a:off x="2504795" y="6189486"/>
            <a:ext cx="407862" cy="401788"/>
            <a:chOff x="6314382" y="3213556"/>
            <a:chExt cx="407862" cy="401788"/>
          </a:xfrm>
        </p:grpSpPr>
        <p:sp>
          <p:nvSpPr>
            <p:cNvPr id="15" name="任意形状 14">
              <a:extLst>
                <a:ext uri="{FF2B5EF4-FFF2-40B4-BE49-F238E27FC236}">
                  <a16:creationId xmlns:a16="http://schemas.microsoft.com/office/drawing/2014/main" id="{808A1D3A-A198-A3FA-8E09-5F90DC1F6F30}"/>
                </a:ext>
              </a:extLst>
            </p:cNvPr>
            <p:cNvSpPr/>
            <p:nvPr/>
          </p:nvSpPr>
          <p:spPr>
            <a:xfrm>
              <a:off x="6358324" y="3254026"/>
              <a:ext cx="295721" cy="296549"/>
            </a:xfrm>
            <a:custGeom>
              <a:avLst/>
              <a:gdLst>
                <a:gd name="connsiteX0" fmla="*/ -826 w 295721"/>
                <a:gd name="connsiteY0" fmla="*/ 147947 h 296549"/>
                <a:gd name="connsiteX1" fmla="*/ 147032 w 295721"/>
                <a:gd name="connsiteY1" fmla="*/ -328 h 296549"/>
                <a:gd name="connsiteX2" fmla="*/ 294895 w 295721"/>
                <a:gd name="connsiteY2" fmla="*/ 147947 h 296549"/>
                <a:gd name="connsiteX3" fmla="*/ 147032 w 295721"/>
                <a:gd name="connsiteY3" fmla="*/ 296221 h 296549"/>
                <a:gd name="connsiteX4" fmla="*/ -826 w 295721"/>
                <a:gd name="connsiteY4" fmla="*/ 147947 h 296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721" h="296549">
                  <a:moveTo>
                    <a:pt x="-826" y="147947"/>
                  </a:moveTo>
                  <a:cubicBezTo>
                    <a:pt x="-826" y="66057"/>
                    <a:pt x="65374" y="-328"/>
                    <a:pt x="147032" y="-328"/>
                  </a:cubicBezTo>
                  <a:cubicBezTo>
                    <a:pt x="228691" y="-328"/>
                    <a:pt x="294895" y="66057"/>
                    <a:pt x="294895" y="147947"/>
                  </a:cubicBezTo>
                  <a:cubicBezTo>
                    <a:pt x="294895" y="229836"/>
                    <a:pt x="228691" y="296221"/>
                    <a:pt x="147032" y="296221"/>
                  </a:cubicBezTo>
                  <a:cubicBezTo>
                    <a:pt x="65374" y="296221"/>
                    <a:pt x="-826" y="229836"/>
                    <a:pt x="-826" y="147947"/>
                  </a:cubicBezTo>
                  <a:close/>
                </a:path>
              </a:pathLst>
            </a:custGeom>
            <a:noFill/>
            <a:ln w="49698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" name="任意形状 15">
              <a:extLst>
                <a:ext uri="{FF2B5EF4-FFF2-40B4-BE49-F238E27FC236}">
                  <a16:creationId xmlns:a16="http://schemas.microsoft.com/office/drawing/2014/main" id="{729D922E-76A1-0C06-BD4F-B9632FE5A3F9}"/>
                </a:ext>
              </a:extLst>
            </p:cNvPr>
            <p:cNvSpPr/>
            <p:nvPr/>
          </p:nvSpPr>
          <p:spPr>
            <a:xfrm>
              <a:off x="6480998" y="3213556"/>
              <a:ext cx="54670" cy="401788"/>
            </a:xfrm>
            <a:custGeom>
              <a:avLst/>
              <a:gdLst>
                <a:gd name="connsiteX0" fmla="*/ -826 w 54670"/>
                <a:gd name="connsiteY0" fmla="*/ -328 h 401788"/>
                <a:gd name="connsiteX1" fmla="*/ 53845 w 54670"/>
                <a:gd name="connsiteY1" fmla="*/ -328 h 401788"/>
                <a:gd name="connsiteX2" fmla="*/ 53845 w 54670"/>
                <a:gd name="connsiteY2" fmla="*/ 401460 h 401788"/>
                <a:gd name="connsiteX3" fmla="*/ -826 w 54670"/>
                <a:gd name="connsiteY3" fmla="*/ 401460 h 401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670" h="401788">
                  <a:moveTo>
                    <a:pt x="-826" y="-328"/>
                  </a:moveTo>
                  <a:lnTo>
                    <a:pt x="53845" y="-328"/>
                  </a:lnTo>
                  <a:lnTo>
                    <a:pt x="53845" y="401460"/>
                  </a:lnTo>
                  <a:lnTo>
                    <a:pt x="-826" y="401460"/>
                  </a:lnTo>
                  <a:close/>
                </a:path>
              </a:pathLst>
            </a:custGeom>
            <a:solidFill>
              <a:srgbClr val="23447B"/>
            </a:solidFill>
            <a:ln w="8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" name="任意形状 16">
              <a:extLst>
                <a:ext uri="{FF2B5EF4-FFF2-40B4-BE49-F238E27FC236}">
                  <a16:creationId xmlns:a16="http://schemas.microsoft.com/office/drawing/2014/main" id="{20AB06FE-FCC6-1BC1-C8E3-36FDAEE0E748}"/>
                </a:ext>
              </a:extLst>
            </p:cNvPr>
            <p:cNvSpPr/>
            <p:nvPr/>
          </p:nvSpPr>
          <p:spPr>
            <a:xfrm>
              <a:off x="6314382" y="3376701"/>
              <a:ext cx="407862" cy="53803"/>
            </a:xfrm>
            <a:custGeom>
              <a:avLst/>
              <a:gdLst>
                <a:gd name="connsiteX0" fmla="*/ -826 w 407862"/>
                <a:gd name="connsiteY0" fmla="*/ -328 h 53803"/>
                <a:gd name="connsiteX1" fmla="*/ 407036 w 407862"/>
                <a:gd name="connsiteY1" fmla="*/ -328 h 53803"/>
                <a:gd name="connsiteX2" fmla="*/ 407036 w 407862"/>
                <a:gd name="connsiteY2" fmla="*/ 53475 h 53803"/>
                <a:gd name="connsiteX3" fmla="*/ -826 w 407862"/>
                <a:gd name="connsiteY3" fmla="*/ 53475 h 53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7862" h="53803">
                  <a:moveTo>
                    <a:pt x="-826" y="-328"/>
                  </a:moveTo>
                  <a:lnTo>
                    <a:pt x="407036" y="-328"/>
                  </a:lnTo>
                  <a:lnTo>
                    <a:pt x="407036" y="53475"/>
                  </a:lnTo>
                  <a:lnTo>
                    <a:pt x="-826" y="53475"/>
                  </a:lnTo>
                  <a:close/>
                </a:path>
              </a:pathLst>
            </a:custGeom>
            <a:solidFill>
              <a:srgbClr val="23447B"/>
            </a:solidFill>
            <a:ln w="8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" name="任意形状 17">
              <a:extLst>
                <a:ext uri="{FF2B5EF4-FFF2-40B4-BE49-F238E27FC236}">
                  <a16:creationId xmlns:a16="http://schemas.microsoft.com/office/drawing/2014/main" id="{EB4CA50D-ECE2-1609-B558-748B75D3BC6E}"/>
                </a:ext>
              </a:extLst>
            </p:cNvPr>
            <p:cNvSpPr/>
            <p:nvPr/>
          </p:nvSpPr>
          <p:spPr>
            <a:xfrm>
              <a:off x="6336027" y="3251209"/>
              <a:ext cx="319415" cy="317733"/>
            </a:xfrm>
            <a:custGeom>
              <a:avLst/>
              <a:gdLst>
                <a:gd name="connsiteX0" fmla="*/ 280129 w 319415"/>
                <a:gd name="connsiteY0" fmla="*/ -328 h 317733"/>
                <a:gd name="connsiteX1" fmla="*/ 318589 w 319415"/>
                <a:gd name="connsiteY1" fmla="*/ 38401 h 317733"/>
                <a:gd name="connsiteX2" fmla="*/ 37634 w 319415"/>
                <a:gd name="connsiteY2" fmla="*/ 317406 h 317733"/>
                <a:gd name="connsiteX3" fmla="*/ -826 w 319415"/>
                <a:gd name="connsiteY3" fmla="*/ 278677 h 317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9415" h="317733">
                  <a:moveTo>
                    <a:pt x="280129" y="-328"/>
                  </a:moveTo>
                  <a:lnTo>
                    <a:pt x="318589" y="38401"/>
                  </a:lnTo>
                  <a:lnTo>
                    <a:pt x="37634" y="317406"/>
                  </a:lnTo>
                  <a:lnTo>
                    <a:pt x="-826" y="278677"/>
                  </a:lnTo>
                  <a:close/>
                </a:path>
              </a:pathLst>
            </a:custGeom>
            <a:solidFill>
              <a:srgbClr val="23447B"/>
            </a:solidFill>
            <a:ln w="8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" name="任意形状 18">
              <a:extLst>
                <a:ext uri="{FF2B5EF4-FFF2-40B4-BE49-F238E27FC236}">
                  <a16:creationId xmlns:a16="http://schemas.microsoft.com/office/drawing/2014/main" id="{8030B097-5C14-4182-9D84-020C476F65D4}"/>
                </a:ext>
              </a:extLst>
            </p:cNvPr>
            <p:cNvSpPr/>
            <p:nvPr/>
          </p:nvSpPr>
          <p:spPr>
            <a:xfrm>
              <a:off x="6340123" y="3223151"/>
              <a:ext cx="339912" cy="339938"/>
            </a:xfrm>
            <a:custGeom>
              <a:avLst/>
              <a:gdLst>
                <a:gd name="connsiteX0" fmla="*/ 339087 w 339912"/>
                <a:gd name="connsiteY0" fmla="*/ 301018 h 339938"/>
                <a:gd name="connsiteX1" fmla="*/ 300487 w 339912"/>
                <a:gd name="connsiteY1" fmla="*/ 339611 h 339938"/>
                <a:gd name="connsiteX2" fmla="*/ -826 w 339912"/>
                <a:gd name="connsiteY2" fmla="*/ 38264 h 339938"/>
                <a:gd name="connsiteX3" fmla="*/ 37770 w 339912"/>
                <a:gd name="connsiteY3" fmla="*/ -328 h 339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9912" h="339938">
                  <a:moveTo>
                    <a:pt x="339087" y="301018"/>
                  </a:moveTo>
                  <a:lnTo>
                    <a:pt x="300487" y="339611"/>
                  </a:lnTo>
                  <a:lnTo>
                    <a:pt x="-826" y="38264"/>
                  </a:lnTo>
                  <a:lnTo>
                    <a:pt x="37770" y="-328"/>
                  </a:lnTo>
                  <a:close/>
                </a:path>
              </a:pathLst>
            </a:custGeom>
            <a:solidFill>
              <a:srgbClr val="23447B"/>
            </a:solidFill>
            <a:ln w="8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0" name="任意形状 19">
              <a:extLst>
                <a:ext uri="{FF2B5EF4-FFF2-40B4-BE49-F238E27FC236}">
                  <a16:creationId xmlns:a16="http://schemas.microsoft.com/office/drawing/2014/main" id="{C25F6DF7-663D-9891-C1A7-4788E56C3FF1}"/>
                </a:ext>
              </a:extLst>
            </p:cNvPr>
            <p:cNvSpPr/>
            <p:nvPr/>
          </p:nvSpPr>
          <p:spPr>
            <a:xfrm>
              <a:off x="6473188" y="3215291"/>
              <a:ext cx="70291" cy="182236"/>
            </a:xfrm>
            <a:custGeom>
              <a:avLst/>
              <a:gdLst>
                <a:gd name="connsiteX0" fmla="*/ -826 w 70291"/>
                <a:gd name="connsiteY0" fmla="*/ 146763 h 182236"/>
                <a:gd name="connsiteX1" fmla="*/ 16747 w 70291"/>
                <a:gd name="connsiteY1" fmla="*/ 146763 h 182236"/>
                <a:gd name="connsiteX2" fmla="*/ 16747 w 70291"/>
                <a:gd name="connsiteY2" fmla="*/ -328 h 182236"/>
                <a:gd name="connsiteX3" fmla="*/ 51892 w 70291"/>
                <a:gd name="connsiteY3" fmla="*/ -328 h 182236"/>
                <a:gd name="connsiteX4" fmla="*/ 51892 w 70291"/>
                <a:gd name="connsiteY4" fmla="*/ 146763 h 182236"/>
                <a:gd name="connsiteX5" fmla="*/ 69465 w 70291"/>
                <a:gd name="connsiteY5" fmla="*/ 146763 h 182236"/>
                <a:gd name="connsiteX6" fmla="*/ 34320 w 70291"/>
                <a:gd name="connsiteY6" fmla="*/ 181909 h 182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0291" h="182236">
                  <a:moveTo>
                    <a:pt x="-826" y="146763"/>
                  </a:moveTo>
                  <a:lnTo>
                    <a:pt x="16747" y="146763"/>
                  </a:lnTo>
                  <a:lnTo>
                    <a:pt x="16747" y="-328"/>
                  </a:lnTo>
                  <a:lnTo>
                    <a:pt x="51892" y="-328"/>
                  </a:lnTo>
                  <a:lnTo>
                    <a:pt x="51892" y="146763"/>
                  </a:lnTo>
                  <a:lnTo>
                    <a:pt x="69465" y="146763"/>
                  </a:lnTo>
                  <a:lnTo>
                    <a:pt x="34320" y="181909"/>
                  </a:lnTo>
                  <a:close/>
                </a:path>
              </a:pathLst>
            </a:custGeom>
            <a:solidFill>
              <a:srgbClr val="FFFFFF"/>
            </a:solidFill>
            <a:ln w="8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1" name="任意形状 20">
              <a:extLst>
                <a:ext uri="{FF2B5EF4-FFF2-40B4-BE49-F238E27FC236}">
                  <a16:creationId xmlns:a16="http://schemas.microsoft.com/office/drawing/2014/main" id="{35D17D36-1E81-0954-BFEC-61E8467DB43B}"/>
                </a:ext>
              </a:extLst>
            </p:cNvPr>
            <p:cNvSpPr/>
            <p:nvPr/>
          </p:nvSpPr>
          <p:spPr>
            <a:xfrm>
              <a:off x="6535669" y="3368023"/>
              <a:ext cx="182236" cy="70291"/>
            </a:xfrm>
            <a:custGeom>
              <a:avLst/>
              <a:gdLst>
                <a:gd name="connsiteX0" fmla="*/ 146265 w 182236"/>
                <a:gd name="connsiteY0" fmla="*/ 69963 h 70291"/>
                <a:gd name="connsiteX1" fmla="*/ 146265 w 182236"/>
                <a:gd name="connsiteY1" fmla="*/ 52390 h 70291"/>
                <a:gd name="connsiteX2" fmla="*/ -826 w 182236"/>
                <a:gd name="connsiteY2" fmla="*/ 52390 h 70291"/>
                <a:gd name="connsiteX3" fmla="*/ -826 w 182236"/>
                <a:gd name="connsiteY3" fmla="*/ 17245 h 70291"/>
                <a:gd name="connsiteX4" fmla="*/ 146265 w 182236"/>
                <a:gd name="connsiteY4" fmla="*/ 17245 h 70291"/>
                <a:gd name="connsiteX5" fmla="*/ 146265 w 182236"/>
                <a:gd name="connsiteY5" fmla="*/ -328 h 70291"/>
                <a:gd name="connsiteX6" fmla="*/ 181410 w 182236"/>
                <a:gd name="connsiteY6" fmla="*/ 34818 h 70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2236" h="70291">
                  <a:moveTo>
                    <a:pt x="146265" y="69963"/>
                  </a:moveTo>
                  <a:lnTo>
                    <a:pt x="146265" y="52390"/>
                  </a:lnTo>
                  <a:lnTo>
                    <a:pt x="-826" y="52390"/>
                  </a:lnTo>
                  <a:lnTo>
                    <a:pt x="-826" y="17245"/>
                  </a:lnTo>
                  <a:lnTo>
                    <a:pt x="146265" y="17245"/>
                  </a:lnTo>
                  <a:lnTo>
                    <a:pt x="146265" y="-328"/>
                  </a:lnTo>
                  <a:lnTo>
                    <a:pt x="181410" y="34818"/>
                  </a:lnTo>
                  <a:close/>
                </a:path>
              </a:pathLst>
            </a:custGeom>
            <a:solidFill>
              <a:srgbClr val="FFFFFF"/>
            </a:solidFill>
            <a:ln w="8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12" name="椭圆 11">
            <a:extLst>
              <a:ext uri="{FF2B5EF4-FFF2-40B4-BE49-F238E27FC236}">
                <a16:creationId xmlns:a16="http://schemas.microsoft.com/office/drawing/2014/main" id="{4EB03085-8CF2-AF7F-AF1A-89267B0B77D9}"/>
              </a:ext>
            </a:extLst>
          </p:cNvPr>
          <p:cNvSpPr/>
          <p:nvPr/>
        </p:nvSpPr>
        <p:spPr>
          <a:xfrm>
            <a:off x="1504708" y="766759"/>
            <a:ext cx="474562" cy="474562"/>
          </a:xfrm>
          <a:prstGeom prst="ellipse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任意形状 26">
            <a:extLst>
              <a:ext uri="{FF2B5EF4-FFF2-40B4-BE49-F238E27FC236}">
                <a16:creationId xmlns:a16="http://schemas.microsoft.com/office/drawing/2014/main" id="{50287453-3382-CE04-1433-3ADF795C83CE}"/>
              </a:ext>
            </a:extLst>
          </p:cNvPr>
          <p:cNvSpPr/>
          <p:nvPr/>
        </p:nvSpPr>
        <p:spPr>
          <a:xfrm>
            <a:off x="1606500" y="894577"/>
            <a:ext cx="266905" cy="208609"/>
          </a:xfrm>
          <a:custGeom>
            <a:avLst/>
            <a:gdLst>
              <a:gd name="connsiteX0" fmla="*/ 113357 w 325224"/>
              <a:gd name="connsiteY0" fmla="*/ 0 h 226713"/>
              <a:gd name="connsiteX1" fmla="*/ 150829 w 325224"/>
              <a:gd name="connsiteY1" fmla="*/ 0 h 226713"/>
              <a:gd name="connsiteX2" fmla="*/ 150829 w 325224"/>
              <a:gd name="connsiteY2" fmla="*/ 74209 h 226713"/>
              <a:gd name="connsiteX3" fmla="*/ 325224 w 325224"/>
              <a:gd name="connsiteY3" fmla="*/ 74209 h 226713"/>
              <a:gd name="connsiteX4" fmla="*/ 325224 w 325224"/>
              <a:gd name="connsiteY4" fmla="*/ 152505 h 226713"/>
              <a:gd name="connsiteX5" fmla="*/ 150829 w 325224"/>
              <a:gd name="connsiteY5" fmla="*/ 152505 h 226713"/>
              <a:gd name="connsiteX6" fmla="*/ 150829 w 325224"/>
              <a:gd name="connsiteY6" fmla="*/ 226713 h 226713"/>
              <a:gd name="connsiteX7" fmla="*/ 113356 w 325224"/>
              <a:gd name="connsiteY7" fmla="*/ 226713 h 226713"/>
              <a:gd name="connsiteX8" fmla="*/ 0 w 325224"/>
              <a:gd name="connsiteY8" fmla="*/ 113357 h 226713"/>
              <a:gd name="connsiteX0" fmla="*/ 113357 w 325224"/>
              <a:gd name="connsiteY0" fmla="*/ 0 h 226713"/>
              <a:gd name="connsiteX1" fmla="*/ 150829 w 325224"/>
              <a:gd name="connsiteY1" fmla="*/ 0 h 226713"/>
              <a:gd name="connsiteX2" fmla="*/ 99778 w 325224"/>
              <a:gd name="connsiteY2" fmla="*/ 74209 h 226713"/>
              <a:gd name="connsiteX3" fmla="*/ 325224 w 325224"/>
              <a:gd name="connsiteY3" fmla="*/ 74209 h 226713"/>
              <a:gd name="connsiteX4" fmla="*/ 325224 w 325224"/>
              <a:gd name="connsiteY4" fmla="*/ 152505 h 226713"/>
              <a:gd name="connsiteX5" fmla="*/ 150829 w 325224"/>
              <a:gd name="connsiteY5" fmla="*/ 152505 h 226713"/>
              <a:gd name="connsiteX6" fmla="*/ 150829 w 325224"/>
              <a:gd name="connsiteY6" fmla="*/ 226713 h 226713"/>
              <a:gd name="connsiteX7" fmla="*/ 113356 w 325224"/>
              <a:gd name="connsiteY7" fmla="*/ 226713 h 226713"/>
              <a:gd name="connsiteX8" fmla="*/ 0 w 325224"/>
              <a:gd name="connsiteY8" fmla="*/ 113357 h 226713"/>
              <a:gd name="connsiteX9" fmla="*/ 113357 w 325224"/>
              <a:gd name="connsiteY9" fmla="*/ 0 h 226713"/>
              <a:gd name="connsiteX0" fmla="*/ 113357 w 325224"/>
              <a:gd name="connsiteY0" fmla="*/ 3175 h 229888"/>
              <a:gd name="connsiteX1" fmla="*/ 184863 w 325224"/>
              <a:gd name="connsiteY1" fmla="*/ 0 h 229888"/>
              <a:gd name="connsiteX2" fmla="*/ 99778 w 325224"/>
              <a:gd name="connsiteY2" fmla="*/ 77384 h 229888"/>
              <a:gd name="connsiteX3" fmla="*/ 325224 w 325224"/>
              <a:gd name="connsiteY3" fmla="*/ 77384 h 229888"/>
              <a:gd name="connsiteX4" fmla="*/ 325224 w 325224"/>
              <a:gd name="connsiteY4" fmla="*/ 155680 h 229888"/>
              <a:gd name="connsiteX5" fmla="*/ 150829 w 325224"/>
              <a:gd name="connsiteY5" fmla="*/ 155680 h 229888"/>
              <a:gd name="connsiteX6" fmla="*/ 150829 w 325224"/>
              <a:gd name="connsiteY6" fmla="*/ 229888 h 229888"/>
              <a:gd name="connsiteX7" fmla="*/ 113356 w 325224"/>
              <a:gd name="connsiteY7" fmla="*/ 229888 h 229888"/>
              <a:gd name="connsiteX8" fmla="*/ 0 w 325224"/>
              <a:gd name="connsiteY8" fmla="*/ 116532 h 229888"/>
              <a:gd name="connsiteX9" fmla="*/ 113357 w 325224"/>
              <a:gd name="connsiteY9" fmla="*/ 3175 h 229888"/>
              <a:gd name="connsiteX0" fmla="*/ 113357 w 325224"/>
              <a:gd name="connsiteY0" fmla="*/ 3175 h 229888"/>
              <a:gd name="connsiteX1" fmla="*/ 184863 w 325224"/>
              <a:gd name="connsiteY1" fmla="*/ 0 h 229888"/>
              <a:gd name="connsiteX2" fmla="*/ 99778 w 325224"/>
              <a:gd name="connsiteY2" fmla="*/ 77384 h 229888"/>
              <a:gd name="connsiteX3" fmla="*/ 325224 w 325224"/>
              <a:gd name="connsiteY3" fmla="*/ 77384 h 229888"/>
              <a:gd name="connsiteX4" fmla="*/ 325224 w 325224"/>
              <a:gd name="connsiteY4" fmla="*/ 155680 h 229888"/>
              <a:gd name="connsiteX5" fmla="*/ 99778 w 325224"/>
              <a:gd name="connsiteY5" fmla="*/ 149330 h 229888"/>
              <a:gd name="connsiteX6" fmla="*/ 150829 w 325224"/>
              <a:gd name="connsiteY6" fmla="*/ 229888 h 229888"/>
              <a:gd name="connsiteX7" fmla="*/ 113356 w 325224"/>
              <a:gd name="connsiteY7" fmla="*/ 229888 h 229888"/>
              <a:gd name="connsiteX8" fmla="*/ 0 w 325224"/>
              <a:gd name="connsiteY8" fmla="*/ 116532 h 229888"/>
              <a:gd name="connsiteX9" fmla="*/ 113357 w 325224"/>
              <a:gd name="connsiteY9" fmla="*/ 3175 h 229888"/>
              <a:gd name="connsiteX0" fmla="*/ 113357 w 325224"/>
              <a:gd name="connsiteY0" fmla="*/ 3175 h 236238"/>
              <a:gd name="connsiteX1" fmla="*/ 184863 w 325224"/>
              <a:gd name="connsiteY1" fmla="*/ 0 h 236238"/>
              <a:gd name="connsiteX2" fmla="*/ 99778 w 325224"/>
              <a:gd name="connsiteY2" fmla="*/ 77384 h 236238"/>
              <a:gd name="connsiteX3" fmla="*/ 325224 w 325224"/>
              <a:gd name="connsiteY3" fmla="*/ 77384 h 236238"/>
              <a:gd name="connsiteX4" fmla="*/ 325224 w 325224"/>
              <a:gd name="connsiteY4" fmla="*/ 155680 h 236238"/>
              <a:gd name="connsiteX5" fmla="*/ 99778 w 325224"/>
              <a:gd name="connsiteY5" fmla="*/ 149330 h 236238"/>
              <a:gd name="connsiteX6" fmla="*/ 198477 w 325224"/>
              <a:gd name="connsiteY6" fmla="*/ 236238 h 236238"/>
              <a:gd name="connsiteX7" fmla="*/ 113356 w 325224"/>
              <a:gd name="connsiteY7" fmla="*/ 229888 h 236238"/>
              <a:gd name="connsiteX8" fmla="*/ 0 w 325224"/>
              <a:gd name="connsiteY8" fmla="*/ 116532 h 236238"/>
              <a:gd name="connsiteX9" fmla="*/ 113357 w 325224"/>
              <a:gd name="connsiteY9" fmla="*/ 3175 h 236238"/>
              <a:gd name="connsiteX0" fmla="*/ 113357 w 325224"/>
              <a:gd name="connsiteY0" fmla="*/ 3175 h 236238"/>
              <a:gd name="connsiteX1" fmla="*/ 184863 w 325224"/>
              <a:gd name="connsiteY1" fmla="*/ 0 h 236238"/>
              <a:gd name="connsiteX2" fmla="*/ 99778 w 325224"/>
              <a:gd name="connsiteY2" fmla="*/ 77384 h 236238"/>
              <a:gd name="connsiteX3" fmla="*/ 325224 w 325224"/>
              <a:gd name="connsiteY3" fmla="*/ 77384 h 236238"/>
              <a:gd name="connsiteX4" fmla="*/ 325224 w 325224"/>
              <a:gd name="connsiteY4" fmla="*/ 155680 h 236238"/>
              <a:gd name="connsiteX5" fmla="*/ 99778 w 325224"/>
              <a:gd name="connsiteY5" fmla="*/ 149330 h 236238"/>
              <a:gd name="connsiteX6" fmla="*/ 198477 w 325224"/>
              <a:gd name="connsiteY6" fmla="*/ 236238 h 236238"/>
              <a:gd name="connsiteX7" fmla="*/ 112266 w 325224"/>
              <a:gd name="connsiteY7" fmla="*/ 234974 h 236238"/>
              <a:gd name="connsiteX8" fmla="*/ 0 w 325224"/>
              <a:gd name="connsiteY8" fmla="*/ 116532 h 236238"/>
              <a:gd name="connsiteX9" fmla="*/ 113357 w 325224"/>
              <a:gd name="connsiteY9" fmla="*/ 3175 h 236238"/>
              <a:gd name="connsiteX0" fmla="*/ 112267 w 325224"/>
              <a:gd name="connsiteY0" fmla="*/ 0 h 237131"/>
              <a:gd name="connsiteX1" fmla="*/ 184863 w 325224"/>
              <a:gd name="connsiteY1" fmla="*/ 893 h 237131"/>
              <a:gd name="connsiteX2" fmla="*/ 99778 w 325224"/>
              <a:gd name="connsiteY2" fmla="*/ 78277 h 237131"/>
              <a:gd name="connsiteX3" fmla="*/ 325224 w 325224"/>
              <a:gd name="connsiteY3" fmla="*/ 78277 h 237131"/>
              <a:gd name="connsiteX4" fmla="*/ 325224 w 325224"/>
              <a:gd name="connsiteY4" fmla="*/ 156573 h 237131"/>
              <a:gd name="connsiteX5" fmla="*/ 99778 w 325224"/>
              <a:gd name="connsiteY5" fmla="*/ 150223 h 237131"/>
              <a:gd name="connsiteX6" fmla="*/ 198477 w 325224"/>
              <a:gd name="connsiteY6" fmla="*/ 237131 h 237131"/>
              <a:gd name="connsiteX7" fmla="*/ 112266 w 325224"/>
              <a:gd name="connsiteY7" fmla="*/ 235867 h 237131"/>
              <a:gd name="connsiteX8" fmla="*/ 0 w 325224"/>
              <a:gd name="connsiteY8" fmla="*/ 117425 h 237131"/>
              <a:gd name="connsiteX9" fmla="*/ 112267 w 325224"/>
              <a:gd name="connsiteY9" fmla="*/ 0 h 237131"/>
              <a:gd name="connsiteX0" fmla="*/ 112267 w 325224"/>
              <a:gd name="connsiteY0" fmla="*/ 0 h 237131"/>
              <a:gd name="connsiteX1" fmla="*/ 184863 w 325224"/>
              <a:gd name="connsiteY1" fmla="*/ 893 h 237131"/>
              <a:gd name="connsiteX2" fmla="*/ 108500 w 325224"/>
              <a:gd name="connsiteY2" fmla="*/ 78277 h 237131"/>
              <a:gd name="connsiteX3" fmla="*/ 325224 w 325224"/>
              <a:gd name="connsiteY3" fmla="*/ 78277 h 237131"/>
              <a:gd name="connsiteX4" fmla="*/ 325224 w 325224"/>
              <a:gd name="connsiteY4" fmla="*/ 156573 h 237131"/>
              <a:gd name="connsiteX5" fmla="*/ 99778 w 325224"/>
              <a:gd name="connsiteY5" fmla="*/ 150223 h 237131"/>
              <a:gd name="connsiteX6" fmla="*/ 198477 w 325224"/>
              <a:gd name="connsiteY6" fmla="*/ 237131 h 237131"/>
              <a:gd name="connsiteX7" fmla="*/ 112266 w 325224"/>
              <a:gd name="connsiteY7" fmla="*/ 235867 h 237131"/>
              <a:gd name="connsiteX8" fmla="*/ 0 w 325224"/>
              <a:gd name="connsiteY8" fmla="*/ 117425 h 237131"/>
              <a:gd name="connsiteX9" fmla="*/ 112267 w 325224"/>
              <a:gd name="connsiteY9" fmla="*/ 0 h 237131"/>
              <a:gd name="connsiteX0" fmla="*/ 112267 w 325224"/>
              <a:gd name="connsiteY0" fmla="*/ 0 h 237131"/>
              <a:gd name="connsiteX1" fmla="*/ 184863 w 325224"/>
              <a:gd name="connsiteY1" fmla="*/ 893 h 237131"/>
              <a:gd name="connsiteX2" fmla="*/ 108500 w 325224"/>
              <a:gd name="connsiteY2" fmla="*/ 78277 h 237131"/>
              <a:gd name="connsiteX3" fmla="*/ 325224 w 325224"/>
              <a:gd name="connsiteY3" fmla="*/ 78277 h 237131"/>
              <a:gd name="connsiteX4" fmla="*/ 325224 w 325224"/>
              <a:gd name="connsiteY4" fmla="*/ 156573 h 237131"/>
              <a:gd name="connsiteX5" fmla="*/ 112862 w 325224"/>
              <a:gd name="connsiteY5" fmla="*/ 155309 h 237131"/>
              <a:gd name="connsiteX6" fmla="*/ 198477 w 325224"/>
              <a:gd name="connsiteY6" fmla="*/ 237131 h 237131"/>
              <a:gd name="connsiteX7" fmla="*/ 112266 w 325224"/>
              <a:gd name="connsiteY7" fmla="*/ 235867 h 237131"/>
              <a:gd name="connsiteX8" fmla="*/ 0 w 325224"/>
              <a:gd name="connsiteY8" fmla="*/ 117425 h 237131"/>
              <a:gd name="connsiteX9" fmla="*/ 112267 w 325224"/>
              <a:gd name="connsiteY9" fmla="*/ 0 h 237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25224" h="237131">
                <a:moveTo>
                  <a:pt x="112267" y="0"/>
                </a:moveTo>
                <a:lnTo>
                  <a:pt x="184863" y="893"/>
                </a:lnTo>
                <a:lnTo>
                  <a:pt x="108500" y="78277"/>
                </a:lnTo>
                <a:lnTo>
                  <a:pt x="325224" y="78277"/>
                </a:lnTo>
                <a:lnTo>
                  <a:pt x="325224" y="156573"/>
                </a:lnTo>
                <a:lnTo>
                  <a:pt x="112862" y="155309"/>
                </a:lnTo>
                <a:lnTo>
                  <a:pt x="198477" y="237131"/>
                </a:lnTo>
                <a:lnTo>
                  <a:pt x="112266" y="235867"/>
                </a:lnTo>
                <a:lnTo>
                  <a:pt x="0" y="117425"/>
                </a:lnTo>
                <a:lnTo>
                  <a:pt x="11226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471C37E-B4CC-DC42-AD60-B38163353732}"/>
              </a:ext>
            </a:extLst>
          </p:cNvPr>
          <p:cNvSpPr txBox="1"/>
          <p:nvPr/>
        </p:nvSpPr>
        <p:spPr>
          <a:xfrm>
            <a:off x="2351688" y="1983694"/>
            <a:ext cx="87975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>
                <a:solidFill>
                  <a:schemeClr val="bg1"/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使用</a:t>
            </a:r>
            <a:r>
              <a:rPr kumimoji="1" lang="en-US" altLang="zh-CN" sz="1400" dirty="0" err="1">
                <a:solidFill>
                  <a:schemeClr val="bg1"/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bing</a:t>
            </a:r>
            <a:r>
              <a:rPr kumimoji="1" lang="zh-CN" altLang="en-US" sz="1400" dirty="0">
                <a:solidFill>
                  <a:schemeClr val="bg1"/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在</a:t>
            </a:r>
            <a:r>
              <a:rPr kumimoji="1" lang="en-US" altLang="zh-CN" sz="1400" dirty="0">
                <a:solidFill>
                  <a:schemeClr val="bg1"/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Windows</a:t>
            </a:r>
            <a:r>
              <a:rPr kumimoji="1" lang="zh-CN" altLang="en-US" sz="1400" dirty="0">
                <a:solidFill>
                  <a:schemeClr val="bg1"/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 </a:t>
            </a:r>
            <a:r>
              <a:rPr kumimoji="1" lang="en-US" altLang="zh-CN" sz="1400" dirty="0">
                <a:solidFill>
                  <a:schemeClr val="bg1"/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search</a:t>
            </a:r>
            <a:r>
              <a:rPr kumimoji="1" lang="zh-CN" altLang="en-US" sz="1400" dirty="0">
                <a:solidFill>
                  <a:schemeClr val="bg1"/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中获取搜索建议和</a:t>
            </a:r>
            <a:r>
              <a:rPr kumimoji="1" lang="en-US" altLang="zh-CN" sz="1400" dirty="0">
                <a:solidFill>
                  <a:schemeClr val="bg1"/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web</a:t>
            </a:r>
            <a:r>
              <a:rPr kumimoji="1" lang="zh-CN" altLang="en-US" sz="1400" dirty="0">
                <a:solidFill>
                  <a:schemeClr val="bg1"/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结果，并让</a:t>
            </a:r>
            <a:r>
              <a:rPr kumimoji="1" lang="en-US" altLang="zh-CN" sz="1400" dirty="0">
                <a:solidFill>
                  <a:schemeClr val="bg1"/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Microsoft</a:t>
            </a:r>
            <a:r>
              <a:rPr kumimoji="1" lang="zh-CN" altLang="en-US" sz="1400" dirty="0">
                <a:solidFill>
                  <a:schemeClr val="bg1"/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使用我的搜索历史记录、位置和一些账户信息是我的体验个性化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54F1725-72AC-4A5A-67AF-4BAFD4F5E5A9}"/>
              </a:ext>
            </a:extLst>
          </p:cNvPr>
          <p:cNvSpPr txBox="1"/>
          <p:nvPr/>
        </p:nvSpPr>
        <p:spPr>
          <a:xfrm>
            <a:off x="2351688" y="2324684"/>
            <a:ext cx="87975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b="1" dirty="0">
                <a:solidFill>
                  <a:schemeClr val="bg1"/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开</a:t>
            </a:r>
          </a:p>
        </p:txBody>
      </p:sp>
      <p:sp>
        <p:nvSpPr>
          <p:cNvPr id="23" name="矩形 22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1FE361BC-A09A-F040-B7C2-A4983F509FB2}"/>
              </a:ext>
            </a:extLst>
          </p:cNvPr>
          <p:cNvSpPr/>
          <p:nvPr/>
        </p:nvSpPr>
        <p:spPr>
          <a:xfrm>
            <a:off x="8048297" y="6094406"/>
            <a:ext cx="1289039" cy="396081"/>
          </a:xfrm>
          <a:prstGeom prst="rect">
            <a:avLst/>
          </a:prstGeom>
          <a:solidFill>
            <a:srgbClr val="4984E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下一步</a:t>
            </a:r>
            <a:r>
              <a:rPr kumimoji="1" lang="en-US" altLang="zh-CN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(N)</a:t>
            </a:r>
            <a:endParaRPr kumimoji="1" lang="zh-CN" altLang="en-US" dirty="0">
              <a:solidFill>
                <a:schemeClr val="bg1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4F7A763-518E-E1E5-0E16-36A8CBE640D6}"/>
              </a:ext>
            </a:extLst>
          </p:cNvPr>
          <p:cNvSpPr txBox="1"/>
          <p:nvPr/>
        </p:nvSpPr>
        <p:spPr>
          <a:xfrm>
            <a:off x="2351688" y="2793775"/>
            <a:ext cx="87975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>
                <a:solidFill>
                  <a:schemeClr val="bg1"/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在</a:t>
            </a:r>
            <a:r>
              <a:rPr kumimoji="1" lang="en-US" altLang="zh-CN" sz="1400" dirty="0">
                <a:solidFill>
                  <a:schemeClr val="bg1"/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internet</a:t>
            </a:r>
            <a:r>
              <a:rPr kumimoji="1" lang="zh-CN" altLang="en-US" sz="1400" dirty="0">
                <a:solidFill>
                  <a:schemeClr val="bg1"/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 </a:t>
            </a:r>
            <a:r>
              <a:rPr kumimoji="1" lang="en-US" altLang="zh-CN" sz="1400" dirty="0">
                <a:solidFill>
                  <a:schemeClr val="bg1"/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explorer</a:t>
            </a:r>
            <a:r>
              <a:rPr kumimoji="1" lang="zh-CN" altLang="en-US" sz="1400" dirty="0">
                <a:solidFill>
                  <a:schemeClr val="bg1"/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中，使用页预测功能来预加载页，该操作将我的浏览历史记录发送给</a:t>
            </a:r>
            <a:r>
              <a:rPr kumimoji="1" lang="en-US" altLang="zh-CN" sz="1400" dirty="0">
                <a:solidFill>
                  <a:schemeClr val="bg1"/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Microsoft</a:t>
            </a:r>
            <a:endParaRPr kumimoji="1" lang="zh-CN" altLang="en-US" sz="1400" dirty="0">
              <a:solidFill>
                <a:schemeClr val="bg1"/>
              </a:solidFill>
              <a:latin typeface="PingFang SC Light" panose="020B0300000000000000" pitchFamily="34" charset="-122"/>
              <a:ea typeface="PingFang SC Light" panose="020B0300000000000000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D27E141-54B3-7F4E-CB00-CA4194A10A7F}"/>
              </a:ext>
            </a:extLst>
          </p:cNvPr>
          <p:cNvSpPr txBox="1"/>
          <p:nvPr/>
        </p:nvSpPr>
        <p:spPr>
          <a:xfrm>
            <a:off x="2351688" y="3134765"/>
            <a:ext cx="87975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b="1" dirty="0">
                <a:solidFill>
                  <a:schemeClr val="bg1"/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开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B76E0F82-3A54-4775-DEA4-FB8B95609DBA}"/>
              </a:ext>
            </a:extLst>
          </p:cNvPr>
          <p:cNvSpPr txBox="1"/>
          <p:nvPr/>
        </p:nvSpPr>
        <p:spPr>
          <a:xfrm>
            <a:off x="2351688" y="3556539"/>
            <a:ext cx="87975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>
                <a:solidFill>
                  <a:schemeClr val="bg1"/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允许应用使用我的名字和用户头像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FA3EE61C-CE33-6D85-D7FB-4668281214BC}"/>
              </a:ext>
            </a:extLst>
          </p:cNvPr>
          <p:cNvSpPr txBox="1"/>
          <p:nvPr/>
        </p:nvSpPr>
        <p:spPr>
          <a:xfrm>
            <a:off x="2351688" y="3897529"/>
            <a:ext cx="87975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b="1" dirty="0">
                <a:solidFill>
                  <a:schemeClr val="bg1"/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开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99881570-57D2-8477-CF27-C1A82C7ED5A5}"/>
              </a:ext>
            </a:extLst>
          </p:cNvPr>
          <p:cNvSpPr txBox="1"/>
          <p:nvPr/>
        </p:nvSpPr>
        <p:spPr>
          <a:xfrm>
            <a:off x="2351688" y="4319303"/>
            <a:ext cx="87975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>
                <a:solidFill>
                  <a:schemeClr val="bg1"/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允许</a:t>
            </a:r>
            <a:r>
              <a:rPr kumimoji="1" lang="en-US" altLang="zh-CN" sz="1400" dirty="0">
                <a:solidFill>
                  <a:schemeClr val="bg1"/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Windows</a:t>
            </a:r>
            <a:r>
              <a:rPr kumimoji="1" lang="zh-CN" altLang="en-US" sz="1400" dirty="0">
                <a:solidFill>
                  <a:schemeClr val="bg1"/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和应用从</a:t>
            </a:r>
            <a:r>
              <a:rPr kumimoji="1" lang="en-US" altLang="zh-CN" sz="1400" dirty="0">
                <a:solidFill>
                  <a:schemeClr val="bg1"/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Windows</a:t>
            </a:r>
            <a:r>
              <a:rPr kumimoji="1" lang="zh-CN" altLang="en-US" sz="1400" dirty="0">
                <a:solidFill>
                  <a:schemeClr val="bg1"/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位置平台请求我所在的位置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23B438B0-D0D9-AF85-0713-BC030551B88A}"/>
              </a:ext>
            </a:extLst>
          </p:cNvPr>
          <p:cNvSpPr txBox="1"/>
          <p:nvPr/>
        </p:nvSpPr>
        <p:spPr>
          <a:xfrm>
            <a:off x="2351688" y="4660293"/>
            <a:ext cx="87975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b="1" dirty="0">
                <a:solidFill>
                  <a:schemeClr val="bg1"/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开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B68E9733-BB1E-D5E0-828F-808D1C0EA8A7}"/>
              </a:ext>
            </a:extLst>
          </p:cNvPr>
          <p:cNvSpPr txBox="1"/>
          <p:nvPr/>
        </p:nvSpPr>
        <p:spPr>
          <a:xfrm>
            <a:off x="2351688" y="5082067"/>
            <a:ext cx="87975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>
                <a:solidFill>
                  <a:schemeClr val="bg1"/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在</a:t>
            </a:r>
            <a:r>
              <a:rPr kumimoji="1" lang="en-US" altLang="zh-CN" sz="1400" dirty="0">
                <a:solidFill>
                  <a:schemeClr val="bg1"/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Windows</a:t>
            </a:r>
            <a:r>
              <a:rPr kumimoji="1" lang="zh-CN" altLang="en-US" sz="1400" dirty="0">
                <a:solidFill>
                  <a:schemeClr val="bg1"/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 </a:t>
            </a:r>
            <a:r>
              <a:rPr kumimoji="1" lang="en-US" altLang="zh-CN" sz="1400" dirty="0">
                <a:solidFill>
                  <a:schemeClr val="bg1"/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defender</a:t>
            </a:r>
            <a:r>
              <a:rPr kumimoji="1" lang="zh-CN" altLang="en-US" sz="1400" dirty="0">
                <a:solidFill>
                  <a:schemeClr val="bg1"/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已启用时，通过向</a:t>
            </a:r>
            <a:r>
              <a:rPr kumimoji="1" lang="en-US" altLang="zh-CN" sz="1400" dirty="0">
                <a:solidFill>
                  <a:schemeClr val="bg1"/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Microsoft</a:t>
            </a:r>
            <a:r>
              <a:rPr kumimoji="1" lang="zh-CN" altLang="en-US" sz="1400" dirty="0">
                <a:solidFill>
                  <a:schemeClr val="bg1"/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主动保护服务发送信息和文件来获得更好的保护，以免受恶意软件的威胁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6F841134-9254-DB5D-0B33-DE8795923F8E}"/>
              </a:ext>
            </a:extLst>
          </p:cNvPr>
          <p:cNvSpPr txBox="1"/>
          <p:nvPr/>
        </p:nvSpPr>
        <p:spPr>
          <a:xfrm>
            <a:off x="2351688" y="5423057"/>
            <a:ext cx="87975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b="1" dirty="0">
                <a:solidFill>
                  <a:schemeClr val="bg1"/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开</a:t>
            </a:r>
          </a:p>
        </p:txBody>
      </p:sp>
    </p:spTree>
    <p:extLst>
      <p:ext uri="{BB962C8B-B14F-4D97-AF65-F5344CB8AC3E}">
        <p14:creationId xmlns:p14="http://schemas.microsoft.com/office/powerpoint/2010/main" val="71648640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 advClick="0">
        <p159:morph option="byObject"/>
      </p:transition>
    </mc:Choice>
    <mc:Fallback>
      <p:transition advClick="0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5255B5D-590F-2213-3082-CD635137ABD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A36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CB62FDB-C5CE-20D2-DFCD-834F997D49CE}"/>
              </a:ext>
            </a:extLst>
          </p:cNvPr>
          <p:cNvSpPr txBox="1"/>
          <p:nvPr/>
        </p:nvSpPr>
        <p:spPr>
          <a:xfrm>
            <a:off x="4388834" y="3198167"/>
            <a:ext cx="87975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检查你的</a:t>
            </a:r>
            <a:r>
              <a:rPr kumimoji="1" lang="en-US" altLang="zh-CN" sz="2400" dirty="0">
                <a:solidFill>
                  <a:schemeClr val="bg1"/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internet</a:t>
            </a:r>
            <a:r>
              <a:rPr kumimoji="1" lang="zh-CN" altLang="en-US" sz="2400" dirty="0">
                <a:solidFill>
                  <a:schemeClr val="bg1"/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链接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25DD157-5807-51A5-72A6-15CDF2AAF5FB}"/>
              </a:ext>
            </a:extLst>
          </p:cNvPr>
          <p:cNvSpPr txBox="1"/>
          <p:nvPr/>
        </p:nvSpPr>
        <p:spPr>
          <a:xfrm flipH="1">
            <a:off x="4199473" y="3250968"/>
            <a:ext cx="78339" cy="78507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kumimoji="1" lang="en-US" altLang="zh-CN" sz="4400" kern="3000" spc="-2000" dirty="0">
                <a:solidFill>
                  <a:schemeClr val="bg1"/>
                </a:solidFill>
                <a:latin typeface="Baloo Bhaijaan" panose="03080902040302020200" pitchFamily="66" charset="-78"/>
                <a:cs typeface="Baloo Bhaijaan" panose="03080902040302020200" pitchFamily="66" charset="-78"/>
              </a:rPr>
              <a:t>. . . . . .</a:t>
            </a:r>
            <a:endParaRPr kumimoji="1" lang="zh-CN" altLang="en-US" sz="4400" kern="3000" spc="-2000" dirty="0">
              <a:solidFill>
                <a:schemeClr val="bg1"/>
              </a:solidFill>
              <a:latin typeface="Baloo Bhaijaan" panose="03080902040302020200" pitchFamily="66" charset="-78"/>
              <a:cs typeface="Baloo Bhaijaan" panose="03080902040302020200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24157532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advClick="0" advTm="1000">
        <p159:morph option="byObject"/>
      </p:transition>
    </mc:Choice>
    <mc:Fallback>
      <p:transition advClick="0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animMotion origin="layout" path="M -0.00183 3.7037E-7 C 0.00547 3.7037E-7 0.01158 0.01018 0.01158 0.02315 C 0.01158 0.03588 0.00547 0.04653 -0.00183 0.04653 C -0.00925 0.04653 -0.01511 0.03588 -0.01511 0.02315 C -0.01511 0.01018 -0.00925 3.7037E-7 -0.00183 3.7037E-7 Z " pathEditMode="relative" rAng="0" ptsTypes="AAAAA">
                                      <p:cBhvr>
                                        <p:cTn id="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3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5255B5D-590F-2213-3082-CD635137ABD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A36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3B474EC-AF58-1D48-EF6E-6CD10C7E6355}"/>
              </a:ext>
            </a:extLst>
          </p:cNvPr>
          <p:cNvSpPr txBox="1"/>
          <p:nvPr/>
        </p:nvSpPr>
        <p:spPr>
          <a:xfrm>
            <a:off x="2351690" y="619320"/>
            <a:ext cx="41883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400" dirty="0">
                <a:solidFill>
                  <a:schemeClr val="bg1"/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你的账户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CB62FDB-C5CE-20D2-DFCD-834F997D49CE}"/>
              </a:ext>
            </a:extLst>
          </p:cNvPr>
          <p:cNvSpPr txBox="1"/>
          <p:nvPr/>
        </p:nvSpPr>
        <p:spPr>
          <a:xfrm>
            <a:off x="2351689" y="1405014"/>
            <a:ext cx="879757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>
                <a:solidFill>
                  <a:schemeClr val="bg1"/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Windows</a:t>
            </a:r>
            <a:r>
              <a:rPr kumimoji="1" lang="zh-CN" altLang="en-US" sz="1400" dirty="0">
                <a:solidFill>
                  <a:schemeClr val="bg1"/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在连接到</a:t>
            </a:r>
            <a:r>
              <a:rPr kumimoji="1" lang="en-US" altLang="zh-CN" sz="1400" dirty="0">
                <a:solidFill>
                  <a:schemeClr val="bg1"/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internet</a:t>
            </a:r>
            <a:r>
              <a:rPr kumimoji="1" lang="zh-CN" altLang="en-US" sz="1400" dirty="0">
                <a:solidFill>
                  <a:schemeClr val="bg1"/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时遇到问题。</a:t>
            </a:r>
            <a:endParaRPr kumimoji="1" lang="en-US" altLang="zh-CN" sz="1400" dirty="0">
              <a:solidFill>
                <a:schemeClr val="bg1"/>
              </a:solidFill>
              <a:latin typeface="PingFang SC Light" panose="020B0300000000000000" pitchFamily="34" charset="-122"/>
              <a:ea typeface="PingFang SC Light" panose="020B0300000000000000" pitchFamily="34" charset="-122"/>
            </a:endParaRPr>
          </a:p>
          <a:p>
            <a:endParaRPr kumimoji="1" lang="en-US" altLang="zh-CN" sz="1400" dirty="0">
              <a:solidFill>
                <a:schemeClr val="bg1"/>
              </a:solidFill>
              <a:latin typeface="PingFang SC Light" panose="020B0300000000000000" pitchFamily="34" charset="-122"/>
              <a:ea typeface="PingFang SC Light" panose="020B0300000000000000" pitchFamily="34" charset="-122"/>
            </a:endParaRPr>
          </a:p>
          <a:p>
            <a:r>
              <a:rPr kumimoji="1" lang="zh-CN" altLang="en-US" sz="1400" dirty="0">
                <a:solidFill>
                  <a:schemeClr val="bg1"/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现在你可以创建一个本地账户。我们稍后将帮助你设置</a:t>
            </a:r>
            <a:r>
              <a:rPr kumimoji="1" lang="en-US" altLang="zh-CN" sz="1400" dirty="0">
                <a:solidFill>
                  <a:schemeClr val="bg1"/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Microsoft</a:t>
            </a:r>
            <a:r>
              <a:rPr kumimoji="1" lang="zh-CN" altLang="en-US" sz="1400" dirty="0">
                <a:solidFill>
                  <a:schemeClr val="bg1"/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帐户</a:t>
            </a:r>
          </a:p>
        </p:txBody>
      </p:sp>
      <p:grpSp>
        <p:nvGrpSpPr>
          <p:cNvPr id="14" name="图形 27">
            <a:extLst>
              <a:ext uri="{FF2B5EF4-FFF2-40B4-BE49-F238E27FC236}">
                <a16:creationId xmlns:a16="http://schemas.microsoft.com/office/drawing/2014/main" id="{2246DA30-F936-B7FC-05FB-4EA7360F3AE5}"/>
              </a:ext>
            </a:extLst>
          </p:cNvPr>
          <p:cNvGrpSpPr/>
          <p:nvPr/>
        </p:nvGrpSpPr>
        <p:grpSpPr>
          <a:xfrm>
            <a:off x="2504795" y="6189486"/>
            <a:ext cx="407862" cy="401788"/>
            <a:chOff x="6314382" y="3213556"/>
            <a:chExt cx="407862" cy="401788"/>
          </a:xfrm>
        </p:grpSpPr>
        <p:sp>
          <p:nvSpPr>
            <p:cNvPr id="15" name="任意形状 14">
              <a:extLst>
                <a:ext uri="{FF2B5EF4-FFF2-40B4-BE49-F238E27FC236}">
                  <a16:creationId xmlns:a16="http://schemas.microsoft.com/office/drawing/2014/main" id="{808A1D3A-A198-A3FA-8E09-5F90DC1F6F30}"/>
                </a:ext>
              </a:extLst>
            </p:cNvPr>
            <p:cNvSpPr/>
            <p:nvPr/>
          </p:nvSpPr>
          <p:spPr>
            <a:xfrm>
              <a:off x="6358324" y="3254026"/>
              <a:ext cx="295721" cy="296549"/>
            </a:xfrm>
            <a:custGeom>
              <a:avLst/>
              <a:gdLst>
                <a:gd name="connsiteX0" fmla="*/ -826 w 295721"/>
                <a:gd name="connsiteY0" fmla="*/ 147947 h 296549"/>
                <a:gd name="connsiteX1" fmla="*/ 147032 w 295721"/>
                <a:gd name="connsiteY1" fmla="*/ -328 h 296549"/>
                <a:gd name="connsiteX2" fmla="*/ 294895 w 295721"/>
                <a:gd name="connsiteY2" fmla="*/ 147947 h 296549"/>
                <a:gd name="connsiteX3" fmla="*/ 147032 w 295721"/>
                <a:gd name="connsiteY3" fmla="*/ 296221 h 296549"/>
                <a:gd name="connsiteX4" fmla="*/ -826 w 295721"/>
                <a:gd name="connsiteY4" fmla="*/ 147947 h 296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721" h="296549">
                  <a:moveTo>
                    <a:pt x="-826" y="147947"/>
                  </a:moveTo>
                  <a:cubicBezTo>
                    <a:pt x="-826" y="66057"/>
                    <a:pt x="65374" y="-328"/>
                    <a:pt x="147032" y="-328"/>
                  </a:cubicBezTo>
                  <a:cubicBezTo>
                    <a:pt x="228691" y="-328"/>
                    <a:pt x="294895" y="66057"/>
                    <a:pt x="294895" y="147947"/>
                  </a:cubicBezTo>
                  <a:cubicBezTo>
                    <a:pt x="294895" y="229836"/>
                    <a:pt x="228691" y="296221"/>
                    <a:pt x="147032" y="296221"/>
                  </a:cubicBezTo>
                  <a:cubicBezTo>
                    <a:pt x="65374" y="296221"/>
                    <a:pt x="-826" y="229836"/>
                    <a:pt x="-826" y="147947"/>
                  </a:cubicBezTo>
                  <a:close/>
                </a:path>
              </a:pathLst>
            </a:custGeom>
            <a:noFill/>
            <a:ln w="49698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" name="任意形状 15">
              <a:extLst>
                <a:ext uri="{FF2B5EF4-FFF2-40B4-BE49-F238E27FC236}">
                  <a16:creationId xmlns:a16="http://schemas.microsoft.com/office/drawing/2014/main" id="{729D922E-76A1-0C06-BD4F-B9632FE5A3F9}"/>
                </a:ext>
              </a:extLst>
            </p:cNvPr>
            <p:cNvSpPr/>
            <p:nvPr/>
          </p:nvSpPr>
          <p:spPr>
            <a:xfrm>
              <a:off x="6480998" y="3213556"/>
              <a:ext cx="54670" cy="401788"/>
            </a:xfrm>
            <a:custGeom>
              <a:avLst/>
              <a:gdLst>
                <a:gd name="connsiteX0" fmla="*/ -826 w 54670"/>
                <a:gd name="connsiteY0" fmla="*/ -328 h 401788"/>
                <a:gd name="connsiteX1" fmla="*/ 53845 w 54670"/>
                <a:gd name="connsiteY1" fmla="*/ -328 h 401788"/>
                <a:gd name="connsiteX2" fmla="*/ 53845 w 54670"/>
                <a:gd name="connsiteY2" fmla="*/ 401460 h 401788"/>
                <a:gd name="connsiteX3" fmla="*/ -826 w 54670"/>
                <a:gd name="connsiteY3" fmla="*/ 401460 h 401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670" h="401788">
                  <a:moveTo>
                    <a:pt x="-826" y="-328"/>
                  </a:moveTo>
                  <a:lnTo>
                    <a:pt x="53845" y="-328"/>
                  </a:lnTo>
                  <a:lnTo>
                    <a:pt x="53845" y="401460"/>
                  </a:lnTo>
                  <a:lnTo>
                    <a:pt x="-826" y="401460"/>
                  </a:lnTo>
                  <a:close/>
                </a:path>
              </a:pathLst>
            </a:custGeom>
            <a:solidFill>
              <a:srgbClr val="23447B"/>
            </a:solidFill>
            <a:ln w="8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" name="任意形状 16">
              <a:extLst>
                <a:ext uri="{FF2B5EF4-FFF2-40B4-BE49-F238E27FC236}">
                  <a16:creationId xmlns:a16="http://schemas.microsoft.com/office/drawing/2014/main" id="{20AB06FE-FCC6-1BC1-C8E3-36FDAEE0E748}"/>
                </a:ext>
              </a:extLst>
            </p:cNvPr>
            <p:cNvSpPr/>
            <p:nvPr/>
          </p:nvSpPr>
          <p:spPr>
            <a:xfrm>
              <a:off x="6314382" y="3376701"/>
              <a:ext cx="407862" cy="53803"/>
            </a:xfrm>
            <a:custGeom>
              <a:avLst/>
              <a:gdLst>
                <a:gd name="connsiteX0" fmla="*/ -826 w 407862"/>
                <a:gd name="connsiteY0" fmla="*/ -328 h 53803"/>
                <a:gd name="connsiteX1" fmla="*/ 407036 w 407862"/>
                <a:gd name="connsiteY1" fmla="*/ -328 h 53803"/>
                <a:gd name="connsiteX2" fmla="*/ 407036 w 407862"/>
                <a:gd name="connsiteY2" fmla="*/ 53475 h 53803"/>
                <a:gd name="connsiteX3" fmla="*/ -826 w 407862"/>
                <a:gd name="connsiteY3" fmla="*/ 53475 h 53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7862" h="53803">
                  <a:moveTo>
                    <a:pt x="-826" y="-328"/>
                  </a:moveTo>
                  <a:lnTo>
                    <a:pt x="407036" y="-328"/>
                  </a:lnTo>
                  <a:lnTo>
                    <a:pt x="407036" y="53475"/>
                  </a:lnTo>
                  <a:lnTo>
                    <a:pt x="-826" y="53475"/>
                  </a:lnTo>
                  <a:close/>
                </a:path>
              </a:pathLst>
            </a:custGeom>
            <a:solidFill>
              <a:srgbClr val="23447B"/>
            </a:solidFill>
            <a:ln w="8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" name="任意形状 17">
              <a:extLst>
                <a:ext uri="{FF2B5EF4-FFF2-40B4-BE49-F238E27FC236}">
                  <a16:creationId xmlns:a16="http://schemas.microsoft.com/office/drawing/2014/main" id="{EB4CA50D-ECE2-1609-B558-748B75D3BC6E}"/>
                </a:ext>
              </a:extLst>
            </p:cNvPr>
            <p:cNvSpPr/>
            <p:nvPr/>
          </p:nvSpPr>
          <p:spPr>
            <a:xfrm>
              <a:off x="6336027" y="3251209"/>
              <a:ext cx="319415" cy="317733"/>
            </a:xfrm>
            <a:custGeom>
              <a:avLst/>
              <a:gdLst>
                <a:gd name="connsiteX0" fmla="*/ 280129 w 319415"/>
                <a:gd name="connsiteY0" fmla="*/ -328 h 317733"/>
                <a:gd name="connsiteX1" fmla="*/ 318589 w 319415"/>
                <a:gd name="connsiteY1" fmla="*/ 38401 h 317733"/>
                <a:gd name="connsiteX2" fmla="*/ 37634 w 319415"/>
                <a:gd name="connsiteY2" fmla="*/ 317406 h 317733"/>
                <a:gd name="connsiteX3" fmla="*/ -826 w 319415"/>
                <a:gd name="connsiteY3" fmla="*/ 278677 h 317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9415" h="317733">
                  <a:moveTo>
                    <a:pt x="280129" y="-328"/>
                  </a:moveTo>
                  <a:lnTo>
                    <a:pt x="318589" y="38401"/>
                  </a:lnTo>
                  <a:lnTo>
                    <a:pt x="37634" y="317406"/>
                  </a:lnTo>
                  <a:lnTo>
                    <a:pt x="-826" y="278677"/>
                  </a:lnTo>
                  <a:close/>
                </a:path>
              </a:pathLst>
            </a:custGeom>
            <a:solidFill>
              <a:srgbClr val="23447B"/>
            </a:solidFill>
            <a:ln w="8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" name="任意形状 18">
              <a:extLst>
                <a:ext uri="{FF2B5EF4-FFF2-40B4-BE49-F238E27FC236}">
                  <a16:creationId xmlns:a16="http://schemas.microsoft.com/office/drawing/2014/main" id="{8030B097-5C14-4182-9D84-020C476F65D4}"/>
                </a:ext>
              </a:extLst>
            </p:cNvPr>
            <p:cNvSpPr/>
            <p:nvPr/>
          </p:nvSpPr>
          <p:spPr>
            <a:xfrm>
              <a:off x="6340123" y="3223151"/>
              <a:ext cx="339912" cy="339938"/>
            </a:xfrm>
            <a:custGeom>
              <a:avLst/>
              <a:gdLst>
                <a:gd name="connsiteX0" fmla="*/ 339087 w 339912"/>
                <a:gd name="connsiteY0" fmla="*/ 301018 h 339938"/>
                <a:gd name="connsiteX1" fmla="*/ 300487 w 339912"/>
                <a:gd name="connsiteY1" fmla="*/ 339611 h 339938"/>
                <a:gd name="connsiteX2" fmla="*/ -826 w 339912"/>
                <a:gd name="connsiteY2" fmla="*/ 38264 h 339938"/>
                <a:gd name="connsiteX3" fmla="*/ 37770 w 339912"/>
                <a:gd name="connsiteY3" fmla="*/ -328 h 339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9912" h="339938">
                  <a:moveTo>
                    <a:pt x="339087" y="301018"/>
                  </a:moveTo>
                  <a:lnTo>
                    <a:pt x="300487" y="339611"/>
                  </a:lnTo>
                  <a:lnTo>
                    <a:pt x="-826" y="38264"/>
                  </a:lnTo>
                  <a:lnTo>
                    <a:pt x="37770" y="-328"/>
                  </a:lnTo>
                  <a:close/>
                </a:path>
              </a:pathLst>
            </a:custGeom>
            <a:solidFill>
              <a:srgbClr val="23447B"/>
            </a:solidFill>
            <a:ln w="8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0" name="任意形状 19">
              <a:extLst>
                <a:ext uri="{FF2B5EF4-FFF2-40B4-BE49-F238E27FC236}">
                  <a16:creationId xmlns:a16="http://schemas.microsoft.com/office/drawing/2014/main" id="{C25F6DF7-663D-9891-C1A7-4788E56C3FF1}"/>
                </a:ext>
              </a:extLst>
            </p:cNvPr>
            <p:cNvSpPr/>
            <p:nvPr/>
          </p:nvSpPr>
          <p:spPr>
            <a:xfrm>
              <a:off x="6473188" y="3215291"/>
              <a:ext cx="70291" cy="182236"/>
            </a:xfrm>
            <a:custGeom>
              <a:avLst/>
              <a:gdLst>
                <a:gd name="connsiteX0" fmla="*/ -826 w 70291"/>
                <a:gd name="connsiteY0" fmla="*/ 146763 h 182236"/>
                <a:gd name="connsiteX1" fmla="*/ 16747 w 70291"/>
                <a:gd name="connsiteY1" fmla="*/ 146763 h 182236"/>
                <a:gd name="connsiteX2" fmla="*/ 16747 w 70291"/>
                <a:gd name="connsiteY2" fmla="*/ -328 h 182236"/>
                <a:gd name="connsiteX3" fmla="*/ 51892 w 70291"/>
                <a:gd name="connsiteY3" fmla="*/ -328 h 182236"/>
                <a:gd name="connsiteX4" fmla="*/ 51892 w 70291"/>
                <a:gd name="connsiteY4" fmla="*/ 146763 h 182236"/>
                <a:gd name="connsiteX5" fmla="*/ 69465 w 70291"/>
                <a:gd name="connsiteY5" fmla="*/ 146763 h 182236"/>
                <a:gd name="connsiteX6" fmla="*/ 34320 w 70291"/>
                <a:gd name="connsiteY6" fmla="*/ 181909 h 182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0291" h="182236">
                  <a:moveTo>
                    <a:pt x="-826" y="146763"/>
                  </a:moveTo>
                  <a:lnTo>
                    <a:pt x="16747" y="146763"/>
                  </a:lnTo>
                  <a:lnTo>
                    <a:pt x="16747" y="-328"/>
                  </a:lnTo>
                  <a:lnTo>
                    <a:pt x="51892" y="-328"/>
                  </a:lnTo>
                  <a:lnTo>
                    <a:pt x="51892" y="146763"/>
                  </a:lnTo>
                  <a:lnTo>
                    <a:pt x="69465" y="146763"/>
                  </a:lnTo>
                  <a:lnTo>
                    <a:pt x="34320" y="181909"/>
                  </a:lnTo>
                  <a:close/>
                </a:path>
              </a:pathLst>
            </a:custGeom>
            <a:solidFill>
              <a:srgbClr val="FFFFFF"/>
            </a:solidFill>
            <a:ln w="8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1" name="任意形状 20">
              <a:extLst>
                <a:ext uri="{FF2B5EF4-FFF2-40B4-BE49-F238E27FC236}">
                  <a16:creationId xmlns:a16="http://schemas.microsoft.com/office/drawing/2014/main" id="{35D17D36-1E81-0954-BFEC-61E8467DB43B}"/>
                </a:ext>
              </a:extLst>
            </p:cNvPr>
            <p:cNvSpPr/>
            <p:nvPr/>
          </p:nvSpPr>
          <p:spPr>
            <a:xfrm>
              <a:off x="6535669" y="3368023"/>
              <a:ext cx="182236" cy="70291"/>
            </a:xfrm>
            <a:custGeom>
              <a:avLst/>
              <a:gdLst>
                <a:gd name="connsiteX0" fmla="*/ 146265 w 182236"/>
                <a:gd name="connsiteY0" fmla="*/ 69963 h 70291"/>
                <a:gd name="connsiteX1" fmla="*/ 146265 w 182236"/>
                <a:gd name="connsiteY1" fmla="*/ 52390 h 70291"/>
                <a:gd name="connsiteX2" fmla="*/ -826 w 182236"/>
                <a:gd name="connsiteY2" fmla="*/ 52390 h 70291"/>
                <a:gd name="connsiteX3" fmla="*/ -826 w 182236"/>
                <a:gd name="connsiteY3" fmla="*/ 17245 h 70291"/>
                <a:gd name="connsiteX4" fmla="*/ 146265 w 182236"/>
                <a:gd name="connsiteY4" fmla="*/ 17245 h 70291"/>
                <a:gd name="connsiteX5" fmla="*/ 146265 w 182236"/>
                <a:gd name="connsiteY5" fmla="*/ -328 h 70291"/>
                <a:gd name="connsiteX6" fmla="*/ 181410 w 182236"/>
                <a:gd name="connsiteY6" fmla="*/ 34818 h 70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2236" h="70291">
                  <a:moveTo>
                    <a:pt x="146265" y="69963"/>
                  </a:moveTo>
                  <a:lnTo>
                    <a:pt x="146265" y="52390"/>
                  </a:lnTo>
                  <a:lnTo>
                    <a:pt x="-826" y="52390"/>
                  </a:lnTo>
                  <a:lnTo>
                    <a:pt x="-826" y="17245"/>
                  </a:lnTo>
                  <a:lnTo>
                    <a:pt x="146265" y="17245"/>
                  </a:lnTo>
                  <a:lnTo>
                    <a:pt x="146265" y="-328"/>
                  </a:lnTo>
                  <a:lnTo>
                    <a:pt x="181410" y="34818"/>
                  </a:lnTo>
                  <a:close/>
                </a:path>
              </a:pathLst>
            </a:custGeom>
            <a:solidFill>
              <a:srgbClr val="FFFFFF"/>
            </a:solidFill>
            <a:ln w="8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12" name="椭圆 11">
            <a:extLst>
              <a:ext uri="{FF2B5EF4-FFF2-40B4-BE49-F238E27FC236}">
                <a16:creationId xmlns:a16="http://schemas.microsoft.com/office/drawing/2014/main" id="{4EB03085-8CF2-AF7F-AF1A-89267B0B77D9}"/>
              </a:ext>
            </a:extLst>
          </p:cNvPr>
          <p:cNvSpPr/>
          <p:nvPr/>
        </p:nvSpPr>
        <p:spPr>
          <a:xfrm>
            <a:off x="1504708" y="766759"/>
            <a:ext cx="474562" cy="474562"/>
          </a:xfrm>
          <a:prstGeom prst="ellipse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任意形状 26">
            <a:extLst>
              <a:ext uri="{FF2B5EF4-FFF2-40B4-BE49-F238E27FC236}">
                <a16:creationId xmlns:a16="http://schemas.microsoft.com/office/drawing/2014/main" id="{50287453-3382-CE04-1433-3ADF795C83CE}"/>
              </a:ext>
            </a:extLst>
          </p:cNvPr>
          <p:cNvSpPr/>
          <p:nvPr/>
        </p:nvSpPr>
        <p:spPr>
          <a:xfrm>
            <a:off x="1606500" y="894577"/>
            <a:ext cx="266905" cy="208609"/>
          </a:xfrm>
          <a:custGeom>
            <a:avLst/>
            <a:gdLst>
              <a:gd name="connsiteX0" fmla="*/ 113357 w 325224"/>
              <a:gd name="connsiteY0" fmla="*/ 0 h 226713"/>
              <a:gd name="connsiteX1" fmla="*/ 150829 w 325224"/>
              <a:gd name="connsiteY1" fmla="*/ 0 h 226713"/>
              <a:gd name="connsiteX2" fmla="*/ 150829 w 325224"/>
              <a:gd name="connsiteY2" fmla="*/ 74209 h 226713"/>
              <a:gd name="connsiteX3" fmla="*/ 325224 w 325224"/>
              <a:gd name="connsiteY3" fmla="*/ 74209 h 226713"/>
              <a:gd name="connsiteX4" fmla="*/ 325224 w 325224"/>
              <a:gd name="connsiteY4" fmla="*/ 152505 h 226713"/>
              <a:gd name="connsiteX5" fmla="*/ 150829 w 325224"/>
              <a:gd name="connsiteY5" fmla="*/ 152505 h 226713"/>
              <a:gd name="connsiteX6" fmla="*/ 150829 w 325224"/>
              <a:gd name="connsiteY6" fmla="*/ 226713 h 226713"/>
              <a:gd name="connsiteX7" fmla="*/ 113356 w 325224"/>
              <a:gd name="connsiteY7" fmla="*/ 226713 h 226713"/>
              <a:gd name="connsiteX8" fmla="*/ 0 w 325224"/>
              <a:gd name="connsiteY8" fmla="*/ 113357 h 226713"/>
              <a:gd name="connsiteX0" fmla="*/ 113357 w 325224"/>
              <a:gd name="connsiteY0" fmla="*/ 0 h 226713"/>
              <a:gd name="connsiteX1" fmla="*/ 150829 w 325224"/>
              <a:gd name="connsiteY1" fmla="*/ 0 h 226713"/>
              <a:gd name="connsiteX2" fmla="*/ 99778 w 325224"/>
              <a:gd name="connsiteY2" fmla="*/ 74209 h 226713"/>
              <a:gd name="connsiteX3" fmla="*/ 325224 w 325224"/>
              <a:gd name="connsiteY3" fmla="*/ 74209 h 226713"/>
              <a:gd name="connsiteX4" fmla="*/ 325224 w 325224"/>
              <a:gd name="connsiteY4" fmla="*/ 152505 h 226713"/>
              <a:gd name="connsiteX5" fmla="*/ 150829 w 325224"/>
              <a:gd name="connsiteY5" fmla="*/ 152505 h 226713"/>
              <a:gd name="connsiteX6" fmla="*/ 150829 w 325224"/>
              <a:gd name="connsiteY6" fmla="*/ 226713 h 226713"/>
              <a:gd name="connsiteX7" fmla="*/ 113356 w 325224"/>
              <a:gd name="connsiteY7" fmla="*/ 226713 h 226713"/>
              <a:gd name="connsiteX8" fmla="*/ 0 w 325224"/>
              <a:gd name="connsiteY8" fmla="*/ 113357 h 226713"/>
              <a:gd name="connsiteX9" fmla="*/ 113357 w 325224"/>
              <a:gd name="connsiteY9" fmla="*/ 0 h 226713"/>
              <a:gd name="connsiteX0" fmla="*/ 113357 w 325224"/>
              <a:gd name="connsiteY0" fmla="*/ 3175 h 229888"/>
              <a:gd name="connsiteX1" fmla="*/ 184863 w 325224"/>
              <a:gd name="connsiteY1" fmla="*/ 0 h 229888"/>
              <a:gd name="connsiteX2" fmla="*/ 99778 w 325224"/>
              <a:gd name="connsiteY2" fmla="*/ 77384 h 229888"/>
              <a:gd name="connsiteX3" fmla="*/ 325224 w 325224"/>
              <a:gd name="connsiteY3" fmla="*/ 77384 h 229888"/>
              <a:gd name="connsiteX4" fmla="*/ 325224 w 325224"/>
              <a:gd name="connsiteY4" fmla="*/ 155680 h 229888"/>
              <a:gd name="connsiteX5" fmla="*/ 150829 w 325224"/>
              <a:gd name="connsiteY5" fmla="*/ 155680 h 229888"/>
              <a:gd name="connsiteX6" fmla="*/ 150829 w 325224"/>
              <a:gd name="connsiteY6" fmla="*/ 229888 h 229888"/>
              <a:gd name="connsiteX7" fmla="*/ 113356 w 325224"/>
              <a:gd name="connsiteY7" fmla="*/ 229888 h 229888"/>
              <a:gd name="connsiteX8" fmla="*/ 0 w 325224"/>
              <a:gd name="connsiteY8" fmla="*/ 116532 h 229888"/>
              <a:gd name="connsiteX9" fmla="*/ 113357 w 325224"/>
              <a:gd name="connsiteY9" fmla="*/ 3175 h 229888"/>
              <a:gd name="connsiteX0" fmla="*/ 113357 w 325224"/>
              <a:gd name="connsiteY0" fmla="*/ 3175 h 229888"/>
              <a:gd name="connsiteX1" fmla="*/ 184863 w 325224"/>
              <a:gd name="connsiteY1" fmla="*/ 0 h 229888"/>
              <a:gd name="connsiteX2" fmla="*/ 99778 w 325224"/>
              <a:gd name="connsiteY2" fmla="*/ 77384 h 229888"/>
              <a:gd name="connsiteX3" fmla="*/ 325224 w 325224"/>
              <a:gd name="connsiteY3" fmla="*/ 77384 h 229888"/>
              <a:gd name="connsiteX4" fmla="*/ 325224 w 325224"/>
              <a:gd name="connsiteY4" fmla="*/ 155680 h 229888"/>
              <a:gd name="connsiteX5" fmla="*/ 99778 w 325224"/>
              <a:gd name="connsiteY5" fmla="*/ 149330 h 229888"/>
              <a:gd name="connsiteX6" fmla="*/ 150829 w 325224"/>
              <a:gd name="connsiteY6" fmla="*/ 229888 h 229888"/>
              <a:gd name="connsiteX7" fmla="*/ 113356 w 325224"/>
              <a:gd name="connsiteY7" fmla="*/ 229888 h 229888"/>
              <a:gd name="connsiteX8" fmla="*/ 0 w 325224"/>
              <a:gd name="connsiteY8" fmla="*/ 116532 h 229888"/>
              <a:gd name="connsiteX9" fmla="*/ 113357 w 325224"/>
              <a:gd name="connsiteY9" fmla="*/ 3175 h 229888"/>
              <a:gd name="connsiteX0" fmla="*/ 113357 w 325224"/>
              <a:gd name="connsiteY0" fmla="*/ 3175 h 236238"/>
              <a:gd name="connsiteX1" fmla="*/ 184863 w 325224"/>
              <a:gd name="connsiteY1" fmla="*/ 0 h 236238"/>
              <a:gd name="connsiteX2" fmla="*/ 99778 w 325224"/>
              <a:gd name="connsiteY2" fmla="*/ 77384 h 236238"/>
              <a:gd name="connsiteX3" fmla="*/ 325224 w 325224"/>
              <a:gd name="connsiteY3" fmla="*/ 77384 h 236238"/>
              <a:gd name="connsiteX4" fmla="*/ 325224 w 325224"/>
              <a:gd name="connsiteY4" fmla="*/ 155680 h 236238"/>
              <a:gd name="connsiteX5" fmla="*/ 99778 w 325224"/>
              <a:gd name="connsiteY5" fmla="*/ 149330 h 236238"/>
              <a:gd name="connsiteX6" fmla="*/ 198477 w 325224"/>
              <a:gd name="connsiteY6" fmla="*/ 236238 h 236238"/>
              <a:gd name="connsiteX7" fmla="*/ 113356 w 325224"/>
              <a:gd name="connsiteY7" fmla="*/ 229888 h 236238"/>
              <a:gd name="connsiteX8" fmla="*/ 0 w 325224"/>
              <a:gd name="connsiteY8" fmla="*/ 116532 h 236238"/>
              <a:gd name="connsiteX9" fmla="*/ 113357 w 325224"/>
              <a:gd name="connsiteY9" fmla="*/ 3175 h 236238"/>
              <a:gd name="connsiteX0" fmla="*/ 113357 w 325224"/>
              <a:gd name="connsiteY0" fmla="*/ 3175 h 236238"/>
              <a:gd name="connsiteX1" fmla="*/ 184863 w 325224"/>
              <a:gd name="connsiteY1" fmla="*/ 0 h 236238"/>
              <a:gd name="connsiteX2" fmla="*/ 99778 w 325224"/>
              <a:gd name="connsiteY2" fmla="*/ 77384 h 236238"/>
              <a:gd name="connsiteX3" fmla="*/ 325224 w 325224"/>
              <a:gd name="connsiteY3" fmla="*/ 77384 h 236238"/>
              <a:gd name="connsiteX4" fmla="*/ 325224 w 325224"/>
              <a:gd name="connsiteY4" fmla="*/ 155680 h 236238"/>
              <a:gd name="connsiteX5" fmla="*/ 99778 w 325224"/>
              <a:gd name="connsiteY5" fmla="*/ 149330 h 236238"/>
              <a:gd name="connsiteX6" fmla="*/ 198477 w 325224"/>
              <a:gd name="connsiteY6" fmla="*/ 236238 h 236238"/>
              <a:gd name="connsiteX7" fmla="*/ 112266 w 325224"/>
              <a:gd name="connsiteY7" fmla="*/ 234974 h 236238"/>
              <a:gd name="connsiteX8" fmla="*/ 0 w 325224"/>
              <a:gd name="connsiteY8" fmla="*/ 116532 h 236238"/>
              <a:gd name="connsiteX9" fmla="*/ 113357 w 325224"/>
              <a:gd name="connsiteY9" fmla="*/ 3175 h 236238"/>
              <a:gd name="connsiteX0" fmla="*/ 112267 w 325224"/>
              <a:gd name="connsiteY0" fmla="*/ 0 h 237131"/>
              <a:gd name="connsiteX1" fmla="*/ 184863 w 325224"/>
              <a:gd name="connsiteY1" fmla="*/ 893 h 237131"/>
              <a:gd name="connsiteX2" fmla="*/ 99778 w 325224"/>
              <a:gd name="connsiteY2" fmla="*/ 78277 h 237131"/>
              <a:gd name="connsiteX3" fmla="*/ 325224 w 325224"/>
              <a:gd name="connsiteY3" fmla="*/ 78277 h 237131"/>
              <a:gd name="connsiteX4" fmla="*/ 325224 w 325224"/>
              <a:gd name="connsiteY4" fmla="*/ 156573 h 237131"/>
              <a:gd name="connsiteX5" fmla="*/ 99778 w 325224"/>
              <a:gd name="connsiteY5" fmla="*/ 150223 h 237131"/>
              <a:gd name="connsiteX6" fmla="*/ 198477 w 325224"/>
              <a:gd name="connsiteY6" fmla="*/ 237131 h 237131"/>
              <a:gd name="connsiteX7" fmla="*/ 112266 w 325224"/>
              <a:gd name="connsiteY7" fmla="*/ 235867 h 237131"/>
              <a:gd name="connsiteX8" fmla="*/ 0 w 325224"/>
              <a:gd name="connsiteY8" fmla="*/ 117425 h 237131"/>
              <a:gd name="connsiteX9" fmla="*/ 112267 w 325224"/>
              <a:gd name="connsiteY9" fmla="*/ 0 h 237131"/>
              <a:gd name="connsiteX0" fmla="*/ 112267 w 325224"/>
              <a:gd name="connsiteY0" fmla="*/ 0 h 237131"/>
              <a:gd name="connsiteX1" fmla="*/ 184863 w 325224"/>
              <a:gd name="connsiteY1" fmla="*/ 893 h 237131"/>
              <a:gd name="connsiteX2" fmla="*/ 108500 w 325224"/>
              <a:gd name="connsiteY2" fmla="*/ 78277 h 237131"/>
              <a:gd name="connsiteX3" fmla="*/ 325224 w 325224"/>
              <a:gd name="connsiteY3" fmla="*/ 78277 h 237131"/>
              <a:gd name="connsiteX4" fmla="*/ 325224 w 325224"/>
              <a:gd name="connsiteY4" fmla="*/ 156573 h 237131"/>
              <a:gd name="connsiteX5" fmla="*/ 99778 w 325224"/>
              <a:gd name="connsiteY5" fmla="*/ 150223 h 237131"/>
              <a:gd name="connsiteX6" fmla="*/ 198477 w 325224"/>
              <a:gd name="connsiteY6" fmla="*/ 237131 h 237131"/>
              <a:gd name="connsiteX7" fmla="*/ 112266 w 325224"/>
              <a:gd name="connsiteY7" fmla="*/ 235867 h 237131"/>
              <a:gd name="connsiteX8" fmla="*/ 0 w 325224"/>
              <a:gd name="connsiteY8" fmla="*/ 117425 h 237131"/>
              <a:gd name="connsiteX9" fmla="*/ 112267 w 325224"/>
              <a:gd name="connsiteY9" fmla="*/ 0 h 237131"/>
              <a:gd name="connsiteX0" fmla="*/ 112267 w 325224"/>
              <a:gd name="connsiteY0" fmla="*/ 0 h 237131"/>
              <a:gd name="connsiteX1" fmla="*/ 184863 w 325224"/>
              <a:gd name="connsiteY1" fmla="*/ 893 h 237131"/>
              <a:gd name="connsiteX2" fmla="*/ 108500 w 325224"/>
              <a:gd name="connsiteY2" fmla="*/ 78277 h 237131"/>
              <a:gd name="connsiteX3" fmla="*/ 325224 w 325224"/>
              <a:gd name="connsiteY3" fmla="*/ 78277 h 237131"/>
              <a:gd name="connsiteX4" fmla="*/ 325224 w 325224"/>
              <a:gd name="connsiteY4" fmla="*/ 156573 h 237131"/>
              <a:gd name="connsiteX5" fmla="*/ 112862 w 325224"/>
              <a:gd name="connsiteY5" fmla="*/ 155309 h 237131"/>
              <a:gd name="connsiteX6" fmla="*/ 198477 w 325224"/>
              <a:gd name="connsiteY6" fmla="*/ 237131 h 237131"/>
              <a:gd name="connsiteX7" fmla="*/ 112266 w 325224"/>
              <a:gd name="connsiteY7" fmla="*/ 235867 h 237131"/>
              <a:gd name="connsiteX8" fmla="*/ 0 w 325224"/>
              <a:gd name="connsiteY8" fmla="*/ 117425 h 237131"/>
              <a:gd name="connsiteX9" fmla="*/ 112267 w 325224"/>
              <a:gd name="connsiteY9" fmla="*/ 0 h 237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25224" h="237131">
                <a:moveTo>
                  <a:pt x="112267" y="0"/>
                </a:moveTo>
                <a:lnTo>
                  <a:pt x="184863" y="893"/>
                </a:lnTo>
                <a:lnTo>
                  <a:pt x="108500" y="78277"/>
                </a:lnTo>
                <a:lnTo>
                  <a:pt x="325224" y="78277"/>
                </a:lnTo>
                <a:lnTo>
                  <a:pt x="325224" y="156573"/>
                </a:lnTo>
                <a:lnTo>
                  <a:pt x="112862" y="155309"/>
                </a:lnTo>
                <a:lnTo>
                  <a:pt x="198477" y="237131"/>
                </a:lnTo>
                <a:lnTo>
                  <a:pt x="112266" y="235867"/>
                </a:lnTo>
                <a:lnTo>
                  <a:pt x="0" y="117425"/>
                </a:lnTo>
                <a:lnTo>
                  <a:pt x="11226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3" name="矩形 22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1FE361BC-A09A-F040-B7C2-A4983F509FB2}"/>
              </a:ext>
            </a:extLst>
          </p:cNvPr>
          <p:cNvSpPr/>
          <p:nvPr/>
        </p:nvSpPr>
        <p:spPr>
          <a:xfrm>
            <a:off x="7449015" y="6094406"/>
            <a:ext cx="1888321" cy="396081"/>
          </a:xfrm>
          <a:prstGeom prst="rect">
            <a:avLst/>
          </a:prstGeom>
          <a:solidFill>
            <a:srgbClr val="1A356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创建本地账户</a:t>
            </a:r>
            <a:r>
              <a:rPr kumimoji="1" lang="en-US" altLang="zh-CN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(L)</a:t>
            </a:r>
            <a:endParaRPr kumimoji="1" lang="zh-CN" altLang="en-US" dirty="0">
              <a:solidFill>
                <a:schemeClr val="bg1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992EC18-7FE2-ACA5-63E4-25046F7CA4F3}"/>
              </a:ext>
            </a:extLst>
          </p:cNvPr>
          <p:cNvSpPr txBox="1"/>
          <p:nvPr/>
        </p:nvSpPr>
        <p:spPr>
          <a:xfrm>
            <a:off x="7093178" y="1852155"/>
            <a:ext cx="4188372" cy="307777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1400" dirty="0">
                <a:solidFill>
                  <a:schemeClr val="bg1">
                    <a:alpha val="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用户名</a:t>
            </a:r>
            <a:r>
              <a:rPr kumimoji="1" lang="en-US" altLang="zh-CN" sz="1400" dirty="0">
                <a:solidFill>
                  <a:schemeClr val="bg1">
                    <a:alpha val="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(U)</a:t>
            </a:r>
            <a:endParaRPr kumimoji="1" lang="zh-CN" altLang="en-US" sz="1400" dirty="0">
              <a:solidFill>
                <a:schemeClr val="bg1">
                  <a:alpha val="0"/>
                </a:schemeClr>
              </a:solidFill>
              <a:latin typeface="PingFang SC Light" panose="020B0300000000000000" pitchFamily="34" charset="-122"/>
              <a:ea typeface="PingFang SC Light" panose="020B0300000000000000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BFFE085-703C-90D8-21B8-8008764AAFAE}"/>
              </a:ext>
            </a:extLst>
          </p:cNvPr>
          <p:cNvSpPr/>
          <p:nvPr/>
        </p:nvSpPr>
        <p:spPr>
          <a:xfrm>
            <a:off x="8843133" y="1852154"/>
            <a:ext cx="1994355" cy="307777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1400" dirty="0">
                <a:solidFill>
                  <a:schemeClr val="tx1">
                    <a:lumMod val="50000"/>
                    <a:lumOff val="50000"/>
                    <a:alpha val="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示例：</a:t>
            </a:r>
            <a:r>
              <a:rPr kumimoji="1" lang="en-US" altLang="zh-CN" sz="1400" dirty="0">
                <a:solidFill>
                  <a:schemeClr val="tx1">
                    <a:lumMod val="50000"/>
                    <a:lumOff val="50000"/>
                    <a:alpha val="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John</a:t>
            </a:r>
            <a:endParaRPr kumimoji="1" lang="zh-CN" altLang="en-US" sz="1400" dirty="0">
              <a:solidFill>
                <a:schemeClr val="tx1">
                  <a:lumMod val="50000"/>
                  <a:lumOff val="50000"/>
                  <a:alpha val="0"/>
                </a:schemeClr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1790ED7-E570-EB22-EACB-B232E46D7519}"/>
              </a:ext>
            </a:extLst>
          </p:cNvPr>
          <p:cNvSpPr txBox="1"/>
          <p:nvPr/>
        </p:nvSpPr>
        <p:spPr>
          <a:xfrm>
            <a:off x="7093178" y="2471813"/>
            <a:ext cx="4188372" cy="307777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1400" dirty="0">
                <a:solidFill>
                  <a:schemeClr val="bg1">
                    <a:alpha val="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密码</a:t>
            </a:r>
            <a:r>
              <a:rPr kumimoji="1" lang="en-US" altLang="zh-CN" sz="1400" dirty="0">
                <a:solidFill>
                  <a:schemeClr val="bg1">
                    <a:alpha val="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(P)</a:t>
            </a:r>
            <a:endParaRPr kumimoji="1" lang="zh-CN" altLang="en-US" sz="1400" dirty="0">
              <a:solidFill>
                <a:schemeClr val="bg1">
                  <a:alpha val="0"/>
                </a:schemeClr>
              </a:solidFill>
              <a:latin typeface="PingFang SC Light" panose="020B0300000000000000" pitchFamily="34" charset="-122"/>
              <a:ea typeface="PingFang SC Light" panose="020B0300000000000000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67D7BEB-CD23-DF49-B91F-4ED6138D84D1}"/>
              </a:ext>
            </a:extLst>
          </p:cNvPr>
          <p:cNvSpPr/>
          <p:nvPr/>
        </p:nvSpPr>
        <p:spPr>
          <a:xfrm>
            <a:off x="8843133" y="2471812"/>
            <a:ext cx="1994355" cy="307777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zh-CN" altLang="en-US" sz="1400" dirty="0">
              <a:solidFill>
                <a:schemeClr val="tx1">
                  <a:lumMod val="50000"/>
                  <a:lumOff val="50000"/>
                  <a:alpha val="0"/>
                </a:schemeClr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1C986B26-8D91-F8D4-0C46-48BBE858DB5B}"/>
              </a:ext>
            </a:extLst>
          </p:cNvPr>
          <p:cNvSpPr txBox="1"/>
          <p:nvPr/>
        </p:nvSpPr>
        <p:spPr>
          <a:xfrm>
            <a:off x="7093178" y="3091471"/>
            <a:ext cx="4188372" cy="307777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1400" dirty="0">
                <a:solidFill>
                  <a:schemeClr val="bg1">
                    <a:alpha val="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重新输入密码</a:t>
            </a:r>
            <a:r>
              <a:rPr kumimoji="1" lang="en-US" altLang="zh-CN" sz="1400" dirty="0">
                <a:solidFill>
                  <a:schemeClr val="bg1">
                    <a:alpha val="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(R)</a:t>
            </a:r>
            <a:endParaRPr kumimoji="1" lang="zh-CN" altLang="en-US" sz="1400" dirty="0">
              <a:solidFill>
                <a:schemeClr val="bg1">
                  <a:alpha val="0"/>
                </a:schemeClr>
              </a:solidFill>
              <a:latin typeface="PingFang SC Light" panose="020B0300000000000000" pitchFamily="34" charset="-122"/>
              <a:ea typeface="PingFang SC Light" panose="020B0300000000000000" pitchFamily="34" charset="-122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B8AA48EA-672D-79C2-B5A0-48D627D0635C}"/>
              </a:ext>
            </a:extLst>
          </p:cNvPr>
          <p:cNvSpPr/>
          <p:nvPr/>
        </p:nvSpPr>
        <p:spPr>
          <a:xfrm>
            <a:off x="8843133" y="3091470"/>
            <a:ext cx="1994355" cy="307777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zh-CN" altLang="en-US" sz="1400" dirty="0">
              <a:solidFill>
                <a:schemeClr val="tx1">
                  <a:lumMod val="50000"/>
                  <a:lumOff val="50000"/>
                  <a:alpha val="0"/>
                </a:schemeClr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6E5460D0-2D5D-FF2A-ED29-DAE878675E05}"/>
              </a:ext>
            </a:extLst>
          </p:cNvPr>
          <p:cNvSpPr txBox="1"/>
          <p:nvPr/>
        </p:nvSpPr>
        <p:spPr>
          <a:xfrm>
            <a:off x="7093178" y="3711129"/>
            <a:ext cx="4188372" cy="307777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1400" dirty="0">
                <a:solidFill>
                  <a:schemeClr val="bg1">
                    <a:alpha val="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密码提示</a:t>
            </a:r>
            <a:r>
              <a:rPr kumimoji="1" lang="en-US" altLang="zh-CN" sz="1400" dirty="0">
                <a:solidFill>
                  <a:schemeClr val="bg1">
                    <a:alpha val="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(H)</a:t>
            </a:r>
            <a:endParaRPr kumimoji="1" lang="zh-CN" altLang="en-US" sz="1400" dirty="0">
              <a:solidFill>
                <a:schemeClr val="bg1">
                  <a:alpha val="0"/>
                </a:schemeClr>
              </a:solidFill>
              <a:latin typeface="PingFang SC Light" panose="020B0300000000000000" pitchFamily="34" charset="-122"/>
              <a:ea typeface="PingFang SC Light" panose="020B0300000000000000" pitchFamily="34" charset="-122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7807A4A6-7805-3E1E-1733-1759CAE65956}"/>
              </a:ext>
            </a:extLst>
          </p:cNvPr>
          <p:cNvSpPr/>
          <p:nvPr/>
        </p:nvSpPr>
        <p:spPr>
          <a:xfrm>
            <a:off x="8843133" y="3711128"/>
            <a:ext cx="1994355" cy="307777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zh-CN" altLang="en-US" sz="1400" dirty="0">
              <a:solidFill>
                <a:schemeClr val="tx1">
                  <a:lumMod val="50000"/>
                  <a:lumOff val="50000"/>
                  <a:alpha val="0"/>
                </a:schemeClr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2134685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advClick="0">
        <p159:morph option="byObject"/>
      </p:transition>
    </mc:Choice>
    <mc:Fallback>
      <p:transition advClick="0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5255B5D-590F-2213-3082-CD635137ABD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A36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3B474EC-AF58-1D48-EF6E-6CD10C7E6355}"/>
              </a:ext>
            </a:extLst>
          </p:cNvPr>
          <p:cNvSpPr txBox="1"/>
          <p:nvPr/>
        </p:nvSpPr>
        <p:spPr>
          <a:xfrm>
            <a:off x="2351690" y="619320"/>
            <a:ext cx="41883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400" dirty="0">
                <a:solidFill>
                  <a:schemeClr val="bg1"/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你的账户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CB62FDB-C5CE-20D2-DFCD-834F997D49CE}"/>
              </a:ext>
            </a:extLst>
          </p:cNvPr>
          <p:cNvSpPr txBox="1"/>
          <p:nvPr/>
        </p:nvSpPr>
        <p:spPr>
          <a:xfrm>
            <a:off x="2351689" y="1405014"/>
            <a:ext cx="87975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>
                <a:solidFill>
                  <a:schemeClr val="bg1"/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如果要设置密码，请选择那些你容易记住但是别人很难猜出来的密码。</a:t>
            </a:r>
          </a:p>
        </p:txBody>
      </p:sp>
      <p:grpSp>
        <p:nvGrpSpPr>
          <p:cNvPr id="14" name="图形 27">
            <a:extLst>
              <a:ext uri="{FF2B5EF4-FFF2-40B4-BE49-F238E27FC236}">
                <a16:creationId xmlns:a16="http://schemas.microsoft.com/office/drawing/2014/main" id="{2246DA30-F936-B7FC-05FB-4EA7360F3AE5}"/>
              </a:ext>
            </a:extLst>
          </p:cNvPr>
          <p:cNvGrpSpPr/>
          <p:nvPr/>
        </p:nvGrpSpPr>
        <p:grpSpPr>
          <a:xfrm>
            <a:off x="2504795" y="6189486"/>
            <a:ext cx="407862" cy="401788"/>
            <a:chOff x="6314382" y="3213556"/>
            <a:chExt cx="407862" cy="401788"/>
          </a:xfrm>
        </p:grpSpPr>
        <p:sp>
          <p:nvSpPr>
            <p:cNvPr id="15" name="任意形状 14">
              <a:extLst>
                <a:ext uri="{FF2B5EF4-FFF2-40B4-BE49-F238E27FC236}">
                  <a16:creationId xmlns:a16="http://schemas.microsoft.com/office/drawing/2014/main" id="{808A1D3A-A198-A3FA-8E09-5F90DC1F6F30}"/>
                </a:ext>
              </a:extLst>
            </p:cNvPr>
            <p:cNvSpPr/>
            <p:nvPr/>
          </p:nvSpPr>
          <p:spPr>
            <a:xfrm>
              <a:off x="6358324" y="3254026"/>
              <a:ext cx="295721" cy="296549"/>
            </a:xfrm>
            <a:custGeom>
              <a:avLst/>
              <a:gdLst>
                <a:gd name="connsiteX0" fmla="*/ -826 w 295721"/>
                <a:gd name="connsiteY0" fmla="*/ 147947 h 296549"/>
                <a:gd name="connsiteX1" fmla="*/ 147032 w 295721"/>
                <a:gd name="connsiteY1" fmla="*/ -328 h 296549"/>
                <a:gd name="connsiteX2" fmla="*/ 294895 w 295721"/>
                <a:gd name="connsiteY2" fmla="*/ 147947 h 296549"/>
                <a:gd name="connsiteX3" fmla="*/ 147032 w 295721"/>
                <a:gd name="connsiteY3" fmla="*/ 296221 h 296549"/>
                <a:gd name="connsiteX4" fmla="*/ -826 w 295721"/>
                <a:gd name="connsiteY4" fmla="*/ 147947 h 296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721" h="296549">
                  <a:moveTo>
                    <a:pt x="-826" y="147947"/>
                  </a:moveTo>
                  <a:cubicBezTo>
                    <a:pt x="-826" y="66057"/>
                    <a:pt x="65374" y="-328"/>
                    <a:pt x="147032" y="-328"/>
                  </a:cubicBezTo>
                  <a:cubicBezTo>
                    <a:pt x="228691" y="-328"/>
                    <a:pt x="294895" y="66057"/>
                    <a:pt x="294895" y="147947"/>
                  </a:cubicBezTo>
                  <a:cubicBezTo>
                    <a:pt x="294895" y="229836"/>
                    <a:pt x="228691" y="296221"/>
                    <a:pt x="147032" y="296221"/>
                  </a:cubicBezTo>
                  <a:cubicBezTo>
                    <a:pt x="65374" y="296221"/>
                    <a:pt x="-826" y="229836"/>
                    <a:pt x="-826" y="147947"/>
                  </a:cubicBezTo>
                  <a:close/>
                </a:path>
              </a:pathLst>
            </a:custGeom>
            <a:noFill/>
            <a:ln w="49698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" name="任意形状 15">
              <a:extLst>
                <a:ext uri="{FF2B5EF4-FFF2-40B4-BE49-F238E27FC236}">
                  <a16:creationId xmlns:a16="http://schemas.microsoft.com/office/drawing/2014/main" id="{729D922E-76A1-0C06-BD4F-B9632FE5A3F9}"/>
                </a:ext>
              </a:extLst>
            </p:cNvPr>
            <p:cNvSpPr/>
            <p:nvPr/>
          </p:nvSpPr>
          <p:spPr>
            <a:xfrm>
              <a:off x="6480998" y="3213556"/>
              <a:ext cx="54670" cy="401788"/>
            </a:xfrm>
            <a:custGeom>
              <a:avLst/>
              <a:gdLst>
                <a:gd name="connsiteX0" fmla="*/ -826 w 54670"/>
                <a:gd name="connsiteY0" fmla="*/ -328 h 401788"/>
                <a:gd name="connsiteX1" fmla="*/ 53845 w 54670"/>
                <a:gd name="connsiteY1" fmla="*/ -328 h 401788"/>
                <a:gd name="connsiteX2" fmla="*/ 53845 w 54670"/>
                <a:gd name="connsiteY2" fmla="*/ 401460 h 401788"/>
                <a:gd name="connsiteX3" fmla="*/ -826 w 54670"/>
                <a:gd name="connsiteY3" fmla="*/ 401460 h 401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670" h="401788">
                  <a:moveTo>
                    <a:pt x="-826" y="-328"/>
                  </a:moveTo>
                  <a:lnTo>
                    <a:pt x="53845" y="-328"/>
                  </a:lnTo>
                  <a:lnTo>
                    <a:pt x="53845" y="401460"/>
                  </a:lnTo>
                  <a:lnTo>
                    <a:pt x="-826" y="401460"/>
                  </a:lnTo>
                  <a:close/>
                </a:path>
              </a:pathLst>
            </a:custGeom>
            <a:solidFill>
              <a:srgbClr val="23447B"/>
            </a:solidFill>
            <a:ln w="8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" name="任意形状 16">
              <a:extLst>
                <a:ext uri="{FF2B5EF4-FFF2-40B4-BE49-F238E27FC236}">
                  <a16:creationId xmlns:a16="http://schemas.microsoft.com/office/drawing/2014/main" id="{20AB06FE-FCC6-1BC1-C8E3-36FDAEE0E748}"/>
                </a:ext>
              </a:extLst>
            </p:cNvPr>
            <p:cNvSpPr/>
            <p:nvPr/>
          </p:nvSpPr>
          <p:spPr>
            <a:xfrm>
              <a:off x="6314382" y="3376701"/>
              <a:ext cx="407862" cy="53803"/>
            </a:xfrm>
            <a:custGeom>
              <a:avLst/>
              <a:gdLst>
                <a:gd name="connsiteX0" fmla="*/ -826 w 407862"/>
                <a:gd name="connsiteY0" fmla="*/ -328 h 53803"/>
                <a:gd name="connsiteX1" fmla="*/ 407036 w 407862"/>
                <a:gd name="connsiteY1" fmla="*/ -328 h 53803"/>
                <a:gd name="connsiteX2" fmla="*/ 407036 w 407862"/>
                <a:gd name="connsiteY2" fmla="*/ 53475 h 53803"/>
                <a:gd name="connsiteX3" fmla="*/ -826 w 407862"/>
                <a:gd name="connsiteY3" fmla="*/ 53475 h 53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7862" h="53803">
                  <a:moveTo>
                    <a:pt x="-826" y="-328"/>
                  </a:moveTo>
                  <a:lnTo>
                    <a:pt x="407036" y="-328"/>
                  </a:lnTo>
                  <a:lnTo>
                    <a:pt x="407036" y="53475"/>
                  </a:lnTo>
                  <a:lnTo>
                    <a:pt x="-826" y="53475"/>
                  </a:lnTo>
                  <a:close/>
                </a:path>
              </a:pathLst>
            </a:custGeom>
            <a:solidFill>
              <a:srgbClr val="23447B"/>
            </a:solidFill>
            <a:ln w="8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" name="任意形状 17">
              <a:extLst>
                <a:ext uri="{FF2B5EF4-FFF2-40B4-BE49-F238E27FC236}">
                  <a16:creationId xmlns:a16="http://schemas.microsoft.com/office/drawing/2014/main" id="{EB4CA50D-ECE2-1609-B558-748B75D3BC6E}"/>
                </a:ext>
              </a:extLst>
            </p:cNvPr>
            <p:cNvSpPr/>
            <p:nvPr/>
          </p:nvSpPr>
          <p:spPr>
            <a:xfrm>
              <a:off x="6336027" y="3251209"/>
              <a:ext cx="319415" cy="317733"/>
            </a:xfrm>
            <a:custGeom>
              <a:avLst/>
              <a:gdLst>
                <a:gd name="connsiteX0" fmla="*/ 280129 w 319415"/>
                <a:gd name="connsiteY0" fmla="*/ -328 h 317733"/>
                <a:gd name="connsiteX1" fmla="*/ 318589 w 319415"/>
                <a:gd name="connsiteY1" fmla="*/ 38401 h 317733"/>
                <a:gd name="connsiteX2" fmla="*/ 37634 w 319415"/>
                <a:gd name="connsiteY2" fmla="*/ 317406 h 317733"/>
                <a:gd name="connsiteX3" fmla="*/ -826 w 319415"/>
                <a:gd name="connsiteY3" fmla="*/ 278677 h 317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9415" h="317733">
                  <a:moveTo>
                    <a:pt x="280129" y="-328"/>
                  </a:moveTo>
                  <a:lnTo>
                    <a:pt x="318589" y="38401"/>
                  </a:lnTo>
                  <a:lnTo>
                    <a:pt x="37634" y="317406"/>
                  </a:lnTo>
                  <a:lnTo>
                    <a:pt x="-826" y="278677"/>
                  </a:lnTo>
                  <a:close/>
                </a:path>
              </a:pathLst>
            </a:custGeom>
            <a:solidFill>
              <a:srgbClr val="23447B"/>
            </a:solidFill>
            <a:ln w="8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" name="任意形状 18">
              <a:extLst>
                <a:ext uri="{FF2B5EF4-FFF2-40B4-BE49-F238E27FC236}">
                  <a16:creationId xmlns:a16="http://schemas.microsoft.com/office/drawing/2014/main" id="{8030B097-5C14-4182-9D84-020C476F65D4}"/>
                </a:ext>
              </a:extLst>
            </p:cNvPr>
            <p:cNvSpPr/>
            <p:nvPr/>
          </p:nvSpPr>
          <p:spPr>
            <a:xfrm>
              <a:off x="6340123" y="3223151"/>
              <a:ext cx="339912" cy="339938"/>
            </a:xfrm>
            <a:custGeom>
              <a:avLst/>
              <a:gdLst>
                <a:gd name="connsiteX0" fmla="*/ 339087 w 339912"/>
                <a:gd name="connsiteY0" fmla="*/ 301018 h 339938"/>
                <a:gd name="connsiteX1" fmla="*/ 300487 w 339912"/>
                <a:gd name="connsiteY1" fmla="*/ 339611 h 339938"/>
                <a:gd name="connsiteX2" fmla="*/ -826 w 339912"/>
                <a:gd name="connsiteY2" fmla="*/ 38264 h 339938"/>
                <a:gd name="connsiteX3" fmla="*/ 37770 w 339912"/>
                <a:gd name="connsiteY3" fmla="*/ -328 h 339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9912" h="339938">
                  <a:moveTo>
                    <a:pt x="339087" y="301018"/>
                  </a:moveTo>
                  <a:lnTo>
                    <a:pt x="300487" y="339611"/>
                  </a:lnTo>
                  <a:lnTo>
                    <a:pt x="-826" y="38264"/>
                  </a:lnTo>
                  <a:lnTo>
                    <a:pt x="37770" y="-328"/>
                  </a:lnTo>
                  <a:close/>
                </a:path>
              </a:pathLst>
            </a:custGeom>
            <a:solidFill>
              <a:srgbClr val="23447B"/>
            </a:solidFill>
            <a:ln w="8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0" name="任意形状 19">
              <a:extLst>
                <a:ext uri="{FF2B5EF4-FFF2-40B4-BE49-F238E27FC236}">
                  <a16:creationId xmlns:a16="http://schemas.microsoft.com/office/drawing/2014/main" id="{C25F6DF7-663D-9891-C1A7-4788E56C3FF1}"/>
                </a:ext>
              </a:extLst>
            </p:cNvPr>
            <p:cNvSpPr/>
            <p:nvPr/>
          </p:nvSpPr>
          <p:spPr>
            <a:xfrm>
              <a:off x="6473188" y="3215291"/>
              <a:ext cx="70291" cy="182236"/>
            </a:xfrm>
            <a:custGeom>
              <a:avLst/>
              <a:gdLst>
                <a:gd name="connsiteX0" fmla="*/ -826 w 70291"/>
                <a:gd name="connsiteY0" fmla="*/ 146763 h 182236"/>
                <a:gd name="connsiteX1" fmla="*/ 16747 w 70291"/>
                <a:gd name="connsiteY1" fmla="*/ 146763 h 182236"/>
                <a:gd name="connsiteX2" fmla="*/ 16747 w 70291"/>
                <a:gd name="connsiteY2" fmla="*/ -328 h 182236"/>
                <a:gd name="connsiteX3" fmla="*/ 51892 w 70291"/>
                <a:gd name="connsiteY3" fmla="*/ -328 h 182236"/>
                <a:gd name="connsiteX4" fmla="*/ 51892 w 70291"/>
                <a:gd name="connsiteY4" fmla="*/ 146763 h 182236"/>
                <a:gd name="connsiteX5" fmla="*/ 69465 w 70291"/>
                <a:gd name="connsiteY5" fmla="*/ 146763 h 182236"/>
                <a:gd name="connsiteX6" fmla="*/ 34320 w 70291"/>
                <a:gd name="connsiteY6" fmla="*/ 181909 h 182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0291" h="182236">
                  <a:moveTo>
                    <a:pt x="-826" y="146763"/>
                  </a:moveTo>
                  <a:lnTo>
                    <a:pt x="16747" y="146763"/>
                  </a:lnTo>
                  <a:lnTo>
                    <a:pt x="16747" y="-328"/>
                  </a:lnTo>
                  <a:lnTo>
                    <a:pt x="51892" y="-328"/>
                  </a:lnTo>
                  <a:lnTo>
                    <a:pt x="51892" y="146763"/>
                  </a:lnTo>
                  <a:lnTo>
                    <a:pt x="69465" y="146763"/>
                  </a:lnTo>
                  <a:lnTo>
                    <a:pt x="34320" y="181909"/>
                  </a:lnTo>
                  <a:close/>
                </a:path>
              </a:pathLst>
            </a:custGeom>
            <a:solidFill>
              <a:srgbClr val="FFFFFF"/>
            </a:solidFill>
            <a:ln w="8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1" name="任意形状 20">
              <a:extLst>
                <a:ext uri="{FF2B5EF4-FFF2-40B4-BE49-F238E27FC236}">
                  <a16:creationId xmlns:a16="http://schemas.microsoft.com/office/drawing/2014/main" id="{35D17D36-1E81-0954-BFEC-61E8467DB43B}"/>
                </a:ext>
              </a:extLst>
            </p:cNvPr>
            <p:cNvSpPr/>
            <p:nvPr/>
          </p:nvSpPr>
          <p:spPr>
            <a:xfrm>
              <a:off x="6535669" y="3368023"/>
              <a:ext cx="182236" cy="70291"/>
            </a:xfrm>
            <a:custGeom>
              <a:avLst/>
              <a:gdLst>
                <a:gd name="connsiteX0" fmla="*/ 146265 w 182236"/>
                <a:gd name="connsiteY0" fmla="*/ 69963 h 70291"/>
                <a:gd name="connsiteX1" fmla="*/ 146265 w 182236"/>
                <a:gd name="connsiteY1" fmla="*/ 52390 h 70291"/>
                <a:gd name="connsiteX2" fmla="*/ -826 w 182236"/>
                <a:gd name="connsiteY2" fmla="*/ 52390 h 70291"/>
                <a:gd name="connsiteX3" fmla="*/ -826 w 182236"/>
                <a:gd name="connsiteY3" fmla="*/ 17245 h 70291"/>
                <a:gd name="connsiteX4" fmla="*/ 146265 w 182236"/>
                <a:gd name="connsiteY4" fmla="*/ 17245 h 70291"/>
                <a:gd name="connsiteX5" fmla="*/ 146265 w 182236"/>
                <a:gd name="connsiteY5" fmla="*/ -328 h 70291"/>
                <a:gd name="connsiteX6" fmla="*/ 181410 w 182236"/>
                <a:gd name="connsiteY6" fmla="*/ 34818 h 70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2236" h="70291">
                  <a:moveTo>
                    <a:pt x="146265" y="69963"/>
                  </a:moveTo>
                  <a:lnTo>
                    <a:pt x="146265" y="52390"/>
                  </a:lnTo>
                  <a:lnTo>
                    <a:pt x="-826" y="52390"/>
                  </a:lnTo>
                  <a:lnTo>
                    <a:pt x="-826" y="17245"/>
                  </a:lnTo>
                  <a:lnTo>
                    <a:pt x="146265" y="17245"/>
                  </a:lnTo>
                  <a:lnTo>
                    <a:pt x="146265" y="-328"/>
                  </a:lnTo>
                  <a:lnTo>
                    <a:pt x="181410" y="34818"/>
                  </a:lnTo>
                  <a:close/>
                </a:path>
              </a:pathLst>
            </a:custGeom>
            <a:solidFill>
              <a:srgbClr val="FFFFFF"/>
            </a:solidFill>
            <a:ln w="8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12" name="椭圆 11">
            <a:extLst>
              <a:ext uri="{FF2B5EF4-FFF2-40B4-BE49-F238E27FC236}">
                <a16:creationId xmlns:a16="http://schemas.microsoft.com/office/drawing/2014/main" id="{4EB03085-8CF2-AF7F-AF1A-89267B0B77D9}"/>
              </a:ext>
            </a:extLst>
          </p:cNvPr>
          <p:cNvSpPr/>
          <p:nvPr/>
        </p:nvSpPr>
        <p:spPr>
          <a:xfrm>
            <a:off x="1504708" y="766759"/>
            <a:ext cx="474562" cy="474562"/>
          </a:xfrm>
          <a:prstGeom prst="ellipse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任意形状 26">
            <a:extLst>
              <a:ext uri="{FF2B5EF4-FFF2-40B4-BE49-F238E27FC236}">
                <a16:creationId xmlns:a16="http://schemas.microsoft.com/office/drawing/2014/main" id="{50287453-3382-CE04-1433-3ADF795C83CE}"/>
              </a:ext>
            </a:extLst>
          </p:cNvPr>
          <p:cNvSpPr/>
          <p:nvPr/>
        </p:nvSpPr>
        <p:spPr>
          <a:xfrm>
            <a:off x="1606500" y="894577"/>
            <a:ext cx="266905" cy="208609"/>
          </a:xfrm>
          <a:custGeom>
            <a:avLst/>
            <a:gdLst>
              <a:gd name="connsiteX0" fmla="*/ 113357 w 325224"/>
              <a:gd name="connsiteY0" fmla="*/ 0 h 226713"/>
              <a:gd name="connsiteX1" fmla="*/ 150829 w 325224"/>
              <a:gd name="connsiteY1" fmla="*/ 0 h 226713"/>
              <a:gd name="connsiteX2" fmla="*/ 150829 w 325224"/>
              <a:gd name="connsiteY2" fmla="*/ 74209 h 226713"/>
              <a:gd name="connsiteX3" fmla="*/ 325224 w 325224"/>
              <a:gd name="connsiteY3" fmla="*/ 74209 h 226713"/>
              <a:gd name="connsiteX4" fmla="*/ 325224 w 325224"/>
              <a:gd name="connsiteY4" fmla="*/ 152505 h 226713"/>
              <a:gd name="connsiteX5" fmla="*/ 150829 w 325224"/>
              <a:gd name="connsiteY5" fmla="*/ 152505 h 226713"/>
              <a:gd name="connsiteX6" fmla="*/ 150829 w 325224"/>
              <a:gd name="connsiteY6" fmla="*/ 226713 h 226713"/>
              <a:gd name="connsiteX7" fmla="*/ 113356 w 325224"/>
              <a:gd name="connsiteY7" fmla="*/ 226713 h 226713"/>
              <a:gd name="connsiteX8" fmla="*/ 0 w 325224"/>
              <a:gd name="connsiteY8" fmla="*/ 113357 h 226713"/>
              <a:gd name="connsiteX0" fmla="*/ 113357 w 325224"/>
              <a:gd name="connsiteY0" fmla="*/ 0 h 226713"/>
              <a:gd name="connsiteX1" fmla="*/ 150829 w 325224"/>
              <a:gd name="connsiteY1" fmla="*/ 0 h 226713"/>
              <a:gd name="connsiteX2" fmla="*/ 99778 w 325224"/>
              <a:gd name="connsiteY2" fmla="*/ 74209 h 226713"/>
              <a:gd name="connsiteX3" fmla="*/ 325224 w 325224"/>
              <a:gd name="connsiteY3" fmla="*/ 74209 h 226713"/>
              <a:gd name="connsiteX4" fmla="*/ 325224 w 325224"/>
              <a:gd name="connsiteY4" fmla="*/ 152505 h 226713"/>
              <a:gd name="connsiteX5" fmla="*/ 150829 w 325224"/>
              <a:gd name="connsiteY5" fmla="*/ 152505 h 226713"/>
              <a:gd name="connsiteX6" fmla="*/ 150829 w 325224"/>
              <a:gd name="connsiteY6" fmla="*/ 226713 h 226713"/>
              <a:gd name="connsiteX7" fmla="*/ 113356 w 325224"/>
              <a:gd name="connsiteY7" fmla="*/ 226713 h 226713"/>
              <a:gd name="connsiteX8" fmla="*/ 0 w 325224"/>
              <a:gd name="connsiteY8" fmla="*/ 113357 h 226713"/>
              <a:gd name="connsiteX9" fmla="*/ 113357 w 325224"/>
              <a:gd name="connsiteY9" fmla="*/ 0 h 226713"/>
              <a:gd name="connsiteX0" fmla="*/ 113357 w 325224"/>
              <a:gd name="connsiteY0" fmla="*/ 3175 h 229888"/>
              <a:gd name="connsiteX1" fmla="*/ 184863 w 325224"/>
              <a:gd name="connsiteY1" fmla="*/ 0 h 229888"/>
              <a:gd name="connsiteX2" fmla="*/ 99778 w 325224"/>
              <a:gd name="connsiteY2" fmla="*/ 77384 h 229888"/>
              <a:gd name="connsiteX3" fmla="*/ 325224 w 325224"/>
              <a:gd name="connsiteY3" fmla="*/ 77384 h 229888"/>
              <a:gd name="connsiteX4" fmla="*/ 325224 w 325224"/>
              <a:gd name="connsiteY4" fmla="*/ 155680 h 229888"/>
              <a:gd name="connsiteX5" fmla="*/ 150829 w 325224"/>
              <a:gd name="connsiteY5" fmla="*/ 155680 h 229888"/>
              <a:gd name="connsiteX6" fmla="*/ 150829 w 325224"/>
              <a:gd name="connsiteY6" fmla="*/ 229888 h 229888"/>
              <a:gd name="connsiteX7" fmla="*/ 113356 w 325224"/>
              <a:gd name="connsiteY7" fmla="*/ 229888 h 229888"/>
              <a:gd name="connsiteX8" fmla="*/ 0 w 325224"/>
              <a:gd name="connsiteY8" fmla="*/ 116532 h 229888"/>
              <a:gd name="connsiteX9" fmla="*/ 113357 w 325224"/>
              <a:gd name="connsiteY9" fmla="*/ 3175 h 229888"/>
              <a:gd name="connsiteX0" fmla="*/ 113357 w 325224"/>
              <a:gd name="connsiteY0" fmla="*/ 3175 h 229888"/>
              <a:gd name="connsiteX1" fmla="*/ 184863 w 325224"/>
              <a:gd name="connsiteY1" fmla="*/ 0 h 229888"/>
              <a:gd name="connsiteX2" fmla="*/ 99778 w 325224"/>
              <a:gd name="connsiteY2" fmla="*/ 77384 h 229888"/>
              <a:gd name="connsiteX3" fmla="*/ 325224 w 325224"/>
              <a:gd name="connsiteY3" fmla="*/ 77384 h 229888"/>
              <a:gd name="connsiteX4" fmla="*/ 325224 w 325224"/>
              <a:gd name="connsiteY4" fmla="*/ 155680 h 229888"/>
              <a:gd name="connsiteX5" fmla="*/ 99778 w 325224"/>
              <a:gd name="connsiteY5" fmla="*/ 149330 h 229888"/>
              <a:gd name="connsiteX6" fmla="*/ 150829 w 325224"/>
              <a:gd name="connsiteY6" fmla="*/ 229888 h 229888"/>
              <a:gd name="connsiteX7" fmla="*/ 113356 w 325224"/>
              <a:gd name="connsiteY7" fmla="*/ 229888 h 229888"/>
              <a:gd name="connsiteX8" fmla="*/ 0 w 325224"/>
              <a:gd name="connsiteY8" fmla="*/ 116532 h 229888"/>
              <a:gd name="connsiteX9" fmla="*/ 113357 w 325224"/>
              <a:gd name="connsiteY9" fmla="*/ 3175 h 229888"/>
              <a:gd name="connsiteX0" fmla="*/ 113357 w 325224"/>
              <a:gd name="connsiteY0" fmla="*/ 3175 h 236238"/>
              <a:gd name="connsiteX1" fmla="*/ 184863 w 325224"/>
              <a:gd name="connsiteY1" fmla="*/ 0 h 236238"/>
              <a:gd name="connsiteX2" fmla="*/ 99778 w 325224"/>
              <a:gd name="connsiteY2" fmla="*/ 77384 h 236238"/>
              <a:gd name="connsiteX3" fmla="*/ 325224 w 325224"/>
              <a:gd name="connsiteY3" fmla="*/ 77384 h 236238"/>
              <a:gd name="connsiteX4" fmla="*/ 325224 w 325224"/>
              <a:gd name="connsiteY4" fmla="*/ 155680 h 236238"/>
              <a:gd name="connsiteX5" fmla="*/ 99778 w 325224"/>
              <a:gd name="connsiteY5" fmla="*/ 149330 h 236238"/>
              <a:gd name="connsiteX6" fmla="*/ 198477 w 325224"/>
              <a:gd name="connsiteY6" fmla="*/ 236238 h 236238"/>
              <a:gd name="connsiteX7" fmla="*/ 113356 w 325224"/>
              <a:gd name="connsiteY7" fmla="*/ 229888 h 236238"/>
              <a:gd name="connsiteX8" fmla="*/ 0 w 325224"/>
              <a:gd name="connsiteY8" fmla="*/ 116532 h 236238"/>
              <a:gd name="connsiteX9" fmla="*/ 113357 w 325224"/>
              <a:gd name="connsiteY9" fmla="*/ 3175 h 236238"/>
              <a:gd name="connsiteX0" fmla="*/ 113357 w 325224"/>
              <a:gd name="connsiteY0" fmla="*/ 3175 h 236238"/>
              <a:gd name="connsiteX1" fmla="*/ 184863 w 325224"/>
              <a:gd name="connsiteY1" fmla="*/ 0 h 236238"/>
              <a:gd name="connsiteX2" fmla="*/ 99778 w 325224"/>
              <a:gd name="connsiteY2" fmla="*/ 77384 h 236238"/>
              <a:gd name="connsiteX3" fmla="*/ 325224 w 325224"/>
              <a:gd name="connsiteY3" fmla="*/ 77384 h 236238"/>
              <a:gd name="connsiteX4" fmla="*/ 325224 w 325224"/>
              <a:gd name="connsiteY4" fmla="*/ 155680 h 236238"/>
              <a:gd name="connsiteX5" fmla="*/ 99778 w 325224"/>
              <a:gd name="connsiteY5" fmla="*/ 149330 h 236238"/>
              <a:gd name="connsiteX6" fmla="*/ 198477 w 325224"/>
              <a:gd name="connsiteY6" fmla="*/ 236238 h 236238"/>
              <a:gd name="connsiteX7" fmla="*/ 112266 w 325224"/>
              <a:gd name="connsiteY7" fmla="*/ 234974 h 236238"/>
              <a:gd name="connsiteX8" fmla="*/ 0 w 325224"/>
              <a:gd name="connsiteY8" fmla="*/ 116532 h 236238"/>
              <a:gd name="connsiteX9" fmla="*/ 113357 w 325224"/>
              <a:gd name="connsiteY9" fmla="*/ 3175 h 236238"/>
              <a:gd name="connsiteX0" fmla="*/ 112267 w 325224"/>
              <a:gd name="connsiteY0" fmla="*/ 0 h 237131"/>
              <a:gd name="connsiteX1" fmla="*/ 184863 w 325224"/>
              <a:gd name="connsiteY1" fmla="*/ 893 h 237131"/>
              <a:gd name="connsiteX2" fmla="*/ 99778 w 325224"/>
              <a:gd name="connsiteY2" fmla="*/ 78277 h 237131"/>
              <a:gd name="connsiteX3" fmla="*/ 325224 w 325224"/>
              <a:gd name="connsiteY3" fmla="*/ 78277 h 237131"/>
              <a:gd name="connsiteX4" fmla="*/ 325224 w 325224"/>
              <a:gd name="connsiteY4" fmla="*/ 156573 h 237131"/>
              <a:gd name="connsiteX5" fmla="*/ 99778 w 325224"/>
              <a:gd name="connsiteY5" fmla="*/ 150223 h 237131"/>
              <a:gd name="connsiteX6" fmla="*/ 198477 w 325224"/>
              <a:gd name="connsiteY6" fmla="*/ 237131 h 237131"/>
              <a:gd name="connsiteX7" fmla="*/ 112266 w 325224"/>
              <a:gd name="connsiteY7" fmla="*/ 235867 h 237131"/>
              <a:gd name="connsiteX8" fmla="*/ 0 w 325224"/>
              <a:gd name="connsiteY8" fmla="*/ 117425 h 237131"/>
              <a:gd name="connsiteX9" fmla="*/ 112267 w 325224"/>
              <a:gd name="connsiteY9" fmla="*/ 0 h 237131"/>
              <a:gd name="connsiteX0" fmla="*/ 112267 w 325224"/>
              <a:gd name="connsiteY0" fmla="*/ 0 h 237131"/>
              <a:gd name="connsiteX1" fmla="*/ 184863 w 325224"/>
              <a:gd name="connsiteY1" fmla="*/ 893 h 237131"/>
              <a:gd name="connsiteX2" fmla="*/ 108500 w 325224"/>
              <a:gd name="connsiteY2" fmla="*/ 78277 h 237131"/>
              <a:gd name="connsiteX3" fmla="*/ 325224 w 325224"/>
              <a:gd name="connsiteY3" fmla="*/ 78277 h 237131"/>
              <a:gd name="connsiteX4" fmla="*/ 325224 w 325224"/>
              <a:gd name="connsiteY4" fmla="*/ 156573 h 237131"/>
              <a:gd name="connsiteX5" fmla="*/ 99778 w 325224"/>
              <a:gd name="connsiteY5" fmla="*/ 150223 h 237131"/>
              <a:gd name="connsiteX6" fmla="*/ 198477 w 325224"/>
              <a:gd name="connsiteY6" fmla="*/ 237131 h 237131"/>
              <a:gd name="connsiteX7" fmla="*/ 112266 w 325224"/>
              <a:gd name="connsiteY7" fmla="*/ 235867 h 237131"/>
              <a:gd name="connsiteX8" fmla="*/ 0 w 325224"/>
              <a:gd name="connsiteY8" fmla="*/ 117425 h 237131"/>
              <a:gd name="connsiteX9" fmla="*/ 112267 w 325224"/>
              <a:gd name="connsiteY9" fmla="*/ 0 h 237131"/>
              <a:gd name="connsiteX0" fmla="*/ 112267 w 325224"/>
              <a:gd name="connsiteY0" fmla="*/ 0 h 237131"/>
              <a:gd name="connsiteX1" fmla="*/ 184863 w 325224"/>
              <a:gd name="connsiteY1" fmla="*/ 893 h 237131"/>
              <a:gd name="connsiteX2" fmla="*/ 108500 w 325224"/>
              <a:gd name="connsiteY2" fmla="*/ 78277 h 237131"/>
              <a:gd name="connsiteX3" fmla="*/ 325224 w 325224"/>
              <a:gd name="connsiteY3" fmla="*/ 78277 h 237131"/>
              <a:gd name="connsiteX4" fmla="*/ 325224 w 325224"/>
              <a:gd name="connsiteY4" fmla="*/ 156573 h 237131"/>
              <a:gd name="connsiteX5" fmla="*/ 112862 w 325224"/>
              <a:gd name="connsiteY5" fmla="*/ 155309 h 237131"/>
              <a:gd name="connsiteX6" fmla="*/ 198477 w 325224"/>
              <a:gd name="connsiteY6" fmla="*/ 237131 h 237131"/>
              <a:gd name="connsiteX7" fmla="*/ 112266 w 325224"/>
              <a:gd name="connsiteY7" fmla="*/ 235867 h 237131"/>
              <a:gd name="connsiteX8" fmla="*/ 0 w 325224"/>
              <a:gd name="connsiteY8" fmla="*/ 117425 h 237131"/>
              <a:gd name="connsiteX9" fmla="*/ 112267 w 325224"/>
              <a:gd name="connsiteY9" fmla="*/ 0 h 237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25224" h="237131">
                <a:moveTo>
                  <a:pt x="112267" y="0"/>
                </a:moveTo>
                <a:lnTo>
                  <a:pt x="184863" y="893"/>
                </a:lnTo>
                <a:lnTo>
                  <a:pt x="108500" y="78277"/>
                </a:lnTo>
                <a:lnTo>
                  <a:pt x="325224" y="78277"/>
                </a:lnTo>
                <a:lnTo>
                  <a:pt x="325224" y="156573"/>
                </a:lnTo>
                <a:lnTo>
                  <a:pt x="112862" y="155309"/>
                </a:lnTo>
                <a:lnTo>
                  <a:pt x="198477" y="237131"/>
                </a:lnTo>
                <a:lnTo>
                  <a:pt x="112266" y="235867"/>
                </a:lnTo>
                <a:lnTo>
                  <a:pt x="0" y="117425"/>
                </a:lnTo>
                <a:lnTo>
                  <a:pt x="11226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A1F1CAB-E376-CE90-D54F-556BE9AE44FA}"/>
              </a:ext>
            </a:extLst>
          </p:cNvPr>
          <p:cNvSpPr txBox="1"/>
          <p:nvPr/>
        </p:nvSpPr>
        <p:spPr>
          <a:xfrm>
            <a:off x="2351690" y="1866341"/>
            <a:ext cx="41883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>
                <a:solidFill>
                  <a:schemeClr val="bg1"/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用户名</a:t>
            </a:r>
            <a:r>
              <a:rPr kumimoji="1" lang="en-US" altLang="zh-CN" sz="1400" dirty="0">
                <a:solidFill>
                  <a:schemeClr val="bg1"/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(U)</a:t>
            </a:r>
            <a:endParaRPr kumimoji="1" lang="zh-CN" altLang="en-US" sz="1400" dirty="0">
              <a:solidFill>
                <a:schemeClr val="bg1"/>
              </a:solidFill>
              <a:latin typeface="PingFang SC Light" panose="020B0300000000000000" pitchFamily="34" charset="-122"/>
              <a:ea typeface="PingFang SC Light" panose="020B0300000000000000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F8F61D6-D368-3890-9F76-D91CF6B6CDCA}"/>
              </a:ext>
            </a:extLst>
          </p:cNvPr>
          <p:cNvSpPr/>
          <p:nvPr/>
        </p:nvSpPr>
        <p:spPr>
          <a:xfrm>
            <a:off x="4101645" y="1866340"/>
            <a:ext cx="1994355" cy="3077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示例：</a:t>
            </a:r>
            <a:r>
              <a:rPr kumimoji="1"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John</a:t>
            </a:r>
            <a:endParaRPr kumimoji="1"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95DE870-BBBD-86DA-ADD5-ACF53D1F7A73}"/>
              </a:ext>
            </a:extLst>
          </p:cNvPr>
          <p:cNvSpPr txBox="1"/>
          <p:nvPr/>
        </p:nvSpPr>
        <p:spPr>
          <a:xfrm>
            <a:off x="2351690" y="2485999"/>
            <a:ext cx="41883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>
                <a:solidFill>
                  <a:schemeClr val="bg1"/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密码</a:t>
            </a:r>
            <a:r>
              <a:rPr kumimoji="1" lang="en-US" altLang="zh-CN" sz="1400" dirty="0">
                <a:solidFill>
                  <a:schemeClr val="bg1"/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(P)</a:t>
            </a:r>
            <a:endParaRPr kumimoji="1" lang="zh-CN" altLang="en-US" sz="1400" dirty="0">
              <a:solidFill>
                <a:schemeClr val="bg1"/>
              </a:solidFill>
              <a:latin typeface="PingFang SC Light" panose="020B0300000000000000" pitchFamily="34" charset="-122"/>
              <a:ea typeface="PingFang SC Light" panose="020B0300000000000000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6176CA6-A5FF-7E98-321F-5ACEA76FEAA4}"/>
              </a:ext>
            </a:extLst>
          </p:cNvPr>
          <p:cNvSpPr/>
          <p:nvPr/>
        </p:nvSpPr>
        <p:spPr>
          <a:xfrm>
            <a:off x="4101645" y="2485998"/>
            <a:ext cx="1994355" cy="3077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618EB94-8BEE-8864-43A1-B41AC0278315}"/>
              </a:ext>
            </a:extLst>
          </p:cNvPr>
          <p:cNvSpPr txBox="1"/>
          <p:nvPr/>
        </p:nvSpPr>
        <p:spPr>
          <a:xfrm>
            <a:off x="2351690" y="3105657"/>
            <a:ext cx="41883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>
                <a:solidFill>
                  <a:schemeClr val="bg1"/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重新输入密码</a:t>
            </a:r>
            <a:r>
              <a:rPr kumimoji="1" lang="en-US" altLang="zh-CN" sz="1400" dirty="0">
                <a:solidFill>
                  <a:schemeClr val="bg1"/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(R)</a:t>
            </a:r>
            <a:endParaRPr kumimoji="1" lang="zh-CN" altLang="en-US" sz="1400" dirty="0">
              <a:solidFill>
                <a:schemeClr val="bg1"/>
              </a:solidFill>
              <a:latin typeface="PingFang SC Light" panose="020B0300000000000000" pitchFamily="34" charset="-122"/>
              <a:ea typeface="PingFang SC Light" panose="020B0300000000000000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0B08600-EC79-09A2-39D5-EB005D293557}"/>
              </a:ext>
            </a:extLst>
          </p:cNvPr>
          <p:cNvSpPr/>
          <p:nvPr/>
        </p:nvSpPr>
        <p:spPr>
          <a:xfrm>
            <a:off x="4101645" y="3105656"/>
            <a:ext cx="1994355" cy="3077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0F9E3C9-9EEA-2032-C189-3D6F287C23F9}"/>
              </a:ext>
            </a:extLst>
          </p:cNvPr>
          <p:cNvSpPr txBox="1"/>
          <p:nvPr/>
        </p:nvSpPr>
        <p:spPr>
          <a:xfrm>
            <a:off x="2351690" y="3725315"/>
            <a:ext cx="41883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>
                <a:solidFill>
                  <a:schemeClr val="bg1"/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密码提示</a:t>
            </a:r>
            <a:r>
              <a:rPr kumimoji="1" lang="en-US" altLang="zh-CN" sz="1400" dirty="0">
                <a:solidFill>
                  <a:schemeClr val="bg1"/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(H)</a:t>
            </a:r>
            <a:endParaRPr kumimoji="1" lang="zh-CN" altLang="en-US" sz="1400" dirty="0">
              <a:solidFill>
                <a:schemeClr val="bg1"/>
              </a:solidFill>
              <a:latin typeface="PingFang SC Light" panose="020B0300000000000000" pitchFamily="34" charset="-122"/>
              <a:ea typeface="PingFang SC Light" panose="020B0300000000000000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AA19C59-324B-691F-FDA0-AFD553C8204D}"/>
              </a:ext>
            </a:extLst>
          </p:cNvPr>
          <p:cNvSpPr/>
          <p:nvPr/>
        </p:nvSpPr>
        <p:spPr>
          <a:xfrm>
            <a:off x="4101645" y="3725314"/>
            <a:ext cx="1994355" cy="3077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2" name="矩形 21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EC3FB861-526A-1812-C0DF-8A9BD5C50CEA}"/>
              </a:ext>
            </a:extLst>
          </p:cNvPr>
          <p:cNvSpPr/>
          <p:nvPr/>
        </p:nvSpPr>
        <p:spPr>
          <a:xfrm>
            <a:off x="8048297" y="6094406"/>
            <a:ext cx="1289039" cy="396081"/>
          </a:xfrm>
          <a:prstGeom prst="rect">
            <a:avLst/>
          </a:prstGeom>
          <a:solidFill>
            <a:srgbClr val="4984E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完成</a:t>
            </a:r>
            <a:r>
              <a:rPr kumimoji="1" lang="en-US" altLang="zh-CN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(F)</a:t>
            </a:r>
            <a:endParaRPr kumimoji="1" lang="zh-CN" altLang="en-US" dirty="0">
              <a:solidFill>
                <a:schemeClr val="bg1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3015555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advClick="0" advTm="1000">
        <p159:morph option="byObject"/>
      </p:transition>
    </mc:Choice>
    <mc:Fallback>
      <p:transition advClick="0" advTm="1000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5255B5D-590F-2213-3082-CD635137ABD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A36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3B474EC-AF58-1D48-EF6E-6CD10C7E6355}"/>
              </a:ext>
            </a:extLst>
          </p:cNvPr>
          <p:cNvSpPr txBox="1"/>
          <p:nvPr/>
        </p:nvSpPr>
        <p:spPr>
          <a:xfrm>
            <a:off x="2351690" y="619320"/>
            <a:ext cx="41883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400" dirty="0">
                <a:solidFill>
                  <a:schemeClr val="bg1"/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你的账户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CB62FDB-C5CE-20D2-DFCD-834F997D49CE}"/>
              </a:ext>
            </a:extLst>
          </p:cNvPr>
          <p:cNvSpPr txBox="1"/>
          <p:nvPr/>
        </p:nvSpPr>
        <p:spPr>
          <a:xfrm>
            <a:off x="2351689" y="1405014"/>
            <a:ext cx="87975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>
                <a:solidFill>
                  <a:schemeClr val="bg1"/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如果要设置密码，请选择那些你容易记住但是别人很难猜出来的密码。</a:t>
            </a:r>
          </a:p>
        </p:txBody>
      </p:sp>
      <p:grpSp>
        <p:nvGrpSpPr>
          <p:cNvPr id="14" name="图形 27">
            <a:extLst>
              <a:ext uri="{FF2B5EF4-FFF2-40B4-BE49-F238E27FC236}">
                <a16:creationId xmlns:a16="http://schemas.microsoft.com/office/drawing/2014/main" id="{2246DA30-F936-B7FC-05FB-4EA7360F3AE5}"/>
              </a:ext>
            </a:extLst>
          </p:cNvPr>
          <p:cNvGrpSpPr/>
          <p:nvPr/>
        </p:nvGrpSpPr>
        <p:grpSpPr>
          <a:xfrm>
            <a:off x="2504795" y="6189486"/>
            <a:ext cx="407862" cy="401788"/>
            <a:chOff x="6314382" y="3213556"/>
            <a:chExt cx="407862" cy="401788"/>
          </a:xfrm>
        </p:grpSpPr>
        <p:sp>
          <p:nvSpPr>
            <p:cNvPr id="15" name="任意形状 14">
              <a:extLst>
                <a:ext uri="{FF2B5EF4-FFF2-40B4-BE49-F238E27FC236}">
                  <a16:creationId xmlns:a16="http://schemas.microsoft.com/office/drawing/2014/main" id="{808A1D3A-A198-A3FA-8E09-5F90DC1F6F30}"/>
                </a:ext>
              </a:extLst>
            </p:cNvPr>
            <p:cNvSpPr/>
            <p:nvPr/>
          </p:nvSpPr>
          <p:spPr>
            <a:xfrm>
              <a:off x="6358324" y="3254026"/>
              <a:ext cx="295721" cy="296549"/>
            </a:xfrm>
            <a:custGeom>
              <a:avLst/>
              <a:gdLst>
                <a:gd name="connsiteX0" fmla="*/ -826 w 295721"/>
                <a:gd name="connsiteY0" fmla="*/ 147947 h 296549"/>
                <a:gd name="connsiteX1" fmla="*/ 147032 w 295721"/>
                <a:gd name="connsiteY1" fmla="*/ -328 h 296549"/>
                <a:gd name="connsiteX2" fmla="*/ 294895 w 295721"/>
                <a:gd name="connsiteY2" fmla="*/ 147947 h 296549"/>
                <a:gd name="connsiteX3" fmla="*/ 147032 w 295721"/>
                <a:gd name="connsiteY3" fmla="*/ 296221 h 296549"/>
                <a:gd name="connsiteX4" fmla="*/ -826 w 295721"/>
                <a:gd name="connsiteY4" fmla="*/ 147947 h 296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721" h="296549">
                  <a:moveTo>
                    <a:pt x="-826" y="147947"/>
                  </a:moveTo>
                  <a:cubicBezTo>
                    <a:pt x="-826" y="66057"/>
                    <a:pt x="65374" y="-328"/>
                    <a:pt x="147032" y="-328"/>
                  </a:cubicBezTo>
                  <a:cubicBezTo>
                    <a:pt x="228691" y="-328"/>
                    <a:pt x="294895" y="66057"/>
                    <a:pt x="294895" y="147947"/>
                  </a:cubicBezTo>
                  <a:cubicBezTo>
                    <a:pt x="294895" y="229836"/>
                    <a:pt x="228691" y="296221"/>
                    <a:pt x="147032" y="296221"/>
                  </a:cubicBezTo>
                  <a:cubicBezTo>
                    <a:pt x="65374" y="296221"/>
                    <a:pt x="-826" y="229836"/>
                    <a:pt x="-826" y="147947"/>
                  </a:cubicBezTo>
                  <a:close/>
                </a:path>
              </a:pathLst>
            </a:custGeom>
            <a:noFill/>
            <a:ln w="49698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" name="任意形状 15">
              <a:extLst>
                <a:ext uri="{FF2B5EF4-FFF2-40B4-BE49-F238E27FC236}">
                  <a16:creationId xmlns:a16="http://schemas.microsoft.com/office/drawing/2014/main" id="{729D922E-76A1-0C06-BD4F-B9632FE5A3F9}"/>
                </a:ext>
              </a:extLst>
            </p:cNvPr>
            <p:cNvSpPr/>
            <p:nvPr/>
          </p:nvSpPr>
          <p:spPr>
            <a:xfrm>
              <a:off x="6480998" y="3213556"/>
              <a:ext cx="54670" cy="401788"/>
            </a:xfrm>
            <a:custGeom>
              <a:avLst/>
              <a:gdLst>
                <a:gd name="connsiteX0" fmla="*/ -826 w 54670"/>
                <a:gd name="connsiteY0" fmla="*/ -328 h 401788"/>
                <a:gd name="connsiteX1" fmla="*/ 53845 w 54670"/>
                <a:gd name="connsiteY1" fmla="*/ -328 h 401788"/>
                <a:gd name="connsiteX2" fmla="*/ 53845 w 54670"/>
                <a:gd name="connsiteY2" fmla="*/ 401460 h 401788"/>
                <a:gd name="connsiteX3" fmla="*/ -826 w 54670"/>
                <a:gd name="connsiteY3" fmla="*/ 401460 h 401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670" h="401788">
                  <a:moveTo>
                    <a:pt x="-826" y="-328"/>
                  </a:moveTo>
                  <a:lnTo>
                    <a:pt x="53845" y="-328"/>
                  </a:lnTo>
                  <a:lnTo>
                    <a:pt x="53845" y="401460"/>
                  </a:lnTo>
                  <a:lnTo>
                    <a:pt x="-826" y="401460"/>
                  </a:lnTo>
                  <a:close/>
                </a:path>
              </a:pathLst>
            </a:custGeom>
            <a:solidFill>
              <a:srgbClr val="23447B"/>
            </a:solidFill>
            <a:ln w="8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" name="任意形状 16">
              <a:extLst>
                <a:ext uri="{FF2B5EF4-FFF2-40B4-BE49-F238E27FC236}">
                  <a16:creationId xmlns:a16="http://schemas.microsoft.com/office/drawing/2014/main" id="{20AB06FE-FCC6-1BC1-C8E3-36FDAEE0E748}"/>
                </a:ext>
              </a:extLst>
            </p:cNvPr>
            <p:cNvSpPr/>
            <p:nvPr/>
          </p:nvSpPr>
          <p:spPr>
            <a:xfrm>
              <a:off x="6314382" y="3376701"/>
              <a:ext cx="407862" cy="53803"/>
            </a:xfrm>
            <a:custGeom>
              <a:avLst/>
              <a:gdLst>
                <a:gd name="connsiteX0" fmla="*/ -826 w 407862"/>
                <a:gd name="connsiteY0" fmla="*/ -328 h 53803"/>
                <a:gd name="connsiteX1" fmla="*/ 407036 w 407862"/>
                <a:gd name="connsiteY1" fmla="*/ -328 h 53803"/>
                <a:gd name="connsiteX2" fmla="*/ 407036 w 407862"/>
                <a:gd name="connsiteY2" fmla="*/ 53475 h 53803"/>
                <a:gd name="connsiteX3" fmla="*/ -826 w 407862"/>
                <a:gd name="connsiteY3" fmla="*/ 53475 h 53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7862" h="53803">
                  <a:moveTo>
                    <a:pt x="-826" y="-328"/>
                  </a:moveTo>
                  <a:lnTo>
                    <a:pt x="407036" y="-328"/>
                  </a:lnTo>
                  <a:lnTo>
                    <a:pt x="407036" y="53475"/>
                  </a:lnTo>
                  <a:lnTo>
                    <a:pt x="-826" y="53475"/>
                  </a:lnTo>
                  <a:close/>
                </a:path>
              </a:pathLst>
            </a:custGeom>
            <a:solidFill>
              <a:srgbClr val="23447B"/>
            </a:solidFill>
            <a:ln w="8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" name="任意形状 17">
              <a:extLst>
                <a:ext uri="{FF2B5EF4-FFF2-40B4-BE49-F238E27FC236}">
                  <a16:creationId xmlns:a16="http://schemas.microsoft.com/office/drawing/2014/main" id="{EB4CA50D-ECE2-1609-B558-748B75D3BC6E}"/>
                </a:ext>
              </a:extLst>
            </p:cNvPr>
            <p:cNvSpPr/>
            <p:nvPr/>
          </p:nvSpPr>
          <p:spPr>
            <a:xfrm>
              <a:off x="6336027" y="3251209"/>
              <a:ext cx="319415" cy="317733"/>
            </a:xfrm>
            <a:custGeom>
              <a:avLst/>
              <a:gdLst>
                <a:gd name="connsiteX0" fmla="*/ 280129 w 319415"/>
                <a:gd name="connsiteY0" fmla="*/ -328 h 317733"/>
                <a:gd name="connsiteX1" fmla="*/ 318589 w 319415"/>
                <a:gd name="connsiteY1" fmla="*/ 38401 h 317733"/>
                <a:gd name="connsiteX2" fmla="*/ 37634 w 319415"/>
                <a:gd name="connsiteY2" fmla="*/ 317406 h 317733"/>
                <a:gd name="connsiteX3" fmla="*/ -826 w 319415"/>
                <a:gd name="connsiteY3" fmla="*/ 278677 h 317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9415" h="317733">
                  <a:moveTo>
                    <a:pt x="280129" y="-328"/>
                  </a:moveTo>
                  <a:lnTo>
                    <a:pt x="318589" y="38401"/>
                  </a:lnTo>
                  <a:lnTo>
                    <a:pt x="37634" y="317406"/>
                  </a:lnTo>
                  <a:lnTo>
                    <a:pt x="-826" y="278677"/>
                  </a:lnTo>
                  <a:close/>
                </a:path>
              </a:pathLst>
            </a:custGeom>
            <a:solidFill>
              <a:srgbClr val="23447B"/>
            </a:solidFill>
            <a:ln w="8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" name="任意形状 18">
              <a:extLst>
                <a:ext uri="{FF2B5EF4-FFF2-40B4-BE49-F238E27FC236}">
                  <a16:creationId xmlns:a16="http://schemas.microsoft.com/office/drawing/2014/main" id="{8030B097-5C14-4182-9D84-020C476F65D4}"/>
                </a:ext>
              </a:extLst>
            </p:cNvPr>
            <p:cNvSpPr/>
            <p:nvPr/>
          </p:nvSpPr>
          <p:spPr>
            <a:xfrm>
              <a:off x="6340123" y="3223151"/>
              <a:ext cx="339912" cy="339938"/>
            </a:xfrm>
            <a:custGeom>
              <a:avLst/>
              <a:gdLst>
                <a:gd name="connsiteX0" fmla="*/ 339087 w 339912"/>
                <a:gd name="connsiteY0" fmla="*/ 301018 h 339938"/>
                <a:gd name="connsiteX1" fmla="*/ 300487 w 339912"/>
                <a:gd name="connsiteY1" fmla="*/ 339611 h 339938"/>
                <a:gd name="connsiteX2" fmla="*/ -826 w 339912"/>
                <a:gd name="connsiteY2" fmla="*/ 38264 h 339938"/>
                <a:gd name="connsiteX3" fmla="*/ 37770 w 339912"/>
                <a:gd name="connsiteY3" fmla="*/ -328 h 339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9912" h="339938">
                  <a:moveTo>
                    <a:pt x="339087" y="301018"/>
                  </a:moveTo>
                  <a:lnTo>
                    <a:pt x="300487" y="339611"/>
                  </a:lnTo>
                  <a:lnTo>
                    <a:pt x="-826" y="38264"/>
                  </a:lnTo>
                  <a:lnTo>
                    <a:pt x="37770" y="-328"/>
                  </a:lnTo>
                  <a:close/>
                </a:path>
              </a:pathLst>
            </a:custGeom>
            <a:solidFill>
              <a:srgbClr val="23447B"/>
            </a:solidFill>
            <a:ln w="8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0" name="任意形状 19">
              <a:extLst>
                <a:ext uri="{FF2B5EF4-FFF2-40B4-BE49-F238E27FC236}">
                  <a16:creationId xmlns:a16="http://schemas.microsoft.com/office/drawing/2014/main" id="{C25F6DF7-663D-9891-C1A7-4788E56C3FF1}"/>
                </a:ext>
              </a:extLst>
            </p:cNvPr>
            <p:cNvSpPr/>
            <p:nvPr/>
          </p:nvSpPr>
          <p:spPr>
            <a:xfrm>
              <a:off x="6473188" y="3215291"/>
              <a:ext cx="70291" cy="182236"/>
            </a:xfrm>
            <a:custGeom>
              <a:avLst/>
              <a:gdLst>
                <a:gd name="connsiteX0" fmla="*/ -826 w 70291"/>
                <a:gd name="connsiteY0" fmla="*/ 146763 h 182236"/>
                <a:gd name="connsiteX1" fmla="*/ 16747 w 70291"/>
                <a:gd name="connsiteY1" fmla="*/ 146763 h 182236"/>
                <a:gd name="connsiteX2" fmla="*/ 16747 w 70291"/>
                <a:gd name="connsiteY2" fmla="*/ -328 h 182236"/>
                <a:gd name="connsiteX3" fmla="*/ 51892 w 70291"/>
                <a:gd name="connsiteY3" fmla="*/ -328 h 182236"/>
                <a:gd name="connsiteX4" fmla="*/ 51892 w 70291"/>
                <a:gd name="connsiteY4" fmla="*/ 146763 h 182236"/>
                <a:gd name="connsiteX5" fmla="*/ 69465 w 70291"/>
                <a:gd name="connsiteY5" fmla="*/ 146763 h 182236"/>
                <a:gd name="connsiteX6" fmla="*/ 34320 w 70291"/>
                <a:gd name="connsiteY6" fmla="*/ 181909 h 182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0291" h="182236">
                  <a:moveTo>
                    <a:pt x="-826" y="146763"/>
                  </a:moveTo>
                  <a:lnTo>
                    <a:pt x="16747" y="146763"/>
                  </a:lnTo>
                  <a:lnTo>
                    <a:pt x="16747" y="-328"/>
                  </a:lnTo>
                  <a:lnTo>
                    <a:pt x="51892" y="-328"/>
                  </a:lnTo>
                  <a:lnTo>
                    <a:pt x="51892" y="146763"/>
                  </a:lnTo>
                  <a:lnTo>
                    <a:pt x="69465" y="146763"/>
                  </a:lnTo>
                  <a:lnTo>
                    <a:pt x="34320" y="181909"/>
                  </a:lnTo>
                  <a:close/>
                </a:path>
              </a:pathLst>
            </a:custGeom>
            <a:solidFill>
              <a:srgbClr val="FFFFFF"/>
            </a:solidFill>
            <a:ln w="8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1" name="任意形状 20">
              <a:extLst>
                <a:ext uri="{FF2B5EF4-FFF2-40B4-BE49-F238E27FC236}">
                  <a16:creationId xmlns:a16="http://schemas.microsoft.com/office/drawing/2014/main" id="{35D17D36-1E81-0954-BFEC-61E8467DB43B}"/>
                </a:ext>
              </a:extLst>
            </p:cNvPr>
            <p:cNvSpPr/>
            <p:nvPr/>
          </p:nvSpPr>
          <p:spPr>
            <a:xfrm>
              <a:off x="6535669" y="3368023"/>
              <a:ext cx="182236" cy="70291"/>
            </a:xfrm>
            <a:custGeom>
              <a:avLst/>
              <a:gdLst>
                <a:gd name="connsiteX0" fmla="*/ 146265 w 182236"/>
                <a:gd name="connsiteY0" fmla="*/ 69963 h 70291"/>
                <a:gd name="connsiteX1" fmla="*/ 146265 w 182236"/>
                <a:gd name="connsiteY1" fmla="*/ 52390 h 70291"/>
                <a:gd name="connsiteX2" fmla="*/ -826 w 182236"/>
                <a:gd name="connsiteY2" fmla="*/ 52390 h 70291"/>
                <a:gd name="connsiteX3" fmla="*/ -826 w 182236"/>
                <a:gd name="connsiteY3" fmla="*/ 17245 h 70291"/>
                <a:gd name="connsiteX4" fmla="*/ 146265 w 182236"/>
                <a:gd name="connsiteY4" fmla="*/ 17245 h 70291"/>
                <a:gd name="connsiteX5" fmla="*/ 146265 w 182236"/>
                <a:gd name="connsiteY5" fmla="*/ -328 h 70291"/>
                <a:gd name="connsiteX6" fmla="*/ 181410 w 182236"/>
                <a:gd name="connsiteY6" fmla="*/ 34818 h 70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2236" h="70291">
                  <a:moveTo>
                    <a:pt x="146265" y="69963"/>
                  </a:moveTo>
                  <a:lnTo>
                    <a:pt x="146265" y="52390"/>
                  </a:lnTo>
                  <a:lnTo>
                    <a:pt x="-826" y="52390"/>
                  </a:lnTo>
                  <a:lnTo>
                    <a:pt x="-826" y="17245"/>
                  </a:lnTo>
                  <a:lnTo>
                    <a:pt x="146265" y="17245"/>
                  </a:lnTo>
                  <a:lnTo>
                    <a:pt x="146265" y="-328"/>
                  </a:lnTo>
                  <a:lnTo>
                    <a:pt x="181410" y="34818"/>
                  </a:lnTo>
                  <a:close/>
                </a:path>
              </a:pathLst>
            </a:custGeom>
            <a:solidFill>
              <a:srgbClr val="FFFFFF"/>
            </a:solidFill>
            <a:ln w="8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12" name="椭圆 11">
            <a:extLst>
              <a:ext uri="{FF2B5EF4-FFF2-40B4-BE49-F238E27FC236}">
                <a16:creationId xmlns:a16="http://schemas.microsoft.com/office/drawing/2014/main" id="{4EB03085-8CF2-AF7F-AF1A-89267B0B77D9}"/>
              </a:ext>
            </a:extLst>
          </p:cNvPr>
          <p:cNvSpPr/>
          <p:nvPr/>
        </p:nvSpPr>
        <p:spPr>
          <a:xfrm>
            <a:off x="1504708" y="766759"/>
            <a:ext cx="474562" cy="474562"/>
          </a:xfrm>
          <a:prstGeom prst="ellipse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任意形状 26">
            <a:extLst>
              <a:ext uri="{FF2B5EF4-FFF2-40B4-BE49-F238E27FC236}">
                <a16:creationId xmlns:a16="http://schemas.microsoft.com/office/drawing/2014/main" id="{50287453-3382-CE04-1433-3ADF795C83CE}"/>
              </a:ext>
            </a:extLst>
          </p:cNvPr>
          <p:cNvSpPr/>
          <p:nvPr/>
        </p:nvSpPr>
        <p:spPr>
          <a:xfrm>
            <a:off x="1606500" y="894577"/>
            <a:ext cx="266905" cy="208609"/>
          </a:xfrm>
          <a:custGeom>
            <a:avLst/>
            <a:gdLst>
              <a:gd name="connsiteX0" fmla="*/ 113357 w 325224"/>
              <a:gd name="connsiteY0" fmla="*/ 0 h 226713"/>
              <a:gd name="connsiteX1" fmla="*/ 150829 w 325224"/>
              <a:gd name="connsiteY1" fmla="*/ 0 h 226713"/>
              <a:gd name="connsiteX2" fmla="*/ 150829 w 325224"/>
              <a:gd name="connsiteY2" fmla="*/ 74209 h 226713"/>
              <a:gd name="connsiteX3" fmla="*/ 325224 w 325224"/>
              <a:gd name="connsiteY3" fmla="*/ 74209 h 226713"/>
              <a:gd name="connsiteX4" fmla="*/ 325224 w 325224"/>
              <a:gd name="connsiteY4" fmla="*/ 152505 h 226713"/>
              <a:gd name="connsiteX5" fmla="*/ 150829 w 325224"/>
              <a:gd name="connsiteY5" fmla="*/ 152505 h 226713"/>
              <a:gd name="connsiteX6" fmla="*/ 150829 w 325224"/>
              <a:gd name="connsiteY6" fmla="*/ 226713 h 226713"/>
              <a:gd name="connsiteX7" fmla="*/ 113356 w 325224"/>
              <a:gd name="connsiteY7" fmla="*/ 226713 h 226713"/>
              <a:gd name="connsiteX8" fmla="*/ 0 w 325224"/>
              <a:gd name="connsiteY8" fmla="*/ 113357 h 226713"/>
              <a:gd name="connsiteX0" fmla="*/ 113357 w 325224"/>
              <a:gd name="connsiteY0" fmla="*/ 0 h 226713"/>
              <a:gd name="connsiteX1" fmla="*/ 150829 w 325224"/>
              <a:gd name="connsiteY1" fmla="*/ 0 h 226713"/>
              <a:gd name="connsiteX2" fmla="*/ 99778 w 325224"/>
              <a:gd name="connsiteY2" fmla="*/ 74209 h 226713"/>
              <a:gd name="connsiteX3" fmla="*/ 325224 w 325224"/>
              <a:gd name="connsiteY3" fmla="*/ 74209 h 226713"/>
              <a:gd name="connsiteX4" fmla="*/ 325224 w 325224"/>
              <a:gd name="connsiteY4" fmla="*/ 152505 h 226713"/>
              <a:gd name="connsiteX5" fmla="*/ 150829 w 325224"/>
              <a:gd name="connsiteY5" fmla="*/ 152505 h 226713"/>
              <a:gd name="connsiteX6" fmla="*/ 150829 w 325224"/>
              <a:gd name="connsiteY6" fmla="*/ 226713 h 226713"/>
              <a:gd name="connsiteX7" fmla="*/ 113356 w 325224"/>
              <a:gd name="connsiteY7" fmla="*/ 226713 h 226713"/>
              <a:gd name="connsiteX8" fmla="*/ 0 w 325224"/>
              <a:gd name="connsiteY8" fmla="*/ 113357 h 226713"/>
              <a:gd name="connsiteX9" fmla="*/ 113357 w 325224"/>
              <a:gd name="connsiteY9" fmla="*/ 0 h 226713"/>
              <a:gd name="connsiteX0" fmla="*/ 113357 w 325224"/>
              <a:gd name="connsiteY0" fmla="*/ 3175 h 229888"/>
              <a:gd name="connsiteX1" fmla="*/ 184863 w 325224"/>
              <a:gd name="connsiteY1" fmla="*/ 0 h 229888"/>
              <a:gd name="connsiteX2" fmla="*/ 99778 w 325224"/>
              <a:gd name="connsiteY2" fmla="*/ 77384 h 229888"/>
              <a:gd name="connsiteX3" fmla="*/ 325224 w 325224"/>
              <a:gd name="connsiteY3" fmla="*/ 77384 h 229888"/>
              <a:gd name="connsiteX4" fmla="*/ 325224 w 325224"/>
              <a:gd name="connsiteY4" fmla="*/ 155680 h 229888"/>
              <a:gd name="connsiteX5" fmla="*/ 150829 w 325224"/>
              <a:gd name="connsiteY5" fmla="*/ 155680 h 229888"/>
              <a:gd name="connsiteX6" fmla="*/ 150829 w 325224"/>
              <a:gd name="connsiteY6" fmla="*/ 229888 h 229888"/>
              <a:gd name="connsiteX7" fmla="*/ 113356 w 325224"/>
              <a:gd name="connsiteY7" fmla="*/ 229888 h 229888"/>
              <a:gd name="connsiteX8" fmla="*/ 0 w 325224"/>
              <a:gd name="connsiteY8" fmla="*/ 116532 h 229888"/>
              <a:gd name="connsiteX9" fmla="*/ 113357 w 325224"/>
              <a:gd name="connsiteY9" fmla="*/ 3175 h 229888"/>
              <a:gd name="connsiteX0" fmla="*/ 113357 w 325224"/>
              <a:gd name="connsiteY0" fmla="*/ 3175 h 229888"/>
              <a:gd name="connsiteX1" fmla="*/ 184863 w 325224"/>
              <a:gd name="connsiteY1" fmla="*/ 0 h 229888"/>
              <a:gd name="connsiteX2" fmla="*/ 99778 w 325224"/>
              <a:gd name="connsiteY2" fmla="*/ 77384 h 229888"/>
              <a:gd name="connsiteX3" fmla="*/ 325224 w 325224"/>
              <a:gd name="connsiteY3" fmla="*/ 77384 h 229888"/>
              <a:gd name="connsiteX4" fmla="*/ 325224 w 325224"/>
              <a:gd name="connsiteY4" fmla="*/ 155680 h 229888"/>
              <a:gd name="connsiteX5" fmla="*/ 99778 w 325224"/>
              <a:gd name="connsiteY5" fmla="*/ 149330 h 229888"/>
              <a:gd name="connsiteX6" fmla="*/ 150829 w 325224"/>
              <a:gd name="connsiteY6" fmla="*/ 229888 h 229888"/>
              <a:gd name="connsiteX7" fmla="*/ 113356 w 325224"/>
              <a:gd name="connsiteY7" fmla="*/ 229888 h 229888"/>
              <a:gd name="connsiteX8" fmla="*/ 0 w 325224"/>
              <a:gd name="connsiteY8" fmla="*/ 116532 h 229888"/>
              <a:gd name="connsiteX9" fmla="*/ 113357 w 325224"/>
              <a:gd name="connsiteY9" fmla="*/ 3175 h 229888"/>
              <a:gd name="connsiteX0" fmla="*/ 113357 w 325224"/>
              <a:gd name="connsiteY0" fmla="*/ 3175 h 236238"/>
              <a:gd name="connsiteX1" fmla="*/ 184863 w 325224"/>
              <a:gd name="connsiteY1" fmla="*/ 0 h 236238"/>
              <a:gd name="connsiteX2" fmla="*/ 99778 w 325224"/>
              <a:gd name="connsiteY2" fmla="*/ 77384 h 236238"/>
              <a:gd name="connsiteX3" fmla="*/ 325224 w 325224"/>
              <a:gd name="connsiteY3" fmla="*/ 77384 h 236238"/>
              <a:gd name="connsiteX4" fmla="*/ 325224 w 325224"/>
              <a:gd name="connsiteY4" fmla="*/ 155680 h 236238"/>
              <a:gd name="connsiteX5" fmla="*/ 99778 w 325224"/>
              <a:gd name="connsiteY5" fmla="*/ 149330 h 236238"/>
              <a:gd name="connsiteX6" fmla="*/ 198477 w 325224"/>
              <a:gd name="connsiteY6" fmla="*/ 236238 h 236238"/>
              <a:gd name="connsiteX7" fmla="*/ 113356 w 325224"/>
              <a:gd name="connsiteY7" fmla="*/ 229888 h 236238"/>
              <a:gd name="connsiteX8" fmla="*/ 0 w 325224"/>
              <a:gd name="connsiteY8" fmla="*/ 116532 h 236238"/>
              <a:gd name="connsiteX9" fmla="*/ 113357 w 325224"/>
              <a:gd name="connsiteY9" fmla="*/ 3175 h 236238"/>
              <a:gd name="connsiteX0" fmla="*/ 113357 w 325224"/>
              <a:gd name="connsiteY0" fmla="*/ 3175 h 236238"/>
              <a:gd name="connsiteX1" fmla="*/ 184863 w 325224"/>
              <a:gd name="connsiteY1" fmla="*/ 0 h 236238"/>
              <a:gd name="connsiteX2" fmla="*/ 99778 w 325224"/>
              <a:gd name="connsiteY2" fmla="*/ 77384 h 236238"/>
              <a:gd name="connsiteX3" fmla="*/ 325224 w 325224"/>
              <a:gd name="connsiteY3" fmla="*/ 77384 h 236238"/>
              <a:gd name="connsiteX4" fmla="*/ 325224 w 325224"/>
              <a:gd name="connsiteY4" fmla="*/ 155680 h 236238"/>
              <a:gd name="connsiteX5" fmla="*/ 99778 w 325224"/>
              <a:gd name="connsiteY5" fmla="*/ 149330 h 236238"/>
              <a:gd name="connsiteX6" fmla="*/ 198477 w 325224"/>
              <a:gd name="connsiteY6" fmla="*/ 236238 h 236238"/>
              <a:gd name="connsiteX7" fmla="*/ 112266 w 325224"/>
              <a:gd name="connsiteY7" fmla="*/ 234974 h 236238"/>
              <a:gd name="connsiteX8" fmla="*/ 0 w 325224"/>
              <a:gd name="connsiteY8" fmla="*/ 116532 h 236238"/>
              <a:gd name="connsiteX9" fmla="*/ 113357 w 325224"/>
              <a:gd name="connsiteY9" fmla="*/ 3175 h 236238"/>
              <a:gd name="connsiteX0" fmla="*/ 112267 w 325224"/>
              <a:gd name="connsiteY0" fmla="*/ 0 h 237131"/>
              <a:gd name="connsiteX1" fmla="*/ 184863 w 325224"/>
              <a:gd name="connsiteY1" fmla="*/ 893 h 237131"/>
              <a:gd name="connsiteX2" fmla="*/ 99778 w 325224"/>
              <a:gd name="connsiteY2" fmla="*/ 78277 h 237131"/>
              <a:gd name="connsiteX3" fmla="*/ 325224 w 325224"/>
              <a:gd name="connsiteY3" fmla="*/ 78277 h 237131"/>
              <a:gd name="connsiteX4" fmla="*/ 325224 w 325224"/>
              <a:gd name="connsiteY4" fmla="*/ 156573 h 237131"/>
              <a:gd name="connsiteX5" fmla="*/ 99778 w 325224"/>
              <a:gd name="connsiteY5" fmla="*/ 150223 h 237131"/>
              <a:gd name="connsiteX6" fmla="*/ 198477 w 325224"/>
              <a:gd name="connsiteY6" fmla="*/ 237131 h 237131"/>
              <a:gd name="connsiteX7" fmla="*/ 112266 w 325224"/>
              <a:gd name="connsiteY7" fmla="*/ 235867 h 237131"/>
              <a:gd name="connsiteX8" fmla="*/ 0 w 325224"/>
              <a:gd name="connsiteY8" fmla="*/ 117425 h 237131"/>
              <a:gd name="connsiteX9" fmla="*/ 112267 w 325224"/>
              <a:gd name="connsiteY9" fmla="*/ 0 h 237131"/>
              <a:gd name="connsiteX0" fmla="*/ 112267 w 325224"/>
              <a:gd name="connsiteY0" fmla="*/ 0 h 237131"/>
              <a:gd name="connsiteX1" fmla="*/ 184863 w 325224"/>
              <a:gd name="connsiteY1" fmla="*/ 893 h 237131"/>
              <a:gd name="connsiteX2" fmla="*/ 108500 w 325224"/>
              <a:gd name="connsiteY2" fmla="*/ 78277 h 237131"/>
              <a:gd name="connsiteX3" fmla="*/ 325224 w 325224"/>
              <a:gd name="connsiteY3" fmla="*/ 78277 h 237131"/>
              <a:gd name="connsiteX4" fmla="*/ 325224 w 325224"/>
              <a:gd name="connsiteY4" fmla="*/ 156573 h 237131"/>
              <a:gd name="connsiteX5" fmla="*/ 99778 w 325224"/>
              <a:gd name="connsiteY5" fmla="*/ 150223 h 237131"/>
              <a:gd name="connsiteX6" fmla="*/ 198477 w 325224"/>
              <a:gd name="connsiteY6" fmla="*/ 237131 h 237131"/>
              <a:gd name="connsiteX7" fmla="*/ 112266 w 325224"/>
              <a:gd name="connsiteY7" fmla="*/ 235867 h 237131"/>
              <a:gd name="connsiteX8" fmla="*/ 0 w 325224"/>
              <a:gd name="connsiteY8" fmla="*/ 117425 h 237131"/>
              <a:gd name="connsiteX9" fmla="*/ 112267 w 325224"/>
              <a:gd name="connsiteY9" fmla="*/ 0 h 237131"/>
              <a:gd name="connsiteX0" fmla="*/ 112267 w 325224"/>
              <a:gd name="connsiteY0" fmla="*/ 0 h 237131"/>
              <a:gd name="connsiteX1" fmla="*/ 184863 w 325224"/>
              <a:gd name="connsiteY1" fmla="*/ 893 h 237131"/>
              <a:gd name="connsiteX2" fmla="*/ 108500 w 325224"/>
              <a:gd name="connsiteY2" fmla="*/ 78277 h 237131"/>
              <a:gd name="connsiteX3" fmla="*/ 325224 w 325224"/>
              <a:gd name="connsiteY3" fmla="*/ 78277 h 237131"/>
              <a:gd name="connsiteX4" fmla="*/ 325224 w 325224"/>
              <a:gd name="connsiteY4" fmla="*/ 156573 h 237131"/>
              <a:gd name="connsiteX5" fmla="*/ 112862 w 325224"/>
              <a:gd name="connsiteY5" fmla="*/ 155309 h 237131"/>
              <a:gd name="connsiteX6" fmla="*/ 198477 w 325224"/>
              <a:gd name="connsiteY6" fmla="*/ 237131 h 237131"/>
              <a:gd name="connsiteX7" fmla="*/ 112266 w 325224"/>
              <a:gd name="connsiteY7" fmla="*/ 235867 h 237131"/>
              <a:gd name="connsiteX8" fmla="*/ 0 w 325224"/>
              <a:gd name="connsiteY8" fmla="*/ 117425 h 237131"/>
              <a:gd name="connsiteX9" fmla="*/ 112267 w 325224"/>
              <a:gd name="connsiteY9" fmla="*/ 0 h 237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25224" h="237131">
                <a:moveTo>
                  <a:pt x="112267" y="0"/>
                </a:moveTo>
                <a:lnTo>
                  <a:pt x="184863" y="893"/>
                </a:lnTo>
                <a:lnTo>
                  <a:pt x="108500" y="78277"/>
                </a:lnTo>
                <a:lnTo>
                  <a:pt x="325224" y="78277"/>
                </a:lnTo>
                <a:lnTo>
                  <a:pt x="325224" y="156573"/>
                </a:lnTo>
                <a:lnTo>
                  <a:pt x="112862" y="155309"/>
                </a:lnTo>
                <a:lnTo>
                  <a:pt x="198477" y="237131"/>
                </a:lnTo>
                <a:lnTo>
                  <a:pt x="112266" y="235867"/>
                </a:lnTo>
                <a:lnTo>
                  <a:pt x="0" y="117425"/>
                </a:lnTo>
                <a:lnTo>
                  <a:pt x="11226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A1F1CAB-E376-CE90-D54F-556BE9AE44FA}"/>
              </a:ext>
            </a:extLst>
          </p:cNvPr>
          <p:cNvSpPr txBox="1"/>
          <p:nvPr/>
        </p:nvSpPr>
        <p:spPr>
          <a:xfrm>
            <a:off x="2351690" y="1866341"/>
            <a:ext cx="41883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>
                <a:solidFill>
                  <a:schemeClr val="bg1"/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用户名</a:t>
            </a:r>
            <a:r>
              <a:rPr kumimoji="1" lang="en-US" altLang="zh-CN" sz="1400" dirty="0">
                <a:solidFill>
                  <a:schemeClr val="bg1"/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(U)</a:t>
            </a:r>
            <a:endParaRPr kumimoji="1" lang="zh-CN" altLang="en-US" sz="1400" dirty="0">
              <a:solidFill>
                <a:schemeClr val="bg1"/>
              </a:solidFill>
              <a:latin typeface="PingFang SC Light" panose="020B0300000000000000" pitchFamily="34" charset="-122"/>
              <a:ea typeface="PingFang SC Light" panose="020B0300000000000000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F8F61D6-D368-3890-9F76-D91CF6B6CDCA}"/>
              </a:ext>
            </a:extLst>
          </p:cNvPr>
          <p:cNvSpPr/>
          <p:nvPr/>
        </p:nvSpPr>
        <p:spPr>
          <a:xfrm>
            <a:off x="4101645" y="1866340"/>
            <a:ext cx="1994355" cy="3077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s</a:t>
            </a:r>
            <a:endParaRPr kumimoji="1"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95DE870-BBBD-86DA-ADD5-ACF53D1F7A73}"/>
              </a:ext>
            </a:extLst>
          </p:cNvPr>
          <p:cNvSpPr txBox="1"/>
          <p:nvPr/>
        </p:nvSpPr>
        <p:spPr>
          <a:xfrm>
            <a:off x="2351690" y="2485999"/>
            <a:ext cx="41883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>
                <a:solidFill>
                  <a:schemeClr val="bg1"/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密码</a:t>
            </a:r>
            <a:r>
              <a:rPr kumimoji="1" lang="en-US" altLang="zh-CN" sz="1400" dirty="0">
                <a:solidFill>
                  <a:schemeClr val="bg1"/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(P)</a:t>
            </a:r>
            <a:endParaRPr kumimoji="1" lang="zh-CN" altLang="en-US" sz="1400" dirty="0">
              <a:solidFill>
                <a:schemeClr val="bg1"/>
              </a:solidFill>
              <a:latin typeface="PingFang SC Light" panose="020B0300000000000000" pitchFamily="34" charset="-122"/>
              <a:ea typeface="PingFang SC Light" panose="020B0300000000000000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6176CA6-A5FF-7E98-321F-5ACEA76FEAA4}"/>
              </a:ext>
            </a:extLst>
          </p:cNvPr>
          <p:cNvSpPr/>
          <p:nvPr/>
        </p:nvSpPr>
        <p:spPr>
          <a:xfrm>
            <a:off x="4101645" y="2485998"/>
            <a:ext cx="1994355" cy="3077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618EB94-8BEE-8864-43A1-B41AC0278315}"/>
              </a:ext>
            </a:extLst>
          </p:cNvPr>
          <p:cNvSpPr txBox="1"/>
          <p:nvPr/>
        </p:nvSpPr>
        <p:spPr>
          <a:xfrm>
            <a:off x="2351690" y="3105657"/>
            <a:ext cx="41883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>
                <a:solidFill>
                  <a:schemeClr val="bg1"/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重新输入密码</a:t>
            </a:r>
            <a:r>
              <a:rPr kumimoji="1" lang="en-US" altLang="zh-CN" sz="1400" dirty="0">
                <a:solidFill>
                  <a:schemeClr val="bg1"/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(R)</a:t>
            </a:r>
            <a:endParaRPr kumimoji="1" lang="zh-CN" altLang="en-US" sz="1400" dirty="0">
              <a:solidFill>
                <a:schemeClr val="bg1"/>
              </a:solidFill>
              <a:latin typeface="PingFang SC Light" panose="020B0300000000000000" pitchFamily="34" charset="-122"/>
              <a:ea typeface="PingFang SC Light" panose="020B0300000000000000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0B08600-EC79-09A2-39D5-EB005D293557}"/>
              </a:ext>
            </a:extLst>
          </p:cNvPr>
          <p:cNvSpPr/>
          <p:nvPr/>
        </p:nvSpPr>
        <p:spPr>
          <a:xfrm>
            <a:off x="4101645" y="3105656"/>
            <a:ext cx="1994355" cy="3077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0F9E3C9-9EEA-2032-C189-3D6F287C23F9}"/>
              </a:ext>
            </a:extLst>
          </p:cNvPr>
          <p:cNvSpPr txBox="1"/>
          <p:nvPr/>
        </p:nvSpPr>
        <p:spPr>
          <a:xfrm>
            <a:off x="2351690" y="3725315"/>
            <a:ext cx="41883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>
                <a:solidFill>
                  <a:schemeClr val="bg1"/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密码提示</a:t>
            </a:r>
            <a:r>
              <a:rPr kumimoji="1" lang="en-US" altLang="zh-CN" sz="1400" dirty="0">
                <a:solidFill>
                  <a:schemeClr val="bg1"/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(H)</a:t>
            </a:r>
            <a:endParaRPr kumimoji="1" lang="zh-CN" altLang="en-US" sz="1400" dirty="0">
              <a:solidFill>
                <a:schemeClr val="bg1"/>
              </a:solidFill>
              <a:latin typeface="PingFang SC Light" panose="020B0300000000000000" pitchFamily="34" charset="-122"/>
              <a:ea typeface="PingFang SC Light" panose="020B0300000000000000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AA19C59-324B-691F-FDA0-AFD553C8204D}"/>
              </a:ext>
            </a:extLst>
          </p:cNvPr>
          <p:cNvSpPr/>
          <p:nvPr/>
        </p:nvSpPr>
        <p:spPr>
          <a:xfrm>
            <a:off x="4101645" y="3725314"/>
            <a:ext cx="1994355" cy="3077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2" name="矩形 21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AABAA216-3D8A-9456-FA2D-F43DA4B2EDB1}"/>
              </a:ext>
            </a:extLst>
          </p:cNvPr>
          <p:cNvSpPr/>
          <p:nvPr/>
        </p:nvSpPr>
        <p:spPr>
          <a:xfrm>
            <a:off x="8048297" y="6094406"/>
            <a:ext cx="1289039" cy="396081"/>
          </a:xfrm>
          <a:prstGeom prst="rect">
            <a:avLst/>
          </a:prstGeom>
          <a:solidFill>
            <a:srgbClr val="4984E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完成</a:t>
            </a:r>
            <a:r>
              <a:rPr kumimoji="1" lang="en-US" altLang="zh-CN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(F)</a:t>
            </a:r>
            <a:endParaRPr kumimoji="1" lang="zh-CN" altLang="en-US" dirty="0">
              <a:solidFill>
                <a:schemeClr val="bg1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879061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advClick="0" advTm="1000">
        <p159:morph option="byObject"/>
      </p:transition>
    </mc:Choice>
    <mc:Fallback>
      <p:transition advClick="0" advTm="1000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5255B5D-590F-2213-3082-CD635137ABD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A36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3B474EC-AF58-1D48-EF6E-6CD10C7E6355}"/>
              </a:ext>
            </a:extLst>
          </p:cNvPr>
          <p:cNvSpPr txBox="1"/>
          <p:nvPr/>
        </p:nvSpPr>
        <p:spPr>
          <a:xfrm>
            <a:off x="2351690" y="619320"/>
            <a:ext cx="41883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400" dirty="0">
                <a:solidFill>
                  <a:schemeClr val="bg1"/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你的账户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CB62FDB-C5CE-20D2-DFCD-834F997D49CE}"/>
              </a:ext>
            </a:extLst>
          </p:cNvPr>
          <p:cNvSpPr txBox="1"/>
          <p:nvPr/>
        </p:nvSpPr>
        <p:spPr>
          <a:xfrm>
            <a:off x="2351689" y="1405014"/>
            <a:ext cx="87975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>
                <a:solidFill>
                  <a:schemeClr val="bg1"/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如果要设置密码，请选择那些你容易记住但是别人很难猜出来的密码。</a:t>
            </a:r>
          </a:p>
        </p:txBody>
      </p:sp>
      <p:grpSp>
        <p:nvGrpSpPr>
          <p:cNvPr id="14" name="图形 27">
            <a:extLst>
              <a:ext uri="{FF2B5EF4-FFF2-40B4-BE49-F238E27FC236}">
                <a16:creationId xmlns:a16="http://schemas.microsoft.com/office/drawing/2014/main" id="{2246DA30-F936-B7FC-05FB-4EA7360F3AE5}"/>
              </a:ext>
            </a:extLst>
          </p:cNvPr>
          <p:cNvGrpSpPr/>
          <p:nvPr/>
        </p:nvGrpSpPr>
        <p:grpSpPr>
          <a:xfrm>
            <a:off x="2504795" y="6189486"/>
            <a:ext cx="407862" cy="401788"/>
            <a:chOff x="6314382" y="3213556"/>
            <a:chExt cx="407862" cy="401788"/>
          </a:xfrm>
        </p:grpSpPr>
        <p:sp>
          <p:nvSpPr>
            <p:cNvPr id="15" name="任意形状 14">
              <a:extLst>
                <a:ext uri="{FF2B5EF4-FFF2-40B4-BE49-F238E27FC236}">
                  <a16:creationId xmlns:a16="http://schemas.microsoft.com/office/drawing/2014/main" id="{808A1D3A-A198-A3FA-8E09-5F90DC1F6F30}"/>
                </a:ext>
              </a:extLst>
            </p:cNvPr>
            <p:cNvSpPr/>
            <p:nvPr/>
          </p:nvSpPr>
          <p:spPr>
            <a:xfrm>
              <a:off x="6358324" y="3254026"/>
              <a:ext cx="295721" cy="296549"/>
            </a:xfrm>
            <a:custGeom>
              <a:avLst/>
              <a:gdLst>
                <a:gd name="connsiteX0" fmla="*/ -826 w 295721"/>
                <a:gd name="connsiteY0" fmla="*/ 147947 h 296549"/>
                <a:gd name="connsiteX1" fmla="*/ 147032 w 295721"/>
                <a:gd name="connsiteY1" fmla="*/ -328 h 296549"/>
                <a:gd name="connsiteX2" fmla="*/ 294895 w 295721"/>
                <a:gd name="connsiteY2" fmla="*/ 147947 h 296549"/>
                <a:gd name="connsiteX3" fmla="*/ 147032 w 295721"/>
                <a:gd name="connsiteY3" fmla="*/ 296221 h 296549"/>
                <a:gd name="connsiteX4" fmla="*/ -826 w 295721"/>
                <a:gd name="connsiteY4" fmla="*/ 147947 h 296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721" h="296549">
                  <a:moveTo>
                    <a:pt x="-826" y="147947"/>
                  </a:moveTo>
                  <a:cubicBezTo>
                    <a:pt x="-826" y="66057"/>
                    <a:pt x="65374" y="-328"/>
                    <a:pt x="147032" y="-328"/>
                  </a:cubicBezTo>
                  <a:cubicBezTo>
                    <a:pt x="228691" y="-328"/>
                    <a:pt x="294895" y="66057"/>
                    <a:pt x="294895" y="147947"/>
                  </a:cubicBezTo>
                  <a:cubicBezTo>
                    <a:pt x="294895" y="229836"/>
                    <a:pt x="228691" y="296221"/>
                    <a:pt x="147032" y="296221"/>
                  </a:cubicBezTo>
                  <a:cubicBezTo>
                    <a:pt x="65374" y="296221"/>
                    <a:pt x="-826" y="229836"/>
                    <a:pt x="-826" y="147947"/>
                  </a:cubicBezTo>
                  <a:close/>
                </a:path>
              </a:pathLst>
            </a:custGeom>
            <a:noFill/>
            <a:ln w="49698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" name="任意形状 15">
              <a:extLst>
                <a:ext uri="{FF2B5EF4-FFF2-40B4-BE49-F238E27FC236}">
                  <a16:creationId xmlns:a16="http://schemas.microsoft.com/office/drawing/2014/main" id="{729D922E-76A1-0C06-BD4F-B9632FE5A3F9}"/>
                </a:ext>
              </a:extLst>
            </p:cNvPr>
            <p:cNvSpPr/>
            <p:nvPr/>
          </p:nvSpPr>
          <p:spPr>
            <a:xfrm>
              <a:off x="6480998" y="3213556"/>
              <a:ext cx="54670" cy="401788"/>
            </a:xfrm>
            <a:custGeom>
              <a:avLst/>
              <a:gdLst>
                <a:gd name="connsiteX0" fmla="*/ -826 w 54670"/>
                <a:gd name="connsiteY0" fmla="*/ -328 h 401788"/>
                <a:gd name="connsiteX1" fmla="*/ 53845 w 54670"/>
                <a:gd name="connsiteY1" fmla="*/ -328 h 401788"/>
                <a:gd name="connsiteX2" fmla="*/ 53845 w 54670"/>
                <a:gd name="connsiteY2" fmla="*/ 401460 h 401788"/>
                <a:gd name="connsiteX3" fmla="*/ -826 w 54670"/>
                <a:gd name="connsiteY3" fmla="*/ 401460 h 401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670" h="401788">
                  <a:moveTo>
                    <a:pt x="-826" y="-328"/>
                  </a:moveTo>
                  <a:lnTo>
                    <a:pt x="53845" y="-328"/>
                  </a:lnTo>
                  <a:lnTo>
                    <a:pt x="53845" y="401460"/>
                  </a:lnTo>
                  <a:lnTo>
                    <a:pt x="-826" y="401460"/>
                  </a:lnTo>
                  <a:close/>
                </a:path>
              </a:pathLst>
            </a:custGeom>
            <a:solidFill>
              <a:srgbClr val="23447B"/>
            </a:solidFill>
            <a:ln w="8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" name="任意形状 16">
              <a:extLst>
                <a:ext uri="{FF2B5EF4-FFF2-40B4-BE49-F238E27FC236}">
                  <a16:creationId xmlns:a16="http://schemas.microsoft.com/office/drawing/2014/main" id="{20AB06FE-FCC6-1BC1-C8E3-36FDAEE0E748}"/>
                </a:ext>
              </a:extLst>
            </p:cNvPr>
            <p:cNvSpPr/>
            <p:nvPr/>
          </p:nvSpPr>
          <p:spPr>
            <a:xfrm>
              <a:off x="6314382" y="3376701"/>
              <a:ext cx="407862" cy="53803"/>
            </a:xfrm>
            <a:custGeom>
              <a:avLst/>
              <a:gdLst>
                <a:gd name="connsiteX0" fmla="*/ -826 w 407862"/>
                <a:gd name="connsiteY0" fmla="*/ -328 h 53803"/>
                <a:gd name="connsiteX1" fmla="*/ 407036 w 407862"/>
                <a:gd name="connsiteY1" fmla="*/ -328 h 53803"/>
                <a:gd name="connsiteX2" fmla="*/ 407036 w 407862"/>
                <a:gd name="connsiteY2" fmla="*/ 53475 h 53803"/>
                <a:gd name="connsiteX3" fmla="*/ -826 w 407862"/>
                <a:gd name="connsiteY3" fmla="*/ 53475 h 53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7862" h="53803">
                  <a:moveTo>
                    <a:pt x="-826" y="-328"/>
                  </a:moveTo>
                  <a:lnTo>
                    <a:pt x="407036" y="-328"/>
                  </a:lnTo>
                  <a:lnTo>
                    <a:pt x="407036" y="53475"/>
                  </a:lnTo>
                  <a:lnTo>
                    <a:pt x="-826" y="53475"/>
                  </a:lnTo>
                  <a:close/>
                </a:path>
              </a:pathLst>
            </a:custGeom>
            <a:solidFill>
              <a:srgbClr val="23447B"/>
            </a:solidFill>
            <a:ln w="8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" name="任意形状 17">
              <a:extLst>
                <a:ext uri="{FF2B5EF4-FFF2-40B4-BE49-F238E27FC236}">
                  <a16:creationId xmlns:a16="http://schemas.microsoft.com/office/drawing/2014/main" id="{EB4CA50D-ECE2-1609-B558-748B75D3BC6E}"/>
                </a:ext>
              </a:extLst>
            </p:cNvPr>
            <p:cNvSpPr/>
            <p:nvPr/>
          </p:nvSpPr>
          <p:spPr>
            <a:xfrm>
              <a:off x="6336027" y="3251209"/>
              <a:ext cx="319415" cy="317733"/>
            </a:xfrm>
            <a:custGeom>
              <a:avLst/>
              <a:gdLst>
                <a:gd name="connsiteX0" fmla="*/ 280129 w 319415"/>
                <a:gd name="connsiteY0" fmla="*/ -328 h 317733"/>
                <a:gd name="connsiteX1" fmla="*/ 318589 w 319415"/>
                <a:gd name="connsiteY1" fmla="*/ 38401 h 317733"/>
                <a:gd name="connsiteX2" fmla="*/ 37634 w 319415"/>
                <a:gd name="connsiteY2" fmla="*/ 317406 h 317733"/>
                <a:gd name="connsiteX3" fmla="*/ -826 w 319415"/>
                <a:gd name="connsiteY3" fmla="*/ 278677 h 317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9415" h="317733">
                  <a:moveTo>
                    <a:pt x="280129" y="-328"/>
                  </a:moveTo>
                  <a:lnTo>
                    <a:pt x="318589" y="38401"/>
                  </a:lnTo>
                  <a:lnTo>
                    <a:pt x="37634" y="317406"/>
                  </a:lnTo>
                  <a:lnTo>
                    <a:pt x="-826" y="278677"/>
                  </a:lnTo>
                  <a:close/>
                </a:path>
              </a:pathLst>
            </a:custGeom>
            <a:solidFill>
              <a:srgbClr val="23447B"/>
            </a:solidFill>
            <a:ln w="8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" name="任意形状 18">
              <a:extLst>
                <a:ext uri="{FF2B5EF4-FFF2-40B4-BE49-F238E27FC236}">
                  <a16:creationId xmlns:a16="http://schemas.microsoft.com/office/drawing/2014/main" id="{8030B097-5C14-4182-9D84-020C476F65D4}"/>
                </a:ext>
              </a:extLst>
            </p:cNvPr>
            <p:cNvSpPr/>
            <p:nvPr/>
          </p:nvSpPr>
          <p:spPr>
            <a:xfrm>
              <a:off x="6340123" y="3223151"/>
              <a:ext cx="339912" cy="339938"/>
            </a:xfrm>
            <a:custGeom>
              <a:avLst/>
              <a:gdLst>
                <a:gd name="connsiteX0" fmla="*/ 339087 w 339912"/>
                <a:gd name="connsiteY0" fmla="*/ 301018 h 339938"/>
                <a:gd name="connsiteX1" fmla="*/ 300487 w 339912"/>
                <a:gd name="connsiteY1" fmla="*/ 339611 h 339938"/>
                <a:gd name="connsiteX2" fmla="*/ -826 w 339912"/>
                <a:gd name="connsiteY2" fmla="*/ 38264 h 339938"/>
                <a:gd name="connsiteX3" fmla="*/ 37770 w 339912"/>
                <a:gd name="connsiteY3" fmla="*/ -328 h 339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9912" h="339938">
                  <a:moveTo>
                    <a:pt x="339087" y="301018"/>
                  </a:moveTo>
                  <a:lnTo>
                    <a:pt x="300487" y="339611"/>
                  </a:lnTo>
                  <a:lnTo>
                    <a:pt x="-826" y="38264"/>
                  </a:lnTo>
                  <a:lnTo>
                    <a:pt x="37770" y="-328"/>
                  </a:lnTo>
                  <a:close/>
                </a:path>
              </a:pathLst>
            </a:custGeom>
            <a:solidFill>
              <a:srgbClr val="23447B"/>
            </a:solidFill>
            <a:ln w="8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0" name="任意形状 19">
              <a:extLst>
                <a:ext uri="{FF2B5EF4-FFF2-40B4-BE49-F238E27FC236}">
                  <a16:creationId xmlns:a16="http://schemas.microsoft.com/office/drawing/2014/main" id="{C25F6DF7-663D-9891-C1A7-4788E56C3FF1}"/>
                </a:ext>
              </a:extLst>
            </p:cNvPr>
            <p:cNvSpPr/>
            <p:nvPr/>
          </p:nvSpPr>
          <p:spPr>
            <a:xfrm>
              <a:off x="6473188" y="3215291"/>
              <a:ext cx="70291" cy="182236"/>
            </a:xfrm>
            <a:custGeom>
              <a:avLst/>
              <a:gdLst>
                <a:gd name="connsiteX0" fmla="*/ -826 w 70291"/>
                <a:gd name="connsiteY0" fmla="*/ 146763 h 182236"/>
                <a:gd name="connsiteX1" fmla="*/ 16747 w 70291"/>
                <a:gd name="connsiteY1" fmla="*/ 146763 h 182236"/>
                <a:gd name="connsiteX2" fmla="*/ 16747 w 70291"/>
                <a:gd name="connsiteY2" fmla="*/ -328 h 182236"/>
                <a:gd name="connsiteX3" fmla="*/ 51892 w 70291"/>
                <a:gd name="connsiteY3" fmla="*/ -328 h 182236"/>
                <a:gd name="connsiteX4" fmla="*/ 51892 w 70291"/>
                <a:gd name="connsiteY4" fmla="*/ 146763 h 182236"/>
                <a:gd name="connsiteX5" fmla="*/ 69465 w 70291"/>
                <a:gd name="connsiteY5" fmla="*/ 146763 h 182236"/>
                <a:gd name="connsiteX6" fmla="*/ 34320 w 70291"/>
                <a:gd name="connsiteY6" fmla="*/ 181909 h 182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0291" h="182236">
                  <a:moveTo>
                    <a:pt x="-826" y="146763"/>
                  </a:moveTo>
                  <a:lnTo>
                    <a:pt x="16747" y="146763"/>
                  </a:lnTo>
                  <a:lnTo>
                    <a:pt x="16747" y="-328"/>
                  </a:lnTo>
                  <a:lnTo>
                    <a:pt x="51892" y="-328"/>
                  </a:lnTo>
                  <a:lnTo>
                    <a:pt x="51892" y="146763"/>
                  </a:lnTo>
                  <a:lnTo>
                    <a:pt x="69465" y="146763"/>
                  </a:lnTo>
                  <a:lnTo>
                    <a:pt x="34320" y="181909"/>
                  </a:lnTo>
                  <a:close/>
                </a:path>
              </a:pathLst>
            </a:custGeom>
            <a:solidFill>
              <a:srgbClr val="FFFFFF"/>
            </a:solidFill>
            <a:ln w="8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1" name="任意形状 20">
              <a:extLst>
                <a:ext uri="{FF2B5EF4-FFF2-40B4-BE49-F238E27FC236}">
                  <a16:creationId xmlns:a16="http://schemas.microsoft.com/office/drawing/2014/main" id="{35D17D36-1E81-0954-BFEC-61E8467DB43B}"/>
                </a:ext>
              </a:extLst>
            </p:cNvPr>
            <p:cNvSpPr/>
            <p:nvPr/>
          </p:nvSpPr>
          <p:spPr>
            <a:xfrm>
              <a:off x="6535669" y="3368023"/>
              <a:ext cx="182236" cy="70291"/>
            </a:xfrm>
            <a:custGeom>
              <a:avLst/>
              <a:gdLst>
                <a:gd name="connsiteX0" fmla="*/ 146265 w 182236"/>
                <a:gd name="connsiteY0" fmla="*/ 69963 h 70291"/>
                <a:gd name="connsiteX1" fmla="*/ 146265 w 182236"/>
                <a:gd name="connsiteY1" fmla="*/ 52390 h 70291"/>
                <a:gd name="connsiteX2" fmla="*/ -826 w 182236"/>
                <a:gd name="connsiteY2" fmla="*/ 52390 h 70291"/>
                <a:gd name="connsiteX3" fmla="*/ -826 w 182236"/>
                <a:gd name="connsiteY3" fmla="*/ 17245 h 70291"/>
                <a:gd name="connsiteX4" fmla="*/ 146265 w 182236"/>
                <a:gd name="connsiteY4" fmla="*/ 17245 h 70291"/>
                <a:gd name="connsiteX5" fmla="*/ 146265 w 182236"/>
                <a:gd name="connsiteY5" fmla="*/ -328 h 70291"/>
                <a:gd name="connsiteX6" fmla="*/ 181410 w 182236"/>
                <a:gd name="connsiteY6" fmla="*/ 34818 h 70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2236" h="70291">
                  <a:moveTo>
                    <a:pt x="146265" y="69963"/>
                  </a:moveTo>
                  <a:lnTo>
                    <a:pt x="146265" y="52390"/>
                  </a:lnTo>
                  <a:lnTo>
                    <a:pt x="-826" y="52390"/>
                  </a:lnTo>
                  <a:lnTo>
                    <a:pt x="-826" y="17245"/>
                  </a:lnTo>
                  <a:lnTo>
                    <a:pt x="146265" y="17245"/>
                  </a:lnTo>
                  <a:lnTo>
                    <a:pt x="146265" y="-328"/>
                  </a:lnTo>
                  <a:lnTo>
                    <a:pt x="181410" y="34818"/>
                  </a:lnTo>
                  <a:close/>
                </a:path>
              </a:pathLst>
            </a:custGeom>
            <a:solidFill>
              <a:srgbClr val="FFFFFF"/>
            </a:solidFill>
            <a:ln w="8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12" name="椭圆 11">
            <a:extLst>
              <a:ext uri="{FF2B5EF4-FFF2-40B4-BE49-F238E27FC236}">
                <a16:creationId xmlns:a16="http://schemas.microsoft.com/office/drawing/2014/main" id="{4EB03085-8CF2-AF7F-AF1A-89267B0B77D9}"/>
              </a:ext>
            </a:extLst>
          </p:cNvPr>
          <p:cNvSpPr/>
          <p:nvPr/>
        </p:nvSpPr>
        <p:spPr>
          <a:xfrm>
            <a:off x="1504708" y="766759"/>
            <a:ext cx="474562" cy="474562"/>
          </a:xfrm>
          <a:prstGeom prst="ellipse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任意形状 26">
            <a:extLst>
              <a:ext uri="{FF2B5EF4-FFF2-40B4-BE49-F238E27FC236}">
                <a16:creationId xmlns:a16="http://schemas.microsoft.com/office/drawing/2014/main" id="{50287453-3382-CE04-1433-3ADF795C83CE}"/>
              </a:ext>
            </a:extLst>
          </p:cNvPr>
          <p:cNvSpPr/>
          <p:nvPr/>
        </p:nvSpPr>
        <p:spPr>
          <a:xfrm>
            <a:off x="1606500" y="894577"/>
            <a:ext cx="266905" cy="208609"/>
          </a:xfrm>
          <a:custGeom>
            <a:avLst/>
            <a:gdLst>
              <a:gd name="connsiteX0" fmla="*/ 113357 w 325224"/>
              <a:gd name="connsiteY0" fmla="*/ 0 h 226713"/>
              <a:gd name="connsiteX1" fmla="*/ 150829 w 325224"/>
              <a:gd name="connsiteY1" fmla="*/ 0 h 226713"/>
              <a:gd name="connsiteX2" fmla="*/ 150829 w 325224"/>
              <a:gd name="connsiteY2" fmla="*/ 74209 h 226713"/>
              <a:gd name="connsiteX3" fmla="*/ 325224 w 325224"/>
              <a:gd name="connsiteY3" fmla="*/ 74209 h 226713"/>
              <a:gd name="connsiteX4" fmla="*/ 325224 w 325224"/>
              <a:gd name="connsiteY4" fmla="*/ 152505 h 226713"/>
              <a:gd name="connsiteX5" fmla="*/ 150829 w 325224"/>
              <a:gd name="connsiteY5" fmla="*/ 152505 h 226713"/>
              <a:gd name="connsiteX6" fmla="*/ 150829 w 325224"/>
              <a:gd name="connsiteY6" fmla="*/ 226713 h 226713"/>
              <a:gd name="connsiteX7" fmla="*/ 113356 w 325224"/>
              <a:gd name="connsiteY7" fmla="*/ 226713 h 226713"/>
              <a:gd name="connsiteX8" fmla="*/ 0 w 325224"/>
              <a:gd name="connsiteY8" fmla="*/ 113357 h 226713"/>
              <a:gd name="connsiteX0" fmla="*/ 113357 w 325224"/>
              <a:gd name="connsiteY0" fmla="*/ 0 h 226713"/>
              <a:gd name="connsiteX1" fmla="*/ 150829 w 325224"/>
              <a:gd name="connsiteY1" fmla="*/ 0 h 226713"/>
              <a:gd name="connsiteX2" fmla="*/ 99778 w 325224"/>
              <a:gd name="connsiteY2" fmla="*/ 74209 h 226713"/>
              <a:gd name="connsiteX3" fmla="*/ 325224 w 325224"/>
              <a:gd name="connsiteY3" fmla="*/ 74209 h 226713"/>
              <a:gd name="connsiteX4" fmla="*/ 325224 w 325224"/>
              <a:gd name="connsiteY4" fmla="*/ 152505 h 226713"/>
              <a:gd name="connsiteX5" fmla="*/ 150829 w 325224"/>
              <a:gd name="connsiteY5" fmla="*/ 152505 h 226713"/>
              <a:gd name="connsiteX6" fmla="*/ 150829 w 325224"/>
              <a:gd name="connsiteY6" fmla="*/ 226713 h 226713"/>
              <a:gd name="connsiteX7" fmla="*/ 113356 w 325224"/>
              <a:gd name="connsiteY7" fmla="*/ 226713 h 226713"/>
              <a:gd name="connsiteX8" fmla="*/ 0 w 325224"/>
              <a:gd name="connsiteY8" fmla="*/ 113357 h 226713"/>
              <a:gd name="connsiteX9" fmla="*/ 113357 w 325224"/>
              <a:gd name="connsiteY9" fmla="*/ 0 h 226713"/>
              <a:gd name="connsiteX0" fmla="*/ 113357 w 325224"/>
              <a:gd name="connsiteY0" fmla="*/ 3175 h 229888"/>
              <a:gd name="connsiteX1" fmla="*/ 184863 w 325224"/>
              <a:gd name="connsiteY1" fmla="*/ 0 h 229888"/>
              <a:gd name="connsiteX2" fmla="*/ 99778 w 325224"/>
              <a:gd name="connsiteY2" fmla="*/ 77384 h 229888"/>
              <a:gd name="connsiteX3" fmla="*/ 325224 w 325224"/>
              <a:gd name="connsiteY3" fmla="*/ 77384 h 229888"/>
              <a:gd name="connsiteX4" fmla="*/ 325224 w 325224"/>
              <a:gd name="connsiteY4" fmla="*/ 155680 h 229888"/>
              <a:gd name="connsiteX5" fmla="*/ 150829 w 325224"/>
              <a:gd name="connsiteY5" fmla="*/ 155680 h 229888"/>
              <a:gd name="connsiteX6" fmla="*/ 150829 w 325224"/>
              <a:gd name="connsiteY6" fmla="*/ 229888 h 229888"/>
              <a:gd name="connsiteX7" fmla="*/ 113356 w 325224"/>
              <a:gd name="connsiteY7" fmla="*/ 229888 h 229888"/>
              <a:gd name="connsiteX8" fmla="*/ 0 w 325224"/>
              <a:gd name="connsiteY8" fmla="*/ 116532 h 229888"/>
              <a:gd name="connsiteX9" fmla="*/ 113357 w 325224"/>
              <a:gd name="connsiteY9" fmla="*/ 3175 h 229888"/>
              <a:gd name="connsiteX0" fmla="*/ 113357 w 325224"/>
              <a:gd name="connsiteY0" fmla="*/ 3175 h 229888"/>
              <a:gd name="connsiteX1" fmla="*/ 184863 w 325224"/>
              <a:gd name="connsiteY1" fmla="*/ 0 h 229888"/>
              <a:gd name="connsiteX2" fmla="*/ 99778 w 325224"/>
              <a:gd name="connsiteY2" fmla="*/ 77384 h 229888"/>
              <a:gd name="connsiteX3" fmla="*/ 325224 w 325224"/>
              <a:gd name="connsiteY3" fmla="*/ 77384 h 229888"/>
              <a:gd name="connsiteX4" fmla="*/ 325224 w 325224"/>
              <a:gd name="connsiteY4" fmla="*/ 155680 h 229888"/>
              <a:gd name="connsiteX5" fmla="*/ 99778 w 325224"/>
              <a:gd name="connsiteY5" fmla="*/ 149330 h 229888"/>
              <a:gd name="connsiteX6" fmla="*/ 150829 w 325224"/>
              <a:gd name="connsiteY6" fmla="*/ 229888 h 229888"/>
              <a:gd name="connsiteX7" fmla="*/ 113356 w 325224"/>
              <a:gd name="connsiteY7" fmla="*/ 229888 h 229888"/>
              <a:gd name="connsiteX8" fmla="*/ 0 w 325224"/>
              <a:gd name="connsiteY8" fmla="*/ 116532 h 229888"/>
              <a:gd name="connsiteX9" fmla="*/ 113357 w 325224"/>
              <a:gd name="connsiteY9" fmla="*/ 3175 h 229888"/>
              <a:gd name="connsiteX0" fmla="*/ 113357 w 325224"/>
              <a:gd name="connsiteY0" fmla="*/ 3175 h 236238"/>
              <a:gd name="connsiteX1" fmla="*/ 184863 w 325224"/>
              <a:gd name="connsiteY1" fmla="*/ 0 h 236238"/>
              <a:gd name="connsiteX2" fmla="*/ 99778 w 325224"/>
              <a:gd name="connsiteY2" fmla="*/ 77384 h 236238"/>
              <a:gd name="connsiteX3" fmla="*/ 325224 w 325224"/>
              <a:gd name="connsiteY3" fmla="*/ 77384 h 236238"/>
              <a:gd name="connsiteX4" fmla="*/ 325224 w 325224"/>
              <a:gd name="connsiteY4" fmla="*/ 155680 h 236238"/>
              <a:gd name="connsiteX5" fmla="*/ 99778 w 325224"/>
              <a:gd name="connsiteY5" fmla="*/ 149330 h 236238"/>
              <a:gd name="connsiteX6" fmla="*/ 198477 w 325224"/>
              <a:gd name="connsiteY6" fmla="*/ 236238 h 236238"/>
              <a:gd name="connsiteX7" fmla="*/ 113356 w 325224"/>
              <a:gd name="connsiteY7" fmla="*/ 229888 h 236238"/>
              <a:gd name="connsiteX8" fmla="*/ 0 w 325224"/>
              <a:gd name="connsiteY8" fmla="*/ 116532 h 236238"/>
              <a:gd name="connsiteX9" fmla="*/ 113357 w 325224"/>
              <a:gd name="connsiteY9" fmla="*/ 3175 h 236238"/>
              <a:gd name="connsiteX0" fmla="*/ 113357 w 325224"/>
              <a:gd name="connsiteY0" fmla="*/ 3175 h 236238"/>
              <a:gd name="connsiteX1" fmla="*/ 184863 w 325224"/>
              <a:gd name="connsiteY1" fmla="*/ 0 h 236238"/>
              <a:gd name="connsiteX2" fmla="*/ 99778 w 325224"/>
              <a:gd name="connsiteY2" fmla="*/ 77384 h 236238"/>
              <a:gd name="connsiteX3" fmla="*/ 325224 w 325224"/>
              <a:gd name="connsiteY3" fmla="*/ 77384 h 236238"/>
              <a:gd name="connsiteX4" fmla="*/ 325224 w 325224"/>
              <a:gd name="connsiteY4" fmla="*/ 155680 h 236238"/>
              <a:gd name="connsiteX5" fmla="*/ 99778 w 325224"/>
              <a:gd name="connsiteY5" fmla="*/ 149330 h 236238"/>
              <a:gd name="connsiteX6" fmla="*/ 198477 w 325224"/>
              <a:gd name="connsiteY6" fmla="*/ 236238 h 236238"/>
              <a:gd name="connsiteX7" fmla="*/ 112266 w 325224"/>
              <a:gd name="connsiteY7" fmla="*/ 234974 h 236238"/>
              <a:gd name="connsiteX8" fmla="*/ 0 w 325224"/>
              <a:gd name="connsiteY8" fmla="*/ 116532 h 236238"/>
              <a:gd name="connsiteX9" fmla="*/ 113357 w 325224"/>
              <a:gd name="connsiteY9" fmla="*/ 3175 h 236238"/>
              <a:gd name="connsiteX0" fmla="*/ 112267 w 325224"/>
              <a:gd name="connsiteY0" fmla="*/ 0 h 237131"/>
              <a:gd name="connsiteX1" fmla="*/ 184863 w 325224"/>
              <a:gd name="connsiteY1" fmla="*/ 893 h 237131"/>
              <a:gd name="connsiteX2" fmla="*/ 99778 w 325224"/>
              <a:gd name="connsiteY2" fmla="*/ 78277 h 237131"/>
              <a:gd name="connsiteX3" fmla="*/ 325224 w 325224"/>
              <a:gd name="connsiteY3" fmla="*/ 78277 h 237131"/>
              <a:gd name="connsiteX4" fmla="*/ 325224 w 325224"/>
              <a:gd name="connsiteY4" fmla="*/ 156573 h 237131"/>
              <a:gd name="connsiteX5" fmla="*/ 99778 w 325224"/>
              <a:gd name="connsiteY5" fmla="*/ 150223 h 237131"/>
              <a:gd name="connsiteX6" fmla="*/ 198477 w 325224"/>
              <a:gd name="connsiteY6" fmla="*/ 237131 h 237131"/>
              <a:gd name="connsiteX7" fmla="*/ 112266 w 325224"/>
              <a:gd name="connsiteY7" fmla="*/ 235867 h 237131"/>
              <a:gd name="connsiteX8" fmla="*/ 0 w 325224"/>
              <a:gd name="connsiteY8" fmla="*/ 117425 h 237131"/>
              <a:gd name="connsiteX9" fmla="*/ 112267 w 325224"/>
              <a:gd name="connsiteY9" fmla="*/ 0 h 237131"/>
              <a:gd name="connsiteX0" fmla="*/ 112267 w 325224"/>
              <a:gd name="connsiteY0" fmla="*/ 0 h 237131"/>
              <a:gd name="connsiteX1" fmla="*/ 184863 w 325224"/>
              <a:gd name="connsiteY1" fmla="*/ 893 h 237131"/>
              <a:gd name="connsiteX2" fmla="*/ 108500 w 325224"/>
              <a:gd name="connsiteY2" fmla="*/ 78277 h 237131"/>
              <a:gd name="connsiteX3" fmla="*/ 325224 w 325224"/>
              <a:gd name="connsiteY3" fmla="*/ 78277 h 237131"/>
              <a:gd name="connsiteX4" fmla="*/ 325224 w 325224"/>
              <a:gd name="connsiteY4" fmla="*/ 156573 h 237131"/>
              <a:gd name="connsiteX5" fmla="*/ 99778 w 325224"/>
              <a:gd name="connsiteY5" fmla="*/ 150223 h 237131"/>
              <a:gd name="connsiteX6" fmla="*/ 198477 w 325224"/>
              <a:gd name="connsiteY6" fmla="*/ 237131 h 237131"/>
              <a:gd name="connsiteX7" fmla="*/ 112266 w 325224"/>
              <a:gd name="connsiteY7" fmla="*/ 235867 h 237131"/>
              <a:gd name="connsiteX8" fmla="*/ 0 w 325224"/>
              <a:gd name="connsiteY8" fmla="*/ 117425 h 237131"/>
              <a:gd name="connsiteX9" fmla="*/ 112267 w 325224"/>
              <a:gd name="connsiteY9" fmla="*/ 0 h 237131"/>
              <a:gd name="connsiteX0" fmla="*/ 112267 w 325224"/>
              <a:gd name="connsiteY0" fmla="*/ 0 h 237131"/>
              <a:gd name="connsiteX1" fmla="*/ 184863 w 325224"/>
              <a:gd name="connsiteY1" fmla="*/ 893 h 237131"/>
              <a:gd name="connsiteX2" fmla="*/ 108500 w 325224"/>
              <a:gd name="connsiteY2" fmla="*/ 78277 h 237131"/>
              <a:gd name="connsiteX3" fmla="*/ 325224 w 325224"/>
              <a:gd name="connsiteY3" fmla="*/ 78277 h 237131"/>
              <a:gd name="connsiteX4" fmla="*/ 325224 w 325224"/>
              <a:gd name="connsiteY4" fmla="*/ 156573 h 237131"/>
              <a:gd name="connsiteX5" fmla="*/ 112862 w 325224"/>
              <a:gd name="connsiteY5" fmla="*/ 155309 h 237131"/>
              <a:gd name="connsiteX6" fmla="*/ 198477 w 325224"/>
              <a:gd name="connsiteY6" fmla="*/ 237131 h 237131"/>
              <a:gd name="connsiteX7" fmla="*/ 112266 w 325224"/>
              <a:gd name="connsiteY7" fmla="*/ 235867 h 237131"/>
              <a:gd name="connsiteX8" fmla="*/ 0 w 325224"/>
              <a:gd name="connsiteY8" fmla="*/ 117425 h 237131"/>
              <a:gd name="connsiteX9" fmla="*/ 112267 w 325224"/>
              <a:gd name="connsiteY9" fmla="*/ 0 h 237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25224" h="237131">
                <a:moveTo>
                  <a:pt x="112267" y="0"/>
                </a:moveTo>
                <a:lnTo>
                  <a:pt x="184863" y="893"/>
                </a:lnTo>
                <a:lnTo>
                  <a:pt x="108500" y="78277"/>
                </a:lnTo>
                <a:lnTo>
                  <a:pt x="325224" y="78277"/>
                </a:lnTo>
                <a:lnTo>
                  <a:pt x="325224" y="156573"/>
                </a:lnTo>
                <a:lnTo>
                  <a:pt x="112862" y="155309"/>
                </a:lnTo>
                <a:lnTo>
                  <a:pt x="198477" y="237131"/>
                </a:lnTo>
                <a:lnTo>
                  <a:pt x="112266" y="235867"/>
                </a:lnTo>
                <a:lnTo>
                  <a:pt x="0" y="117425"/>
                </a:lnTo>
                <a:lnTo>
                  <a:pt x="11226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A1F1CAB-E376-CE90-D54F-556BE9AE44FA}"/>
              </a:ext>
            </a:extLst>
          </p:cNvPr>
          <p:cNvSpPr txBox="1"/>
          <p:nvPr/>
        </p:nvSpPr>
        <p:spPr>
          <a:xfrm>
            <a:off x="2351690" y="1866341"/>
            <a:ext cx="41883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>
                <a:solidFill>
                  <a:schemeClr val="bg1"/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用户名</a:t>
            </a:r>
            <a:r>
              <a:rPr kumimoji="1" lang="en-US" altLang="zh-CN" sz="1400" dirty="0">
                <a:solidFill>
                  <a:schemeClr val="bg1"/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(U)</a:t>
            </a:r>
            <a:endParaRPr kumimoji="1" lang="zh-CN" altLang="en-US" sz="1400" dirty="0">
              <a:solidFill>
                <a:schemeClr val="bg1"/>
              </a:solidFill>
              <a:latin typeface="PingFang SC Light" panose="020B0300000000000000" pitchFamily="34" charset="-122"/>
              <a:ea typeface="PingFang SC Light" panose="020B0300000000000000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F8F61D6-D368-3890-9F76-D91CF6B6CDCA}"/>
              </a:ext>
            </a:extLst>
          </p:cNvPr>
          <p:cNvSpPr/>
          <p:nvPr/>
        </p:nvSpPr>
        <p:spPr>
          <a:xfrm>
            <a:off x="4101645" y="1866340"/>
            <a:ext cx="1994355" cy="3077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sb</a:t>
            </a:r>
            <a:endParaRPr kumimoji="1"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95DE870-BBBD-86DA-ADD5-ACF53D1F7A73}"/>
              </a:ext>
            </a:extLst>
          </p:cNvPr>
          <p:cNvSpPr txBox="1"/>
          <p:nvPr/>
        </p:nvSpPr>
        <p:spPr>
          <a:xfrm>
            <a:off x="2351690" y="2485999"/>
            <a:ext cx="41883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>
                <a:solidFill>
                  <a:schemeClr val="bg1"/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密码</a:t>
            </a:r>
            <a:r>
              <a:rPr kumimoji="1" lang="en-US" altLang="zh-CN" sz="1400" dirty="0">
                <a:solidFill>
                  <a:schemeClr val="bg1"/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(P)</a:t>
            </a:r>
            <a:endParaRPr kumimoji="1" lang="zh-CN" altLang="en-US" sz="1400" dirty="0">
              <a:solidFill>
                <a:schemeClr val="bg1"/>
              </a:solidFill>
              <a:latin typeface="PingFang SC Light" panose="020B0300000000000000" pitchFamily="34" charset="-122"/>
              <a:ea typeface="PingFang SC Light" panose="020B0300000000000000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6176CA6-A5FF-7E98-321F-5ACEA76FEAA4}"/>
              </a:ext>
            </a:extLst>
          </p:cNvPr>
          <p:cNvSpPr/>
          <p:nvPr/>
        </p:nvSpPr>
        <p:spPr>
          <a:xfrm>
            <a:off x="4101645" y="2485998"/>
            <a:ext cx="1994355" cy="3077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618EB94-8BEE-8864-43A1-B41AC0278315}"/>
              </a:ext>
            </a:extLst>
          </p:cNvPr>
          <p:cNvSpPr txBox="1"/>
          <p:nvPr/>
        </p:nvSpPr>
        <p:spPr>
          <a:xfrm>
            <a:off x="2351690" y="3105657"/>
            <a:ext cx="41883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>
                <a:solidFill>
                  <a:schemeClr val="bg1"/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重新输入密码</a:t>
            </a:r>
            <a:r>
              <a:rPr kumimoji="1" lang="en-US" altLang="zh-CN" sz="1400" dirty="0">
                <a:solidFill>
                  <a:schemeClr val="bg1"/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(R)</a:t>
            </a:r>
            <a:endParaRPr kumimoji="1" lang="zh-CN" altLang="en-US" sz="1400" dirty="0">
              <a:solidFill>
                <a:schemeClr val="bg1"/>
              </a:solidFill>
              <a:latin typeface="PingFang SC Light" panose="020B0300000000000000" pitchFamily="34" charset="-122"/>
              <a:ea typeface="PingFang SC Light" panose="020B0300000000000000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0B08600-EC79-09A2-39D5-EB005D293557}"/>
              </a:ext>
            </a:extLst>
          </p:cNvPr>
          <p:cNvSpPr/>
          <p:nvPr/>
        </p:nvSpPr>
        <p:spPr>
          <a:xfrm>
            <a:off x="4101645" y="3105656"/>
            <a:ext cx="1994355" cy="3077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0F9E3C9-9EEA-2032-C189-3D6F287C23F9}"/>
              </a:ext>
            </a:extLst>
          </p:cNvPr>
          <p:cNvSpPr txBox="1"/>
          <p:nvPr/>
        </p:nvSpPr>
        <p:spPr>
          <a:xfrm>
            <a:off x="2351690" y="3725315"/>
            <a:ext cx="41883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>
                <a:solidFill>
                  <a:schemeClr val="bg1"/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密码提示</a:t>
            </a:r>
            <a:r>
              <a:rPr kumimoji="1" lang="en-US" altLang="zh-CN" sz="1400" dirty="0">
                <a:solidFill>
                  <a:schemeClr val="bg1"/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(H)</a:t>
            </a:r>
            <a:endParaRPr kumimoji="1" lang="zh-CN" altLang="en-US" sz="1400" dirty="0">
              <a:solidFill>
                <a:schemeClr val="bg1"/>
              </a:solidFill>
              <a:latin typeface="PingFang SC Light" panose="020B0300000000000000" pitchFamily="34" charset="-122"/>
              <a:ea typeface="PingFang SC Light" panose="020B0300000000000000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AA19C59-324B-691F-FDA0-AFD553C8204D}"/>
              </a:ext>
            </a:extLst>
          </p:cNvPr>
          <p:cNvSpPr/>
          <p:nvPr/>
        </p:nvSpPr>
        <p:spPr>
          <a:xfrm>
            <a:off x="4101645" y="3725314"/>
            <a:ext cx="1994355" cy="3077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2" name="矩形 21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5BDC1243-F449-E909-3189-79BBA5C2F47C}"/>
              </a:ext>
            </a:extLst>
          </p:cNvPr>
          <p:cNvSpPr/>
          <p:nvPr/>
        </p:nvSpPr>
        <p:spPr>
          <a:xfrm>
            <a:off x="8048297" y="6094406"/>
            <a:ext cx="1289039" cy="396081"/>
          </a:xfrm>
          <a:prstGeom prst="rect">
            <a:avLst/>
          </a:prstGeom>
          <a:solidFill>
            <a:srgbClr val="4984E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完成</a:t>
            </a:r>
            <a:r>
              <a:rPr kumimoji="1" lang="en-US" altLang="zh-CN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(F)</a:t>
            </a:r>
            <a:endParaRPr kumimoji="1" lang="zh-CN" altLang="en-US" dirty="0">
              <a:solidFill>
                <a:schemeClr val="bg1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553195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advClick="0" advTm="1000">
        <p159:morph option="byObject"/>
      </p:transition>
    </mc:Choice>
    <mc:Fallback>
      <p:transition advClick="0" advTm="1000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5255B5D-590F-2213-3082-CD635137ABD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A36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CB62FDB-C5CE-20D2-DFCD-834F997D49CE}"/>
              </a:ext>
            </a:extLst>
          </p:cNvPr>
          <p:cNvSpPr txBox="1"/>
          <p:nvPr/>
        </p:nvSpPr>
        <p:spPr>
          <a:xfrm>
            <a:off x="4388834" y="3198167"/>
            <a:ext cx="87975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正在完成你的设置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25DD157-5807-51A5-72A6-15CDF2AAF5FB}"/>
              </a:ext>
            </a:extLst>
          </p:cNvPr>
          <p:cNvSpPr txBox="1"/>
          <p:nvPr/>
        </p:nvSpPr>
        <p:spPr>
          <a:xfrm flipH="1">
            <a:off x="4199473" y="3250968"/>
            <a:ext cx="78339" cy="78507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kumimoji="1" lang="en-US" altLang="zh-CN" sz="4400" kern="3000" spc="-2000" dirty="0">
                <a:solidFill>
                  <a:schemeClr val="bg1"/>
                </a:solidFill>
                <a:latin typeface="Baloo Bhaijaan" panose="03080902040302020200" pitchFamily="66" charset="-78"/>
                <a:cs typeface="Baloo Bhaijaan" panose="03080902040302020200" pitchFamily="66" charset="-78"/>
              </a:rPr>
              <a:t>. . . . . .</a:t>
            </a:r>
            <a:endParaRPr kumimoji="1" lang="zh-CN" altLang="en-US" sz="4400" kern="3000" spc="-2000" dirty="0">
              <a:solidFill>
                <a:schemeClr val="bg1"/>
              </a:solidFill>
              <a:latin typeface="Baloo Bhaijaan" panose="03080902040302020200" pitchFamily="66" charset="-78"/>
              <a:cs typeface="Baloo Bhaijaan" panose="03080902040302020200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53164086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advClick="0" advTm="1000">
        <p159:morph option="byObject"/>
      </p:transition>
    </mc:Choice>
    <mc:Fallback>
      <p:transition advClick="0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animMotion origin="layout" path="M -0.00183 3.7037E-7 C 0.00547 3.7037E-7 0.01158 0.01018 0.01158 0.02315 C 0.01158 0.03588 0.00547 0.04653 -0.00183 0.04653 C -0.00925 0.04653 -0.01511 0.03588 -0.01511 0.02315 C -0.01511 0.01018 -0.00925 3.7037E-7 -0.00183 3.7037E-7 Z " pathEditMode="relative" rAng="0" ptsTypes="AAAAA">
                                      <p:cBhvr>
                                        <p:cTn id="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3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5255B5D-590F-2213-3082-CD635137ABD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A36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CB62FDB-C5CE-20D2-DFCD-834F997D49CE}"/>
              </a:ext>
            </a:extLst>
          </p:cNvPr>
          <p:cNvSpPr txBox="1"/>
          <p:nvPr/>
        </p:nvSpPr>
        <p:spPr>
          <a:xfrm>
            <a:off x="4388834" y="3198167"/>
            <a:ext cx="87975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啥都没有，赶快三连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25DD157-5807-51A5-72A6-15CDF2AAF5FB}"/>
              </a:ext>
            </a:extLst>
          </p:cNvPr>
          <p:cNvSpPr txBox="1"/>
          <p:nvPr/>
        </p:nvSpPr>
        <p:spPr>
          <a:xfrm flipH="1">
            <a:off x="4199473" y="3250968"/>
            <a:ext cx="78339" cy="78507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kumimoji="1" lang="en-US" altLang="zh-CN" sz="4400" kern="3000" spc="-2000" dirty="0">
                <a:solidFill>
                  <a:schemeClr val="bg1"/>
                </a:solidFill>
                <a:latin typeface="Baloo Bhaijaan" panose="03080902040302020200" pitchFamily="66" charset="-78"/>
                <a:cs typeface="Baloo Bhaijaan" panose="03080902040302020200" pitchFamily="66" charset="-78"/>
              </a:rPr>
              <a:t>. . . . . .</a:t>
            </a:r>
            <a:endParaRPr kumimoji="1" lang="zh-CN" altLang="en-US" sz="4400" kern="3000" spc="-2000" dirty="0">
              <a:solidFill>
                <a:schemeClr val="bg1"/>
              </a:solidFill>
              <a:latin typeface="Baloo Bhaijaan" panose="03080902040302020200" pitchFamily="66" charset="-78"/>
              <a:cs typeface="Baloo Bhaijaan" panose="03080902040302020200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5997197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advClick="0" advTm="1000">
        <p159:morph option="byObject"/>
      </p:transition>
    </mc:Choice>
    <mc:Fallback>
      <p:transition advClick="0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animMotion origin="layout" path="M -0.00183 3.7037E-7 C 0.00547 3.7037E-7 0.01158 0.01018 0.01158 0.02315 C 0.01158 0.03588 0.00547 0.04653 -0.00183 0.04653 C -0.00925 0.04653 -0.01511 0.03588 -0.01511 0.02315 C -0.01511 0.01018 -0.00925 3.7037E-7 -0.00183 3.7037E-7 Z " pathEditMode="relative" rAng="0" ptsTypes="AAAAA">
                                      <p:cBhvr>
                                        <p:cTn id="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3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5255B5D-590F-2213-3082-CD635137ABD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2B34EA3-3853-FF11-5727-BACE52F5E5C6}"/>
              </a:ext>
            </a:extLst>
          </p:cNvPr>
          <p:cNvSpPr txBox="1"/>
          <p:nvPr/>
        </p:nvSpPr>
        <p:spPr>
          <a:xfrm>
            <a:off x="8891752" y="157655"/>
            <a:ext cx="29954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5400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Surface</a:t>
            </a:r>
            <a:endParaRPr kumimoji="1" lang="zh-CN" altLang="en-US" sz="5400" dirty="0">
              <a:solidFill>
                <a:schemeClr val="bg1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7D680F6-2E67-3781-9572-513F91E3F247}"/>
              </a:ext>
            </a:extLst>
          </p:cNvPr>
          <p:cNvSpPr txBox="1"/>
          <p:nvPr/>
        </p:nvSpPr>
        <p:spPr>
          <a:xfrm>
            <a:off x="2351690" y="619320"/>
            <a:ext cx="41883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400" dirty="0">
                <a:solidFill>
                  <a:schemeClr val="bg1"/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区域和语言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04C8501-ADD8-8EA8-2E67-1B4C591F4972}"/>
              </a:ext>
            </a:extLst>
          </p:cNvPr>
          <p:cNvSpPr txBox="1"/>
          <p:nvPr/>
        </p:nvSpPr>
        <p:spPr>
          <a:xfrm>
            <a:off x="2493579" y="1700304"/>
            <a:ext cx="41883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>
                <a:solidFill>
                  <a:schemeClr val="bg1"/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国家和地区</a:t>
            </a:r>
            <a:r>
              <a:rPr kumimoji="1" lang="en-US" altLang="zh-CN" sz="1400" dirty="0">
                <a:solidFill>
                  <a:schemeClr val="bg1"/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(C)</a:t>
            </a:r>
            <a:endParaRPr kumimoji="1" lang="zh-CN" altLang="en-US" sz="1400" dirty="0">
              <a:solidFill>
                <a:schemeClr val="bg1"/>
              </a:solidFill>
              <a:latin typeface="PingFang SC Light" panose="020B0300000000000000" pitchFamily="34" charset="-122"/>
              <a:ea typeface="PingFang SC Light" panose="020B0300000000000000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0A512D4-A40E-F893-F9EC-FA19ECD4E5C5}"/>
              </a:ext>
            </a:extLst>
          </p:cNvPr>
          <p:cNvSpPr txBox="1"/>
          <p:nvPr/>
        </p:nvSpPr>
        <p:spPr>
          <a:xfrm>
            <a:off x="2493579" y="2319624"/>
            <a:ext cx="41883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>
                <a:solidFill>
                  <a:schemeClr val="bg1"/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应用语言</a:t>
            </a:r>
            <a:r>
              <a:rPr kumimoji="1" lang="en-US" altLang="zh-CN" sz="1400" dirty="0">
                <a:solidFill>
                  <a:schemeClr val="bg1"/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(L)</a:t>
            </a:r>
            <a:endParaRPr kumimoji="1" lang="zh-CN" altLang="en-US" sz="1400" dirty="0">
              <a:solidFill>
                <a:schemeClr val="bg1"/>
              </a:solidFill>
              <a:latin typeface="PingFang SC Light" panose="020B0300000000000000" pitchFamily="34" charset="-122"/>
              <a:ea typeface="PingFang SC Light" panose="020B0300000000000000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FF5DB52-5F80-C6C3-DAB6-7F06B91D243A}"/>
              </a:ext>
            </a:extLst>
          </p:cNvPr>
          <p:cNvSpPr txBox="1"/>
          <p:nvPr/>
        </p:nvSpPr>
        <p:spPr>
          <a:xfrm>
            <a:off x="2493579" y="2938944"/>
            <a:ext cx="41883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>
                <a:solidFill>
                  <a:schemeClr val="bg1"/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键盘布局</a:t>
            </a:r>
            <a:r>
              <a:rPr kumimoji="1" lang="en-US" altLang="zh-CN" sz="1400" dirty="0">
                <a:solidFill>
                  <a:schemeClr val="bg1"/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(K)</a:t>
            </a:r>
            <a:endParaRPr kumimoji="1" lang="zh-CN" altLang="en-US" sz="1400" dirty="0">
              <a:solidFill>
                <a:schemeClr val="bg1"/>
              </a:solidFill>
              <a:latin typeface="PingFang SC Light" panose="020B0300000000000000" pitchFamily="34" charset="-122"/>
              <a:ea typeface="PingFang SC Light" panose="020B0300000000000000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A7C2DB0-EC82-5C02-159C-01AF1B7061B9}"/>
              </a:ext>
            </a:extLst>
          </p:cNvPr>
          <p:cNvSpPr txBox="1"/>
          <p:nvPr/>
        </p:nvSpPr>
        <p:spPr>
          <a:xfrm>
            <a:off x="2493579" y="3558264"/>
            <a:ext cx="41883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>
                <a:solidFill>
                  <a:schemeClr val="bg1"/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时区</a:t>
            </a:r>
            <a:r>
              <a:rPr kumimoji="1" lang="en-US" altLang="zh-CN" sz="1400" dirty="0">
                <a:solidFill>
                  <a:schemeClr val="bg1"/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(Z)</a:t>
            </a:r>
            <a:endParaRPr kumimoji="1" lang="zh-CN" altLang="en-US" sz="1400" dirty="0">
              <a:solidFill>
                <a:schemeClr val="bg1"/>
              </a:solidFill>
              <a:latin typeface="PingFang SC Light" panose="020B0300000000000000" pitchFamily="34" charset="-122"/>
              <a:ea typeface="PingFang SC Light" panose="020B0300000000000000" pitchFamily="34" charset="-122"/>
            </a:endParaRPr>
          </a:p>
        </p:txBody>
      </p:sp>
      <p:pic>
        <p:nvPicPr>
          <p:cNvPr id="28" name="图形 27">
            <a:extLst>
              <a:ext uri="{FF2B5EF4-FFF2-40B4-BE49-F238E27FC236}">
                <a16:creationId xmlns:a16="http://schemas.microsoft.com/office/drawing/2014/main" id="{7FF5BDBC-F0C5-06CC-6FC0-61FB5B5057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93579" y="6140918"/>
            <a:ext cx="409598" cy="402656"/>
          </a:xfrm>
          <a:prstGeom prst="rect">
            <a:avLst/>
          </a:prstGeom>
        </p:spPr>
      </p:pic>
      <p:sp>
        <p:nvSpPr>
          <p:cNvPr id="7" name="矩形 6">
            <a:hlinkHover r:id="" action="ppaction://hlinkshowjump?jump=nextslide"/>
            <a:extLst>
              <a:ext uri="{FF2B5EF4-FFF2-40B4-BE49-F238E27FC236}">
                <a16:creationId xmlns:a16="http://schemas.microsoft.com/office/drawing/2014/main" id="{5811154A-2AF5-121D-6280-B36CED264635}"/>
              </a:ext>
            </a:extLst>
          </p:cNvPr>
          <p:cNvSpPr/>
          <p:nvPr/>
        </p:nvSpPr>
        <p:spPr>
          <a:xfrm>
            <a:off x="8048297" y="6094406"/>
            <a:ext cx="1289039" cy="396081"/>
          </a:xfrm>
          <a:prstGeom prst="rect">
            <a:avLst/>
          </a:prstGeom>
          <a:solidFill>
            <a:srgbClr val="66A04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下一步</a:t>
            </a:r>
            <a:r>
              <a:rPr kumimoji="1" lang="en-US" altLang="zh-CN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(N)</a:t>
            </a:r>
            <a:endParaRPr kumimoji="1" lang="zh-CN" altLang="en-US" dirty="0">
              <a:solidFill>
                <a:schemeClr val="bg1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ED0472E-5A19-CEDE-48E9-1E7209CEB405}"/>
              </a:ext>
            </a:extLst>
          </p:cNvPr>
          <p:cNvSpPr/>
          <p:nvPr/>
        </p:nvSpPr>
        <p:spPr>
          <a:xfrm>
            <a:off x="4243534" y="1700303"/>
            <a:ext cx="4648217" cy="3077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1400" dirty="0">
                <a:solidFill>
                  <a:schemeClr val="tx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中国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2A62FA4-BF1C-4DF6-D9DB-55D6E5BFE2D5}"/>
              </a:ext>
            </a:extLst>
          </p:cNvPr>
          <p:cNvSpPr/>
          <p:nvPr/>
        </p:nvSpPr>
        <p:spPr>
          <a:xfrm>
            <a:off x="4243534" y="2319624"/>
            <a:ext cx="4648217" cy="3077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1400" dirty="0">
                <a:solidFill>
                  <a:schemeClr val="tx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中文（简体，中国）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3A8E930-9565-5D32-BF47-45A51BD797D6}"/>
              </a:ext>
            </a:extLst>
          </p:cNvPr>
          <p:cNvSpPr/>
          <p:nvPr/>
        </p:nvSpPr>
        <p:spPr>
          <a:xfrm>
            <a:off x="4243534" y="2938945"/>
            <a:ext cx="4648217" cy="3077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1400" dirty="0">
                <a:solidFill>
                  <a:schemeClr val="tx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微软拼音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9C09B955-6140-4EE4-FE64-4E30FFD84CDA}"/>
              </a:ext>
            </a:extLst>
          </p:cNvPr>
          <p:cNvSpPr/>
          <p:nvPr/>
        </p:nvSpPr>
        <p:spPr>
          <a:xfrm>
            <a:off x="4243534" y="3558266"/>
            <a:ext cx="4648217" cy="3077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400" dirty="0">
                <a:solidFill>
                  <a:schemeClr val="tx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(UTC+08:00)</a:t>
            </a:r>
            <a:r>
              <a:rPr kumimoji="1" lang="zh-CN" altLang="en-US" sz="1400" dirty="0">
                <a:solidFill>
                  <a:schemeClr val="tx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北京，重庆，香港特别行政区，乌鲁木齐</a:t>
            </a:r>
          </a:p>
        </p:txBody>
      </p:sp>
    </p:spTree>
    <p:extLst>
      <p:ext uri="{BB962C8B-B14F-4D97-AF65-F5344CB8AC3E}">
        <p14:creationId xmlns:p14="http://schemas.microsoft.com/office/powerpoint/2010/main" val="34313695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5255B5D-590F-2213-3082-CD635137ABD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2B34EA3-3853-FF11-5727-BACE52F5E5C6}"/>
              </a:ext>
            </a:extLst>
          </p:cNvPr>
          <p:cNvSpPr txBox="1"/>
          <p:nvPr/>
        </p:nvSpPr>
        <p:spPr>
          <a:xfrm>
            <a:off x="8891752" y="157655"/>
            <a:ext cx="29954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5400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Surface</a:t>
            </a:r>
            <a:endParaRPr kumimoji="1" lang="zh-CN" altLang="en-US" sz="5400" dirty="0">
              <a:solidFill>
                <a:schemeClr val="bg1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7D680F6-2E67-3781-9572-513F91E3F247}"/>
              </a:ext>
            </a:extLst>
          </p:cNvPr>
          <p:cNvSpPr txBox="1"/>
          <p:nvPr/>
        </p:nvSpPr>
        <p:spPr>
          <a:xfrm>
            <a:off x="2351690" y="619320"/>
            <a:ext cx="41883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400" dirty="0">
                <a:solidFill>
                  <a:schemeClr val="bg1"/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区域和语言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04C8501-ADD8-8EA8-2E67-1B4C591F4972}"/>
              </a:ext>
            </a:extLst>
          </p:cNvPr>
          <p:cNvSpPr txBox="1"/>
          <p:nvPr/>
        </p:nvSpPr>
        <p:spPr>
          <a:xfrm>
            <a:off x="2493579" y="1700304"/>
            <a:ext cx="41883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>
                <a:solidFill>
                  <a:schemeClr val="bg1"/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国家和地区</a:t>
            </a:r>
            <a:r>
              <a:rPr kumimoji="1" lang="en-US" altLang="zh-CN" sz="1400" dirty="0">
                <a:solidFill>
                  <a:schemeClr val="bg1"/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(C)</a:t>
            </a:r>
            <a:endParaRPr kumimoji="1" lang="zh-CN" altLang="en-US" sz="1400" dirty="0">
              <a:solidFill>
                <a:schemeClr val="bg1"/>
              </a:solidFill>
              <a:latin typeface="PingFang SC Light" panose="020B0300000000000000" pitchFamily="34" charset="-122"/>
              <a:ea typeface="PingFang SC Light" panose="020B0300000000000000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0A512D4-A40E-F893-F9EC-FA19ECD4E5C5}"/>
              </a:ext>
            </a:extLst>
          </p:cNvPr>
          <p:cNvSpPr txBox="1"/>
          <p:nvPr/>
        </p:nvSpPr>
        <p:spPr>
          <a:xfrm>
            <a:off x="2493579" y="2319624"/>
            <a:ext cx="41883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>
                <a:solidFill>
                  <a:schemeClr val="bg1"/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应用语言</a:t>
            </a:r>
            <a:r>
              <a:rPr kumimoji="1" lang="en-US" altLang="zh-CN" sz="1400" dirty="0">
                <a:solidFill>
                  <a:schemeClr val="bg1"/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(L)</a:t>
            </a:r>
            <a:endParaRPr kumimoji="1" lang="zh-CN" altLang="en-US" sz="1400" dirty="0">
              <a:solidFill>
                <a:schemeClr val="bg1"/>
              </a:solidFill>
              <a:latin typeface="PingFang SC Light" panose="020B0300000000000000" pitchFamily="34" charset="-122"/>
              <a:ea typeface="PingFang SC Light" panose="020B0300000000000000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FF5DB52-5F80-C6C3-DAB6-7F06B91D243A}"/>
              </a:ext>
            </a:extLst>
          </p:cNvPr>
          <p:cNvSpPr txBox="1"/>
          <p:nvPr/>
        </p:nvSpPr>
        <p:spPr>
          <a:xfrm>
            <a:off x="2493579" y="2938944"/>
            <a:ext cx="41883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>
                <a:solidFill>
                  <a:schemeClr val="bg1"/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键盘布局</a:t>
            </a:r>
            <a:r>
              <a:rPr kumimoji="1" lang="en-US" altLang="zh-CN" sz="1400" dirty="0">
                <a:solidFill>
                  <a:schemeClr val="bg1"/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(K)</a:t>
            </a:r>
            <a:endParaRPr kumimoji="1" lang="zh-CN" altLang="en-US" sz="1400" dirty="0">
              <a:solidFill>
                <a:schemeClr val="bg1"/>
              </a:solidFill>
              <a:latin typeface="PingFang SC Light" panose="020B0300000000000000" pitchFamily="34" charset="-122"/>
              <a:ea typeface="PingFang SC Light" panose="020B0300000000000000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A7C2DB0-EC82-5C02-159C-01AF1B7061B9}"/>
              </a:ext>
            </a:extLst>
          </p:cNvPr>
          <p:cNvSpPr txBox="1"/>
          <p:nvPr/>
        </p:nvSpPr>
        <p:spPr>
          <a:xfrm>
            <a:off x="2493579" y="3558264"/>
            <a:ext cx="41883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>
                <a:solidFill>
                  <a:schemeClr val="bg1"/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时区</a:t>
            </a:r>
            <a:r>
              <a:rPr kumimoji="1" lang="en-US" altLang="zh-CN" sz="1400" dirty="0">
                <a:solidFill>
                  <a:schemeClr val="bg1"/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(Z)</a:t>
            </a:r>
            <a:endParaRPr kumimoji="1" lang="zh-CN" altLang="en-US" sz="1400" dirty="0">
              <a:solidFill>
                <a:schemeClr val="bg1"/>
              </a:solidFill>
              <a:latin typeface="PingFang SC Light" panose="020B0300000000000000" pitchFamily="34" charset="-122"/>
              <a:ea typeface="PingFang SC Light" panose="020B0300000000000000" pitchFamily="34" charset="-122"/>
            </a:endParaRPr>
          </a:p>
        </p:txBody>
      </p:sp>
      <p:pic>
        <p:nvPicPr>
          <p:cNvPr id="28" name="图形 27">
            <a:extLst>
              <a:ext uri="{FF2B5EF4-FFF2-40B4-BE49-F238E27FC236}">
                <a16:creationId xmlns:a16="http://schemas.microsoft.com/office/drawing/2014/main" id="{7FF5BDBC-F0C5-06CC-6FC0-61FB5B5057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93579" y="6140918"/>
            <a:ext cx="409598" cy="402656"/>
          </a:xfrm>
          <a:prstGeom prst="rect">
            <a:avLst/>
          </a:prstGeom>
        </p:spPr>
      </p:pic>
      <p:sp>
        <p:nvSpPr>
          <p:cNvPr id="7" name="矩形 6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5811154A-2AF5-121D-6280-B36CED264635}"/>
              </a:ext>
            </a:extLst>
          </p:cNvPr>
          <p:cNvSpPr/>
          <p:nvPr/>
        </p:nvSpPr>
        <p:spPr>
          <a:xfrm>
            <a:off x="8048297" y="6094406"/>
            <a:ext cx="1289039" cy="396081"/>
          </a:xfrm>
          <a:prstGeom prst="rect">
            <a:avLst/>
          </a:prstGeom>
          <a:solidFill>
            <a:srgbClr val="7DCD5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下一步</a:t>
            </a:r>
            <a:r>
              <a:rPr kumimoji="1" lang="en-US" altLang="zh-CN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(N)</a:t>
            </a:r>
            <a:endParaRPr kumimoji="1" lang="zh-CN" altLang="en-US" dirty="0">
              <a:solidFill>
                <a:schemeClr val="bg1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CADBBA9-1C33-FFD0-C903-23486E840625}"/>
              </a:ext>
            </a:extLst>
          </p:cNvPr>
          <p:cNvSpPr/>
          <p:nvPr/>
        </p:nvSpPr>
        <p:spPr>
          <a:xfrm>
            <a:off x="4243534" y="1700303"/>
            <a:ext cx="4648217" cy="3077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1400" dirty="0">
                <a:solidFill>
                  <a:schemeClr val="tx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中国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E3D4585-3FC2-6F15-6137-F995A141FF35}"/>
              </a:ext>
            </a:extLst>
          </p:cNvPr>
          <p:cNvSpPr/>
          <p:nvPr/>
        </p:nvSpPr>
        <p:spPr>
          <a:xfrm>
            <a:off x="4243534" y="2319624"/>
            <a:ext cx="4648217" cy="3077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1400" dirty="0">
                <a:solidFill>
                  <a:schemeClr val="tx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中文（简体，中国）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B754EED-1BAE-8EBC-620E-84BD55C0B1B3}"/>
              </a:ext>
            </a:extLst>
          </p:cNvPr>
          <p:cNvSpPr/>
          <p:nvPr/>
        </p:nvSpPr>
        <p:spPr>
          <a:xfrm>
            <a:off x="4243534" y="2938945"/>
            <a:ext cx="4648217" cy="3077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1400" dirty="0">
                <a:solidFill>
                  <a:schemeClr val="tx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微软拼音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98E134EC-4632-6AA6-DB98-CE71D437B4BE}"/>
              </a:ext>
            </a:extLst>
          </p:cNvPr>
          <p:cNvSpPr/>
          <p:nvPr/>
        </p:nvSpPr>
        <p:spPr>
          <a:xfrm>
            <a:off x="4243534" y="3558266"/>
            <a:ext cx="4648217" cy="3077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400" dirty="0">
                <a:solidFill>
                  <a:schemeClr val="tx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(UTC+08:00)</a:t>
            </a:r>
            <a:r>
              <a:rPr kumimoji="1" lang="zh-CN" altLang="en-US" sz="1400" dirty="0">
                <a:solidFill>
                  <a:schemeClr val="tx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北京，重庆，香港特别行政区，乌鲁木齐</a:t>
            </a:r>
          </a:p>
        </p:txBody>
      </p:sp>
    </p:spTree>
    <p:extLst>
      <p:ext uri="{BB962C8B-B14F-4D97-AF65-F5344CB8AC3E}">
        <p14:creationId xmlns:p14="http://schemas.microsoft.com/office/powerpoint/2010/main" val="37940072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5255B5D-590F-2213-3082-CD635137ABD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2B34EA3-3853-FF11-5727-BACE52F5E5C6}"/>
              </a:ext>
            </a:extLst>
          </p:cNvPr>
          <p:cNvSpPr txBox="1"/>
          <p:nvPr/>
        </p:nvSpPr>
        <p:spPr>
          <a:xfrm>
            <a:off x="8891752" y="157655"/>
            <a:ext cx="29954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5400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Surface</a:t>
            </a:r>
            <a:endParaRPr kumimoji="1" lang="zh-CN" altLang="en-US" sz="5400" dirty="0">
              <a:solidFill>
                <a:schemeClr val="bg1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7D680F6-2E67-3781-9572-513F91E3F247}"/>
              </a:ext>
            </a:extLst>
          </p:cNvPr>
          <p:cNvSpPr txBox="1"/>
          <p:nvPr/>
        </p:nvSpPr>
        <p:spPr>
          <a:xfrm>
            <a:off x="2351690" y="619320"/>
            <a:ext cx="41883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400" dirty="0">
                <a:solidFill>
                  <a:schemeClr val="bg1"/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区域和语言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04C8501-ADD8-8EA8-2E67-1B4C591F4972}"/>
              </a:ext>
            </a:extLst>
          </p:cNvPr>
          <p:cNvSpPr txBox="1"/>
          <p:nvPr/>
        </p:nvSpPr>
        <p:spPr>
          <a:xfrm>
            <a:off x="2493579" y="1700304"/>
            <a:ext cx="41883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>
                <a:solidFill>
                  <a:schemeClr val="bg1"/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国家和地区</a:t>
            </a:r>
            <a:r>
              <a:rPr kumimoji="1" lang="en-US" altLang="zh-CN" sz="1400" dirty="0">
                <a:solidFill>
                  <a:schemeClr val="bg1"/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(C)</a:t>
            </a:r>
            <a:endParaRPr kumimoji="1" lang="zh-CN" altLang="en-US" sz="1400" dirty="0">
              <a:solidFill>
                <a:schemeClr val="bg1"/>
              </a:solidFill>
              <a:latin typeface="PingFang SC Light" panose="020B0300000000000000" pitchFamily="34" charset="-122"/>
              <a:ea typeface="PingFang SC Light" panose="020B0300000000000000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0A512D4-A40E-F893-F9EC-FA19ECD4E5C5}"/>
              </a:ext>
            </a:extLst>
          </p:cNvPr>
          <p:cNvSpPr txBox="1"/>
          <p:nvPr/>
        </p:nvSpPr>
        <p:spPr>
          <a:xfrm>
            <a:off x="2493579" y="2319624"/>
            <a:ext cx="41883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>
                <a:solidFill>
                  <a:schemeClr val="bg1"/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应用语言</a:t>
            </a:r>
            <a:r>
              <a:rPr kumimoji="1" lang="en-US" altLang="zh-CN" sz="1400" dirty="0">
                <a:solidFill>
                  <a:schemeClr val="bg1"/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(L)</a:t>
            </a:r>
            <a:endParaRPr kumimoji="1" lang="zh-CN" altLang="en-US" sz="1400" dirty="0">
              <a:solidFill>
                <a:schemeClr val="bg1"/>
              </a:solidFill>
              <a:latin typeface="PingFang SC Light" panose="020B0300000000000000" pitchFamily="34" charset="-122"/>
              <a:ea typeface="PingFang SC Light" panose="020B0300000000000000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FF5DB52-5F80-C6C3-DAB6-7F06B91D243A}"/>
              </a:ext>
            </a:extLst>
          </p:cNvPr>
          <p:cNvSpPr txBox="1"/>
          <p:nvPr/>
        </p:nvSpPr>
        <p:spPr>
          <a:xfrm>
            <a:off x="2493579" y="2938944"/>
            <a:ext cx="41883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>
                <a:solidFill>
                  <a:schemeClr val="bg1"/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键盘布局</a:t>
            </a:r>
            <a:r>
              <a:rPr kumimoji="1" lang="en-US" altLang="zh-CN" sz="1400" dirty="0">
                <a:solidFill>
                  <a:schemeClr val="bg1"/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(K)</a:t>
            </a:r>
            <a:endParaRPr kumimoji="1" lang="zh-CN" altLang="en-US" sz="1400" dirty="0">
              <a:solidFill>
                <a:schemeClr val="bg1"/>
              </a:solidFill>
              <a:latin typeface="PingFang SC Light" panose="020B0300000000000000" pitchFamily="34" charset="-122"/>
              <a:ea typeface="PingFang SC Light" panose="020B0300000000000000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A7C2DB0-EC82-5C02-159C-01AF1B7061B9}"/>
              </a:ext>
            </a:extLst>
          </p:cNvPr>
          <p:cNvSpPr txBox="1"/>
          <p:nvPr/>
        </p:nvSpPr>
        <p:spPr>
          <a:xfrm>
            <a:off x="2493579" y="3558264"/>
            <a:ext cx="41883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>
                <a:solidFill>
                  <a:schemeClr val="bg1"/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时区</a:t>
            </a:r>
            <a:r>
              <a:rPr kumimoji="1" lang="en-US" altLang="zh-CN" sz="1400" dirty="0">
                <a:solidFill>
                  <a:schemeClr val="bg1"/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(Z)</a:t>
            </a:r>
            <a:endParaRPr kumimoji="1" lang="zh-CN" altLang="en-US" sz="1400" dirty="0">
              <a:solidFill>
                <a:schemeClr val="bg1"/>
              </a:solidFill>
              <a:latin typeface="PingFang SC Light" panose="020B0300000000000000" pitchFamily="34" charset="-122"/>
              <a:ea typeface="PingFang SC Light" panose="020B0300000000000000" pitchFamily="34" charset="-122"/>
            </a:endParaRPr>
          </a:p>
        </p:txBody>
      </p:sp>
      <p:pic>
        <p:nvPicPr>
          <p:cNvPr id="28" name="图形 27">
            <a:extLst>
              <a:ext uri="{FF2B5EF4-FFF2-40B4-BE49-F238E27FC236}">
                <a16:creationId xmlns:a16="http://schemas.microsoft.com/office/drawing/2014/main" id="{7FF5BDBC-F0C5-06CC-6FC0-61FB5B5057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93579" y="6140918"/>
            <a:ext cx="409598" cy="402656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31B26228-9C92-3EAE-8E97-0CA2D1D63ED3}"/>
              </a:ext>
            </a:extLst>
          </p:cNvPr>
          <p:cNvSpPr/>
          <p:nvPr/>
        </p:nvSpPr>
        <p:spPr>
          <a:xfrm>
            <a:off x="4243534" y="1700303"/>
            <a:ext cx="4648217" cy="3077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1400" dirty="0">
                <a:solidFill>
                  <a:schemeClr val="tx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中国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30F1AD4-D83C-BF1A-C1F1-3859156795DA}"/>
              </a:ext>
            </a:extLst>
          </p:cNvPr>
          <p:cNvSpPr/>
          <p:nvPr/>
        </p:nvSpPr>
        <p:spPr>
          <a:xfrm>
            <a:off x="4243534" y="2319624"/>
            <a:ext cx="4648217" cy="3077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1400" dirty="0">
                <a:solidFill>
                  <a:schemeClr val="tx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中文（简体，中国）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B6C7D83-3551-BF62-DA56-A748C9024449}"/>
              </a:ext>
            </a:extLst>
          </p:cNvPr>
          <p:cNvSpPr/>
          <p:nvPr/>
        </p:nvSpPr>
        <p:spPr>
          <a:xfrm>
            <a:off x="4243534" y="2938945"/>
            <a:ext cx="4648217" cy="3077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1400" dirty="0">
                <a:solidFill>
                  <a:schemeClr val="tx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微软拼音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09134FC-FEBF-A333-60D1-0A92F5B19129}"/>
              </a:ext>
            </a:extLst>
          </p:cNvPr>
          <p:cNvSpPr/>
          <p:nvPr/>
        </p:nvSpPr>
        <p:spPr>
          <a:xfrm>
            <a:off x="4243534" y="3558266"/>
            <a:ext cx="4648217" cy="3077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400" dirty="0">
                <a:solidFill>
                  <a:schemeClr val="tx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(UTC+08:00)</a:t>
            </a:r>
            <a:r>
              <a:rPr kumimoji="1" lang="zh-CN" altLang="en-US" sz="1400" dirty="0">
                <a:solidFill>
                  <a:schemeClr val="tx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北京，重庆，香港特别行政区，乌鲁木齐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811154A-2AF5-121D-6280-B36CED264635}"/>
              </a:ext>
            </a:extLst>
          </p:cNvPr>
          <p:cNvSpPr/>
          <p:nvPr/>
        </p:nvSpPr>
        <p:spPr>
          <a:xfrm>
            <a:off x="8048297" y="6094406"/>
            <a:ext cx="1289039" cy="396081"/>
          </a:xfrm>
          <a:prstGeom prst="rect">
            <a:avLst/>
          </a:prstGeom>
          <a:solidFill>
            <a:srgbClr val="66A04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下一步</a:t>
            </a:r>
            <a:r>
              <a:rPr kumimoji="1" lang="en-US" altLang="zh-CN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(N)</a:t>
            </a:r>
            <a:endParaRPr kumimoji="1" lang="zh-CN" altLang="en-US" dirty="0">
              <a:solidFill>
                <a:schemeClr val="bg1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DA99DBD-5A74-06A6-2B99-0E0DF9155F00}"/>
              </a:ext>
            </a:extLst>
          </p:cNvPr>
          <p:cNvSpPr txBox="1"/>
          <p:nvPr/>
        </p:nvSpPr>
        <p:spPr>
          <a:xfrm flipH="1">
            <a:off x="3261522" y="6131107"/>
            <a:ext cx="78339" cy="78507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kumimoji="1" lang="en-US" altLang="zh-CN" sz="4400" kern="3000" spc="-2000" dirty="0">
                <a:solidFill>
                  <a:schemeClr val="bg1"/>
                </a:solidFill>
                <a:latin typeface="Baloo Bhaijaan" panose="03080902040302020200" pitchFamily="66" charset="-78"/>
                <a:cs typeface="Baloo Bhaijaan" panose="03080902040302020200" pitchFamily="66" charset="-78"/>
              </a:rPr>
              <a:t>. . . . . .</a:t>
            </a:r>
            <a:endParaRPr kumimoji="1" lang="zh-CN" altLang="en-US" sz="4400" kern="3000" spc="-2000" dirty="0">
              <a:solidFill>
                <a:schemeClr val="bg1"/>
              </a:solidFill>
              <a:latin typeface="Baloo Bhaijaan" panose="03080902040302020200" pitchFamily="66" charset="-78"/>
              <a:cs typeface="Baloo Bhaijaan" panose="03080902040302020200" pitchFamily="66" charset="-78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4F92CE0-3040-CA78-5688-1A52FAFF1F0E}"/>
              </a:ext>
            </a:extLst>
          </p:cNvPr>
          <p:cNvSpPr txBox="1"/>
          <p:nvPr/>
        </p:nvSpPr>
        <p:spPr>
          <a:xfrm>
            <a:off x="3560846" y="6157580"/>
            <a:ext cx="2412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正在应用这些设置</a:t>
            </a:r>
          </a:p>
        </p:txBody>
      </p:sp>
    </p:spTree>
    <p:extLst>
      <p:ext uri="{BB962C8B-B14F-4D97-AF65-F5344CB8AC3E}">
        <p14:creationId xmlns:p14="http://schemas.microsoft.com/office/powerpoint/2010/main" val="7375969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animMotion origin="layout" path="M -0.00182 1.48148E-6 C 0.00547 1.48148E-6 0.01159 0.01018 0.01159 0.02315 C 0.01159 0.03588 0.00547 0.04653 -0.00182 0.04653 C -0.00924 0.04653 -0.0151 0.03588 -0.0151 0.02315 C -0.0151 0.01018 -0.00924 1.48148E-6 -0.00182 1.48148E-6 Z " pathEditMode="relative" rAng="0" ptsTypes="AAAAA">
                                      <p:cBhvr>
                                        <p:cTn id="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3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5255B5D-590F-2213-3082-CD635137ABD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2B34EA3-3853-FF11-5727-BACE52F5E5C6}"/>
              </a:ext>
            </a:extLst>
          </p:cNvPr>
          <p:cNvSpPr txBox="1"/>
          <p:nvPr/>
        </p:nvSpPr>
        <p:spPr>
          <a:xfrm>
            <a:off x="8891752" y="157655"/>
            <a:ext cx="29954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5400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Surface</a:t>
            </a:r>
            <a:endParaRPr kumimoji="1" lang="zh-CN" altLang="en-US" sz="5400" dirty="0">
              <a:solidFill>
                <a:schemeClr val="bg1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7D680F6-2E67-3781-9572-513F91E3F247}"/>
              </a:ext>
            </a:extLst>
          </p:cNvPr>
          <p:cNvSpPr txBox="1"/>
          <p:nvPr/>
        </p:nvSpPr>
        <p:spPr>
          <a:xfrm>
            <a:off x="2351690" y="619320"/>
            <a:ext cx="41883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400" dirty="0">
                <a:solidFill>
                  <a:schemeClr val="bg1"/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区域和语言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04C8501-ADD8-8EA8-2E67-1B4C591F4972}"/>
              </a:ext>
            </a:extLst>
          </p:cNvPr>
          <p:cNvSpPr txBox="1"/>
          <p:nvPr/>
        </p:nvSpPr>
        <p:spPr>
          <a:xfrm>
            <a:off x="2493579" y="1700304"/>
            <a:ext cx="41883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>
                <a:solidFill>
                  <a:schemeClr val="bg1"/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国家和地区</a:t>
            </a:r>
            <a:r>
              <a:rPr kumimoji="1" lang="en-US" altLang="zh-CN" sz="1400" dirty="0">
                <a:solidFill>
                  <a:schemeClr val="bg1"/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(C)</a:t>
            </a:r>
            <a:endParaRPr kumimoji="1" lang="zh-CN" altLang="en-US" sz="1400" dirty="0">
              <a:solidFill>
                <a:schemeClr val="bg1"/>
              </a:solidFill>
              <a:latin typeface="PingFang SC Light" panose="020B0300000000000000" pitchFamily="34" charset="-122"/>
              <a:ea typeface="PingFang SC Light" panose="020B0300000000000000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0A512D4-A40E-F893-F9EC-FA19ECD4E5C5}"/>
              </a:ext>
            </a:extLst>
          </p:cNvPr>
          <p:cNvSpPr txBox="1"/>
          <p:nvPr/>
        </p:nvSpPr>
        <p:spPr>
          <a:xfrm>
            <a:off x="2493579" y="2319624"/>
            <a:ext cx="41883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>
                <a:solidFill>
                  <a:schemeClr val="bg1"/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应用语言</a:t>
            </a:r>
            <a:r>
              <a:rPr kumimoji="1" lang="en-US" altLang="zh-CN" sz="1400" dirty="0">
                <a:solidFill>
                  <a:schemeClr val="bg1"/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(L)</a:t>
            </a:r>
            <a:endParaRPr kumimoji="1" lang="zh-CN" altLang="en-US" sz="1400" dirty="0">
              <a:solidFill>
                <a:schemeClr val="bg1"/>
              </a:solidFill>
              <a:latin typeface="PingFang SC Light" panose="020B0300000000000000" pitchFamily="34" charset="-122"/>
              <a:ea typeface="PingFang SC Light" panose="020B0300000000000000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FF5DB52-5F80-C6C3-DAB6-7F06B91D243A}"/>
              </a:ext>
            </a:extLst>
          </p:cNvPr>
          <p:cNvSpPr txBox="1"/>
          <p:nvPr/>
        </p:nvSpPr>
        <p:spPr>
          <a:xfrm>
            <a:off x="2493579" y="2938944"/>
            <a:ext cx="41883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>
                <a:solidFill>
                  <a:schemeClr val="bg1"/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键盘布局</a:t>
            </a:r>
            <a:r>
              <a:rPr kumimoji="1" lang="en-US" altLang="zh-CN" sz="1400" dirty="0">
                <a:solidFill>
                  <a:schemeClr val="bg1"/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(K)</a:t>
            </a:r>
            <a:endParaRPr kumimoji="1" lang="zh-CN" altLang="en-US" sz="1400" dirty="0">
              <a:solidFill>
                <a:schemeClr val="bg1"/>
              </a:solidFill>
              <a:latin typeface="PingFang SC Light" panose="020B0300000000000000" pitchFamily="34" charset="-122"/>
              <a:ea typeface="PingFang SC Light" panose="020B0300000000000000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A7C2DB0-EC82-5C02-159C-01AF1B7061B9}"/>
              </a:ext>
            </a:extLst>
          </p:cNvPr>
          <p:cNvSpPr txBox="1"/>
          <p:nvPr/>
        </p:nvSpPr>
        <p:spPr>
          <a:xfrm>
            <a:off x="2493579" y="3558264"/>
            <a:ext cx="41883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>
                <a:solidFill>
                  <a:schemeClr val="bg1"/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时区</a:t>
            </a:r>
            <a:r>
              <a:rPr kumimoji="1" lang="en-US" altLang="zh-CN" sz="1400" dirty="0">
                <a:solidFill>
                  <a:schemeClr val="bg1"/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(Z)</a:t>
            </a:r>
            <a:endParaRPr kumimoji="1" lang="zh-CN" altLang="en-US" sz="1400" dirty="0">
              <a:solidFill>
                <a:schemeClr val="bg1"/>
              </a:solidFill>
              <a:latin typeface="PingFang SC Light" panose="020B0300000000000000" pitchFamily="34" charset="-122"/>
              <a:ea typeface="PingFang SC Light" panose="020B0300000000000000" pitchFamily="34" charset="-122"/>
            </a:endParaRPr>
          </a:p>
        </p:txBody>
      </p:sp>
      <p:pic>
        <p:nvPicPr>
          <p:cNvPr id="28" name="图形 27">
            <a:extLst>
              <a:ext uri="{FF2B5EF4-FFF2-40B4-BE49-F238E27FC236}">
                <a16:creationId xmlns:a16="http://schemas.microsoft.com/office/drawing/2014/main" id="{7FF5BDBC-F0C5-06CC-6FC0-61FB5B5057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93579" y="6140918"/>
            <a:ext cx="409598" cy="402656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5811154A-2AF5-121D-6280-B36CED264635}"/>
              </a:ext>
            </a:extLst>
          </p:cNvPr>
          <p:cNvSpPr/>
          <p:nvPr/>
        </p:nvSpPr>
        <p:spPr>
          <a:xfrm>
            <a:off x="8048297" y="6094406"/>
            <a:ext cx="1289039" cy="396081"/>
          </a:xfrm>
          <a:prstGeom prst="rect">
            <a:avLst/>
          </a:prstGeom>
          <a:solidFill>
            <a:srgbClr val="66A04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下一步</a:t>
            </a:r>
            <a:r>
              <a:rPr kumimoji="1" lang="en-US" altLang="zh-CN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(N)</a:t>
            </a:r>
            <a:endParaRPr kumimoji="1" lang="zh-CN" altLang="en-US" dirty="0">
              <a:solidFill>
                <a:schemeClr val="bg1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DA99DBD-5A74-06A6-2B99-0E0DF9155F00}"/>
              </a:ext>
            </a:extLst>
          </p:cNvPr>
          <p:cNvSpPr txBox="1"/>
          <p:nvPr/>
        </p:nvSpPr>
        <p:spPr>
          <a:xfrm flipH="1">
            <a:off x="3261522" y="6131107"/>
            <a:ext cx="78339" cy="78507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kumimoji="1" lang="en-US" altLang="zh-CN" sz="4400" kern="3000" spc="-2000" dirty="0">
                <a:solidFill>
                  <a:schemeClr val="bg1"/>
                </a:solidFill>
                <a:latin typeface="Baloo Bhaijaan" panose="03080902040302020200" pitchFamily="66" charset="-78"/>
                <a:cs typeface="Baloo Bhaijaan" panose="03080902040302020200" pitchFamily="66" charset="-78"/>
              </a:rPr>
              <a:t>. . . . . .</a:t>
            </a:r>
            <a:endParaRPr kumimoji="1" lang="zh-CN" altLang="en-US" sz="4400" kern="3000" spc="-2000" dirty="0">
              <a:solidFill>
                <a:schemeClr val="bg1"/>
              </a:solidFill>
              <a:latin typeface="Baloo Bhaijaan" panose="03080902040302020200" pitchFamily="66" charset="-78"/>
              <a:cs typeface="Baloo Bhaijaan" panose="03080902040302020200" pitchFamily="66" charset="-78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77DF2EB-4398-89C7-D455-25676BEA2AF7}"/>
              </a:ext>
            </a:extLst>
          </p:cNvPr>
          <p:cNvSpPr txBox="1"/>
          <p:nvPr/>
        </p:nvSpPr>
        <p:spPr>
          <a:xfrm>
            <a:off x="3560846" y="6157580"/>
            <a:ext cx="2412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正在应用这些设置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BF7FEBD-D560-706C-7E64-14BF91E88B75}"/>
              </a:ext>
            </a:extLst>
          </p:cNvPr>
          <p:cNvSpPr/>
          <p:nvPr/>
        </p:nvSpPr>
        <p:spPr>
          <a:xfrm>
            <a:off x="4243534" y="1700303"/>
            <a:ext cx="4648217" cy="3077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1400" dirty="0">
                <a:solidFill>
                  <a:schemeClr val="tx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中国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0524939-76C2-0229-C06F-96CC63EF5C47}"/>
              </a:ext>
            </a:extLst>
          </p:cNvPr>
          <p:cNvSpPr/>
          <p:nvPr/>
        </p:nvSpPr>
        <p:spPr>
          <a:xfrm>
            <a:off x="4243534" y="2319624"/>
            <a:ext cx="4648217" cy="3077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1400" dirty="0">
                <a:solidFill>
                  <a:schemeClr val="tx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中文（简体，中国）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CF2BE0F8-8BEF-C118-6901-9F2CD87DD539}"/>
              </a:ext>
            </a:extLst>
          </p:cNvPr>
          <p:cNvSpPr/>
          <p:nvPr/>
        </p:nvSpPr>
        <p:spPr>
          <a:xfrm>
            <a:off x="4243534" y="2938945"/>
            <a:ext cx="4648217" cy="3077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1400" dirty="0">
                <a:solidFill>
                  <a:schemeClr val="tx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微软拼音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01819968-D1D6-DBB3-0968-58417DB5F2B2}"/>
              </a:ext>
            </a:extLst>
          </p:cNvPr>
          <p:cNvSpPr/>
          <p:nvPr/>
        </p:nvSpPr>
        <p:spPr>
          <a:xfrm>
            <a:off x="4243534" y="3558266"/>
            <a:ext cx="4648217" cy="3077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400" dirty="0">
                <a:solidFill>
                  <a:schemeClr val="tx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(UTC+08:00)</a:t>
            </a:r>
            <a:r>
              <a:rPr kumimoji="1" lang="zh-CN" altLang="en-US" sz="1400" dirty="0">
                <a:solidFill>
                  <a:schemeClr val="tx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北京，重庆，香港特别行政区，乌鲁木齐</a:t>
            </a:r>
          </a:p>
        </p:txBody>
      </p:sp>
    </p:spTree>
    <p:extLst>
      <p:ext uri="{BB962C8B-B14F-4D97-AF65-F5344CB8AC3E}">
        <p14:creationId xmlns:p14="http://schemas.microsoft.com/office/powerpoint/2010/main" val="25077096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animMotion origin="layout" path="M -0.00182 1.48148E-6 C 0.00547 1.48148E-6 0.01159 0.01018 0.01159 0.02315 C 0.01159 0.03588 0.00547 0.04653 -0.00182 0.04653 C -0.00924 0.04653 -0.0151 0.03588 -0.0151 0.02315 C -0.0151 0.01018 -0.00924 1.48148E-6 -0.00182 1.48148E-6 Z " pathEditMode="relative" rAng="0" ptsTypes="AAAAA">
                                      <p:cBhvr>
                                        <p:cTn id="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3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5255B5D-590F-2213-3082-CD635137ABD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2B34EA3-3853-FF11-5727-BACE52F5E5C6}"/>
              </a:ext>
            </a:extLst>
          </p:cNvPr>
          <p:cNvSpPr txBox="1"/>
          <p:nvPr/>
        </p:nvSpPr>
        <p:spPr>
          <a:xfrm>
            <a:off x="8891752" y="157655"/>
            <a:ext cx="29954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5400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Surface</a:t>
            </a:r>
            <a:endParaRPr kumimoji="1" lang="zh-CN" altLang="en-US" sz="5400" dirty="0">
              <a:solidFill>
                <a:schemeClr val="bg1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7D680F6-2E67-3781-9572-513F91E3F247}"/>
              </a:ext>
            </a:extLst>
          </p:cNvPr>
          <p:cNvSpPr txBox="1"/>
          <p:nvPr/>
        </p:nvSpPr>
        <p:spPr>
          <a:xfrm>
            <a:off x="2351690" y="619320"/>
            <a:ext cx="41883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400" dirty="0">
                <a:solidFill>
                  <a:schemeClr val="bg1"/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许可条款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04C8501-ADD8-8EA8-2E67-1B4C591F4972}"/>
              </a:ext>
            </a:extLst>
          </p:cNvPr>
          <p:cNvSpPr txBox="1"/>
          <p:nvPr/>
        </p:nvSpPr>
        <p:spPr>
          <a:xfrm>
            <a:off x="2493578" y="1700304"/>
            <a:ext cx="68437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>
                <a:solidFill>
                  <a:schemeClr val="bg1"/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不知道</a:t>
            </a:r>
          </a:p>
        </p:txBody>
      </p:sp>
      <p:pic>
        <p:nvPicPr>
          <p:cNvPr id="28" name="图形 27">
            <a:extLst>
              <a:ext uri="{FF2B5EF4-FFF2-40B4-BE49-F238E27FC236}">
                <a16:creationId xmlns:a16="http://schemas.microsoft.com/office/drawing/2014/main" id="{7FF5BDBC-F0C5-06CC-6FC0-61FB5B5057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93579" y="6140918"/>
            <a:ext cx="409598" cy="402656"/>
          </a:xfrm>
          <a:prstGeom prst="rect">
            <a:avLst/>
          </a:prstGeom>
        </p:spPr>
      </p:pic>
      <p:sp>
        <p:nvSpPr>
          <p:cNvPr id="7" name="矩形 6">
            <a:hlinkHover r:id="" action="ppaction://hlinkshowjump?jump=nextslide"/>
            <a:extLst>
              <a:ext uri="{FF2B5EF4-FFF2-40B4-BE49-F238E27FC236}">
                <a16:creationId xmlns:a16="http://schemas.microsoft.com/office/drawing/2014/main" id="{5811154A-2AF5-121D-6280-B36CED264635}"/>
              </a:ext>
            </a:extLst>
          </p:cNvPr>
          <p:cNvSpPr/>
          <p:nvPr/>
        </p:nvSpPr>
        <p:spPr>
          <a:xfrm>
            <a:off x="8048297" y="6094406"/>
            <a:ext cx="1289039" cy="396081"/>
          </a:xfrm>
          <a:prstGeom prst="rect">
            <a:avLst/>
          </a:prstGeom>
          <a:solidFill>
            <a:srgbClr val="66A04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我接受</a:t>
            </a:r>
            <a:r>
              <a:rPr kumimoji="1" lang="en-US" altLang="zh-CN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(A)</a:t>
            </a:r>
            <a:endParaRPr kumimoji="1" lang="zh-CN" altLang="en-US" dirty="0">
              <a:solidFill>
                <a:schemeClr val="bg1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921131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5255B5D-590F-2213-3082-CD635137ABD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2B34EA3-3853-FF11-5727-BACE52F5E5C6}"/>
              </a:ext>
            </a:extLst>
          </p:cNvPr>
          <p:cNvSpPr txBox="1"/>
          <p:nvPr/>
        </p:nvSpPr>
        <p:spPr>
          <a:xfrm>
            <a:off x="8891752" y="157655"/>
            <a:ext cx="29954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5400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Surface</a:t>
            </a:r>
            <a:endParaRPr kumimoji="1" lang="zh-CN" altLang="en-US" sz="5400" dirty="0">
              <a:solidFill>
                <a:schemeClr val="bg1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7D680F6-2E67-3781-9572-513F91E3F247}"/>
              </a:ext>
            </a:extLst>
          </p:cNvPr>
          <p:cNvSpPr txBox="1"/>
          <p:nvPr/>
        </p:nvSpPr>
        <p:spPr>
          <a:xfrm>
            <a:off x="2351690" y="619320"/>
            <a:ext cx="41883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400" dirty="0">
                <a:solidFill>
                  <a:schemeClr val="bg1"/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许可条款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04C8501-ADD8-8EA8-2E67-1B4C591F4972}"/>
              </a:ext>
            </a:extLst>
          </p:cNvPr>
          <p:cNvSpPr txBox="1"/>
          <p:nvPr/>
        </p:nvSpPr>
        <p:spPr>
          <a:xfrm>
            <a:off x="2493578" y="1700304"/>
            <a:ext cx="68437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>
                <a:solidFill>
                  <a:schemeClr val="bg1"/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不知道</a:t>
            </a:r>
          </a:p>
        </p:txBody>
      </p:sp>
      <p:pic>
        <p:nvPicPr>
          <p:cNvPr id="28" name="图形 27">
            <a:extLst>
              <a:ext uri="{FF2B5EF4-FFF2-40B4-BE49-F238E27FC236}">
                <a16:creationId xmlns:a16="http://schemas.microsoft.com/office/drawing/2014/main" id="{7FF5BDBC-F0C5-06CC-6FC0-61FB5B5057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93579" y="6140918"/>
            <a:ext cx="409598" cy="402656"/>
          </a:xfrm>
          <a:prstGeom prst="rect">
            <a:avLst/>
          </a:prstGeom>
        </p:spPr>
      </p:pic>
      <p:sp>
        <p:nvSpPr>
          <p:cNvPr id="7" name="矩形 6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5811154A-2AF5-121D-6280-B36CED264635}"/>
              </a:ext>
            </a:extLst>
          </p:cNvPr>
          <p:cNvSpPr/>
          <p:nvPr/>
        </p:nvSpPr>
        <p:spPr>
          <a:xfrm>
            <a:off x="8048297" y="6094406"/>
            <a:ext cx="1289039" cy="396081"/>
          </a:xfrm>
          <a:prstGeom prst="rect">
            <a:avLst/>
          </a:prstGeom>
          <a:solidFill>
            <a:srgbClr val="7DCD5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我接受</a:t>
            </a:r>
            <a:r>
              <a:rPr kumimoji="1" lang="en-US" altLang="zh-CN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(A)</a:t>
            </a:r>
            <a:endParaRPr kumimoji="1" lang="zh-CN" altLang="en-US" dirty="0">
              <a:solidFill>
                <a:schemeClr val="bg1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D1530B5-B517-759A-F8C4-001CC0E81ECE}"/>
              </a:ext>
            </a:extLst>
          </p:cNvPr>
          <p:cNvGrpSpPr/>
          <p:nvPr/>
        </p:nvGrpSpPr>
        <p:grpSpPr>
          <a:xfrm>
            <a:off x="4021155" y="2405213"/>
            <a:ext cx="7304188" cy="1100731"/>
            <a:chOff x="2324557" y="2390660"/>
            <a:chExt cx="7304188" cy="1100731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5302857D-C58F-08FA-882C-1B7AC644BB28}"/>
                </a:ext>
              </a:extLst>
            </p:cNvPr>
            <p:cNvSpPr txBox="1"/>
            <p:nvPr/>
          </p:nvSpPr>
          <p:spPr>
            <a:xfrm>
              <a:off x="2324557" y="2390660"/>
              <a:ext cx="564063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2000" dirty="0">
                  <a:solidFill>
                    <a:schemeClr val="bg1">
                      <a:alpha val="0"/>
                    </a:schemeClr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rPr>
                <a:t>让我们完成一些基本步骤</a:t>
              </a: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621863E1-93D6-FB26-8C0A-405C4B8F562A}"/>
                </a:ext>
              </a:extLst>
            </p:cNvPr>
            <p:cNvSpPr txBox="1"/>
            <p:nvPr/>
          </p:nvSpPr>
          <p:spPr>
            <a:xfrm>
              <a:off x="2324558" y="2906616"/>
              <a:ext cx="165253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3200" dirty="0">
                  <a:solidFill>
                    <a:schemeClr val="bg1">
                      <a:alpha val="0"/>
                    </a:schemeClr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rPr>
                <a:t>个性化</a:t>
              </a: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8D38C7B0-C0F2-86AC-AB56-78AA6F9DB6C2}"/>
                </a:ext>
              </a:extLst>
            </p:cNvPr>
            <p:cNvSpPr txBox="1"/>
            <p:nvPr/>
          </p:nvSpPr>
          <p:spPr>
            <a:xfrm>
              <a:off x="4208443" y="2906616"/>
              <a:ext cx="165253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3200" dirty="0">
                  <a:solidFill>
                    <a:schemeClr val="bg1">
                      <a:alpha val="0"/>
                    </a:schemeClr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rPr>
                <a:t>上网</a:t>
              </a: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B257A84E-2EC7-9483-CDBE-71D9C2FC1F6D}"/>
                </a:ext>
              </a:extLst>
            </p:cNvPr>
            <p:cNvSpPr txBox="1"/>
            <p:nvPr/>
          </p:nvSpPr>
          <p:spPr>
            <a:xfrm>
              <a:off x="6092328" y="2906616"/>
              <a:ext cx="165253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3200" dirty="0">
                  <a:solidFill>
                    <a:schemeClr val="bg1">
                      <a:alpha val="0"/>
                    </a:schemeClr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rPr>
                <a:t>设置</a:t>
              </a: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70788621-70EE-9F75-1599-E7ADEFEAD1C6}"/>
                </a:ext>
              </a:extLst>
            </p:cNvPr>
            <p:cNvSpPr txBox="1"/>
            <p:nvPr/>
          </p:nvSpPr>
          <p:spPr>
            <a:xfrm>
              <a:off x="7976213" y="2906616"/>
              <a:ext cx="165253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3200" dirty="0">
                  <a:solidFill>
                    <a:schemeClr val="bg1">
                      <a:alpha val="0"/>
                    </a:schemeClr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rPr>
                <a:t>登录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831415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5255B5D-590F-2213-3082-CD635137ABD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A36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C210BE4A-18BE-EEBF-39B3-08FF56013B5B}"/>
              </a:ext>
            </a:extLst>
          </p:cNvPr>
          <p:cNvGrpSpPr/>
          <p:nvPr/>
        </p:nvGrpSpPr>
        <p:grpSpPr>
          <a:xfrm>
            <a:off x="2324557" y="2390660"/>
            <a:ext cx="7304188" cy="1100731"/>
            <a:chOff x="2324557" y="2390660"/>
            <a:chExt cx="7304188" cy="1100731"/>
          </a:xfrm>
        </p:grpSpPr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59BEF50B-355B-9D6B-17EA-45A3ED3263DA}"/>
                </a:ext>
              </a:extLst>
            </p:cNvPr>
            <p:cNvSpPr txBox="1"/>
            <p:nvPr/>
          </p:nvSpPr>
          <p:spPr>
            <a:xfrm>
              <a:off x="2324557" y="2390660"/>
              <a:ext cx="564063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2000" dirty="0">
                  <a:solidFill>
                    <a:schemeClr val="bg1"/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rPr>
                <a:t>让我们完成一些基本步骤</a:t>
              </a:r>
            </a:p>
          </p:txBody>
        </p:sp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20F1D029-FAD9-DD86-0EDD-10CB6BBE1225}"/>
                </a:ext>
              </a:extLst>
            </p:cNvPr>
            <p:cNvSpPr txBox="1"/>
            <p:nvPr/>
          </p:nvSpPr>
          <p:spPr>
            <a:xfrm>
              <a:off x="2324558" y="2906616"/>
              <a:ext cx="165253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3200" dirty="0">
                  <a:solidFill>
                    <a:schemeClr val="bg1"/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rPr>
                <a:t>个性化</a:t>
              </a: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702CAB1E-83D6-C96D-A157-A6129657322F}"/>
                </a:ext>
              </a:extLst>
            </p:cNvPr>
            <p:cNvSpPr txBox="1"/>
            <p:nvPr/>
          </p:nvSpPr>
          <p:spPr>
            <a:xfrm>
              <a:off x="4208443" y="2906616"/>
              <a:ext cx="165253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3200" dirty="0">
                  <a:solidFill>
                    <a:schemeClr val="bg1"/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rPr>
                <a:t>上网</a:t>
              </a: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7BDEA4E4-B313-1004-92CB-E70D882C1344}"/>
                </a:ext>
              </a:extLst>
            </p:cNvPr>
            <p:cNvSpPr txBox="1"/>
            <p:nvPr/>
          </p:nvSpPr>
          <p:spPr>
            <a:xfrm>
              <a:off x="6092328" y="2906616"/>
              <a:ext cx="165253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3200" dirty="0">
                  <a:solidFill>
                    <a:schemeClr val="bg1"/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rPr>
                <a:t>设置</a:t>
              </a: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4FCBDE7E-70BE-1B78-0D5A-9D3ECAA3EA2F}"/>
                </a:ext>
              </a:extLst>
            </p:cNvPr>
            <p:cNvSpPr txBox="1"/>
            <p:nvPr/>
          </p:nvSpPr>
          <p:spPr>
            <a:xfrm>
              <a:off x="7976213" y="2906616"/>
              <a:ext cx="165253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3200" dirty="0">
                  <a:solidFill>
                    <a:schemeClr val="bg1"/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rPr>
                <a:t>登录</a:t>
              </a:r>
            </a:p>
          </p:txBody>
        </p:sp>
      </p:grpSp>
      <p:sp>
        <p:nvSpPr>
          <p:cNvPr id="13" name="矩形 12">
            <a:extLst>
              <a:ext uri="{FF2B5EF4-FFF2-40B4-BE49-F238E27FC236}">
                <a16:creationId xmlns:a16="http://schemas.microsoft.com/office/drawing/2014/main" id="{C651087A-1325-E4C2-9CAE-CBB97B19980A}"/>
              </a:ext>
            </a:extLst>
          </p:cNvPr>
          <p:cNvSpPr/>
          <p:nvPr/>
        </p:nvSpPr>
        <p:spPr>
          <a:xfrm>
            <a:off x="9291115" y="6082831"/>
            <a:ext cx="1289039" cy="396081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bg1">
                    <a:alpha val="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下一步</a:t>
            </a:r>
            <a:r>
              <a:rPr kumimoji="1" lang="en-US" altLang="zh-CN" dirty="0">
                <a:solidFill>
                  <a:schemeClr val="bg1">
                    <a:alpha val="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(N)</a:t>
            </a:r>
            <a:endParaRPr kumimoji="1" lang="zh-CN" altLang="en-US" dirty="0">
              <a:solidFill>
                <a:schemeClr val="bg1">
                  <a:alpha val="0"/>
                </a:schemeClr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25E4670-9EE2-B9DA-3A6A-46E8BC3F5298}"/>
              </a:ext>
            </a:extLst>
          </p:cNvPr>
          <p:cNvSpPr txBox="1"/>
          <p:nvPr/>
        </p:nvSpPr>
        <p:spPr>
          <a:xfrm>
            <a:off x="3594508" y="607745"/>
            <a:ext cx="41883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400" dirty="0">
                <a:solidFill>
                  <a:schemeClr val="bg1">
                    <a:alpha val="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个性化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559D6159-2C75-D7B2-C31E-0CB09B509C5C}"/>
              </a:ext>
            </a:extLst>
          </p:cNvPr>
          <p:cNvGrpSpPr/>
          <p:nvPr/>
        </p:nvGrpSpPr>
        <p:grpSpPr>
          <a:xfrm>
            <a:off x="5263973" y="2393638"/>
            <a:ext cx="7304188" cy="1100731"/>
            <a:chOff x="2324557" y="2390660"/>
            <a:chExt cx="7304188" cy="1100731"/>
          </a:xfrm>
        </p:grpSpPr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8E1E987B-9AB9-B740-CB66-DAB873D6B1CD}"/>
                </a:ext>
              </a:extLst>
            </p:cNvPr>
            <p:cNvSpPr txBox="1"/>
            <p:nvPr/>
          </p:nvSpPr>
          <p:spPr>
            <a:xfrm>
              <a:off x="2324557" y="2390660"/>
              <a:ext cx="564063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2000" dirty="0">
                  <a:solidFill>
                    <a:schemeClr val="bg1">
                      <a:alpha val="0"/>
                    </a:schemeClr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rPr>
                <a:t>让我们完成一些基本步骤</a:t>
              </a: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B5669516-B493-761A-FFB2-D83BEE85C7AD}"/>
                </a:ext>
              </a:extLst>
            </p:cNvPr>
            <p:cNvSpPr txBox="1"/>
            <p:nvPr/>
          </p:nvSpPr>
          <p:spPr>
            <a:xfrm>
              <a:off x="2324558" y="2906616"/>
              <a:ext cx="165253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3200" dirty="0">
                  <a:solidFill>
                    <a:schemeClr val="bg1">
                      <a:alpha val="0"/>
                    </a:schemeClr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rPr>
                <a:t>个性化</a:t>
              </a: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74FBF31D-6A34-9704-DCE4-4DA272E41C9B}"/>
                </a:ext>
              </a:extLst>
            </p:cNvPr>
            <p:cNvSpPr txBox="1"/>
            <p:nvPr/>
          </p:nvSpPr>
          <p:spPr>
            <a:xfrm>
              <a:off x="4208443" y="2906616"/>
              <a:ext cx="165253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3200" dirty="0">
                  <a:solidFill>
                    <a:schemeClr val="bg1">
                      <a:alpha val="0"/>
                    </a:schemeClr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rPr>
                <a:t>上网</a:t>
              </a: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90D77DED-EECD-E1F7-6C59-C60532508E90}"/>
                </a:ext>
              </a:extLst>
            </p:cNvPr>
            <p:cNvSpPr txBox="1"/>
            <p:nvPr/>
          </p:nvSpPr>
          <p:spPr>
            <a:xfrm>
              <a:off x="6092328" y="2906616"/>
              <a:ext cx="165253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3200" dirty="0">
                  <a:solidFill>
                    <a:schemeClr val="bg1">
                      <a:alpha val="0"/>
                    </a:schemeClr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rPr>
                <a:t>设置</a:t>
              </a: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46831EA6-7443-032C-9095-122B76FF264C}"/>
                </a:ext>
              </a:extLst>
            </p:cNvPr>
            <p:cNvSpPr txBox="1"/>
            <p:nvPr/>
          </p:nvSpPr>
          <p:spPr>
            <a:xfrm>
              <a:off x="7976213" y="2906616"/>
              <a:ext cx="165253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3200" dirty="0">
                  <a:solidFill>
                    <a:schemeClr val="bg1">
                      <a:alpha val="0"/>
                    </a:schemeClr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rPr>
                <a:t>登录</a:t>
              </a:r>
            </a:p>
          </p:txBody>
        </p:sp>
      </p:grpSp>
      <p:sp>
        <p:nvSpPr>
          <p:cNvPr id="21" name="文本框 20">
            <a:extLst>
              <a:ext uri="{FF2B5EF4-FFF2-40B4-BE49-F238E27FC236}">
                <a16:creationId xmlns:a16="http://schemas.microsoft.com/office/drawing/2014/main" id="{B7C0799D-36A5-224C-4933-C50960D0D1B7}"/>
              </a:ext>
            </a:extLst>
          </p:cNvPr>
          <p:cNvSpPr txBox="1"/>
          <p:nvPr/>
        </p:nvSpPr>
        <p:spPr>
          <a:xfrm>
            <a:off x="3594508" y="1648089"/>
            <a:ext cx="7398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>
                <a:solidFill>
                  <a:schemeClr val="bg1">
                    <a:alpha val="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挑选一种你喜欢的颜色，并为自己的电脑命名。此后，你</a:t>
            </a:r>
            <a:r>
              <a:rPr kumimoji="1" lang="en-US" altLang="zh-CN" sz="1400" dirty="0">
                <a:solidFill>
                  <a:schemeClr val="bg1">
                    <a:alpha val="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™️</a:t>
            </a:r>
            <a:r>
              <a:rPr kumimoji="1" lang="zh-CN" altLang="en-US" sz="1400" dirty="0">
                <a:solidFill>
                  <a:schemeClr val="bg1">
                    <a:alpha val="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还可以进行更多个性化设置。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D3D00860-8F08-56A5-41AF-F606765DF533}"/>
              </a:ext>
            </a:extLst>
          </p:cNvPr>
          <p:cNvSpPr/>
          <p:nvPr/>
        </p:nvSpPr>
        <p:spPr>
          <a:xfrm>
            <a:off x="3638450" y="2537011"/>
            <a:ext cx="295721" cy="339938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lt1">
                  <a:alpha val="0"/>
                </a:schemeClr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144CA020-B187-CF3D-D479-63F77860AB3C}"/>
              </a:ext>
            </a:extLst>
          </p:cNvPr>
          <p:cNvSpPr/>
          <p:nvPr/>
        </p:nvSpPr>
        <p:spPr>
          <a:xfrm>
            <a:off x="3763095" y="2579724"/>
            <a:ext cx="127256" cy="127256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lt1">
                  <a:alpha val="0"/>
                </a:schemeClr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704ED443-5FB8-29B4-5906-B4C839E5CBBD}"/>
              </a:ext>
            </a:extLst>
          </p:cNvPr>
          <p:cNvSpPr/>
          <p:nvPr/>
        </p:nvSpPr>
        <p:spPr>
          <a:xfrm>
            <a:off x="3934171" y="2537011"/>
            <a:ext cx="295721" cy="339938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lt1">
                  <a:alpha val="0"/>
                </a:schemeClr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7309B8C1-9E18-408B-7F05-95A79F2EB15D}"/>
              </a:ext>
            </a:extLst>
          </p:cNvPr>
          <p:cNvSpPr/>
          <p:nvPr/>
        </p:nvSpPr>
        <p:spPr>
          <a:xfrm>
            <a:off x="4058816" y="2579724"/>
            <a:ext cx="127256" cy="127256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lt1">
                  <a:alpha val="0"/>
                </a:schemeClr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C2DD3873-EDEE-6E14-DE1D-89574FDB9909}"/>
              </a:ext>
            </a:extLst>
          </p:cNvPr>
          <p:cNvSpPr/>
          <p:nvPr/>
        </p:nvSpPr>
        <p:spPr>
          <a:xfrm>
            <a:off x="4229892" y="2537011"/>
            <a:ext cx="295721" cy="339938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lt1">
                  <a:alpha val="0"/>
                </a:schemeClr>
              </a:solidFill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9CF1D0A0-DC20-5D97-33E4-71DEDFA9401E}"/>
              </a:ext>
            </a:extLst>
          </p:cNvPr>
          <p:cNvSpPr/>
          <p:nvPr/>
        </p:nvSpPr>
        <p:spPr>
          <a:xfrm>
            <a:off x="4354537" y="2579724"/>
            <a:ext cx="127256" cy="127256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lt1">
                  <a:alpha val="0"/>
                </a:schemeClr>
              </a:solidFill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5CAC1822-20E7-DFDE-DEB5-0D5DFD17DAF8}"/>
              </a:ext>
            </a:extLst>
          </p:cNvPr>
          <p:cNvSpPr/>
          <p:nvPr/>
        </p:nvSpPr>
        <p:spPr>
          <a:xfrm>
            <a:off x="4525613" y="2537011"/>
            <a:ext cx="295721" cy="339938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lt1">
                  <a:alpha val="0"/>
                </a:schemeClr>
              </a:solidFill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867D44C5-4095-695D-517C-E81753A21458}"/>
              </a:ext>
            </a:extLst>
          </p:cNvPr>
          <p:cNvSpPr/>
          <p:nvPr/>
        </p:nvSpPr>
        <p:spPr>
          <a:xfrm>
            <a:off x="4650258" y="2579724"/>
            <a:ext cx="127256" cy="127256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lt1">
                  <a:alpha val="0"/>
                </a:schemeClr>
              </a:solidFill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0CCBB83E-6114-0C82-F26A-EE91655E2847}"/>
              </a:ext>
            </a:extLst>
          </p:cNvPr>
          <p:cNvSpPr/>
          <p:nvPr/>
        </p:nvSpPr>
        <p:spPr>
          <a:xfrm>
            <a:off x="4821334" y="2537011"/>
            <a:ext cx="295721" cy="339938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lt1">
                  <a:alpha val="0"/>
                </a:schemeClr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EC00C580-4BB5-D2C2-FAF6-91797ED0FA8B}"/>
              </a:ext>
            </a:extLst>
          </p:cNvPr>
          <p:cNvSpPr/>
          <p:nvPr/>
        </p:nvSpPr>
        <p:spPr>
          <a:xfrm>
            <a:off x="4945979" y="2579724"/>
            <a:ext cx="127256" cy="127256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lt1">
                  <a:alpha val="0"/>
                </a:schemeClr>
              </a:solidFill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0FE6E048-D0B6-65F0-16A6-795708B62B9D}"/>
              </a:ext>
            </a:extLst>
          </p:cNvPr>
          <p:cNvSpPr/>
          <p:nvPr/>
        </p:nvSpPr>
        <p:spPr>
          <a:xfrm>
            <a:off x="5117055" y="2537011"/>
            <a:ext cx="295721" cy="339938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lt1">
                  <a:alpha val="0"/>
                </a:schemeClr>
              </a:solidFill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E8E43835-3338-5217-C70A-82A113790877}"/>
              </a:ext>
            </a:extLst>
          </p:cNvPr>
          <p:cNvSpPr/>
          <p:nvPr/>
        </p:nvSpPr>
        <p:spPr>
          <a:xfrm>
            <a:off x="5241700" y="2579724"/>
            <a:ext cx="127256" cy="127256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lt1">
                  <a:alpha val="0"/>
                </a:schemeClr>
              </a:solidFill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4B6638A9-62A8-1204-98F4-78CEFF0F8B19}"/>
              </a:ext>
            </a:extLst>
          </p:cNvPr>
          <p:cNvSpPr/>
          <p:nvPr/>
        </p:nvSpPr>
        <p:spPr>
          <a:xfrm>
            <a:off x="5412776" y="2537011"/>
            <a:ext cx="295721" cy="339938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lt1">
                  <a:alpha val="0"/>
                </a:schemeClr>
              </a:solidFill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8E20281A-9A3D-CA22-8BE6-077F7EB80F44}"/>
              </a:ext>
            </a:extLst>
          </p:cNvPr>
          <p:cNvSpPr/>
          <p:nvPr/>
        </p:nvSpPr>
        <p:spPr>
          <a:xfrm>
            <a:off x="5537421" y="2579724"/>
            <a:ext cx="127256" cy="127256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lt1">
                  <a:alpha val="0"/>
                </a:schemeClr>
              </a:solidFill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A80E1CBC-0A26-A2FF-1701-2090A737B727}"/>
              </a:ext>
            </a:extLst>
          </p:cNvPr>
          <p:cNvSpPr/>
          <p:nvPr/>
        </p:nvSpPr>
        <p:spPr>
          <a:xfrm>
            <a:off x="5708497" y="2537011"/>
            <a:ext cx="295721" cy="339938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lt1">
                  <a:alpha val="0"/>
                </a:schemeClr>
              </a:solidFill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E4C385F7-6E92-1853-0CFA-1F66D01F33A9}"/>
              </a:ext>
            </a:extLst>
          </p:cNvPr>
          <p:cNvSpPr/>
          <p:nvPr/>
        </p:nvSpPr>
        <p:spPr>
          <a:xfrm>
            <a:off x="5833142" y="2579724"/>
            <a:ext cx="127256" cy="127256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lt1">
                  <a:alpha val="0"/>
                </a:schemeClr>
              </a:solidFill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1F69F332-0352-AC83-FA8A-AC93C7A45725}"/>
              </a:ext>
            </a:extLst>
          </p:cNvPr>
          <p:cNvSpPr/>
          <p:nvPr/>
        </p:nvSpPr>
        <p:spPr>
          <a:xfrm>
            <a:off x="6004218" y="2537011"/>
            <a:ext cx="295721" cy="339938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lt1">
                  <a:alpha val="0"/>
                </a:schemeClr>
              </a:solidFill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FFC21A22-9A42-F1CF-150A-2736AD9384F7}"/>
              </a:ext>
            </a:extLst>
          </p:cNvPr>
          <p:cNvSpPr/>
          <p:nvPr/>
        </p:nvSpPr>
        <p:spPr>
          <a:xfrm>
            <a:off x="6128863" y="2579724"/>
            <a:ext cx="127256" cy="127256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lt1">
                  <a:alpha val="0"/>
                </a:schemeClr>
              </a:solidFill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0F372F30-AFE0-5E47-B6FA-F02DDD88A86E}"/>
              </a:ext>
            </a:extLst>
          </p:cNvPr>
          <p:cNvSpPr/>
          <p:nvPr/>
        </p:nvSpPr>
        <p:spPr>
          <a:xfrm>
            <a:off x="6299939" y="2537011"/>
            <a:ext cx="295721" cy="339938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lt1">
                  <a:alpha val="0"/>
                </a:schemeClr>
              </a:solidFill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3BE35318-0F4A-CBCE-B3E9-E786CAB9F113}"/>
              </a:ext>
            </a:extLst>
          </p:cNvPr>
          <p:cNvSpPr/>
          <p:nvPr/>
        </p:nvSpPr>
        <p:spPr>
          <a:xfrm>
            <a:off x="6424584" y="2579724"/>
            <a:ext cx="127256" cy="127256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lt1">
                  <a:alpha val="0"/>
                </a:schemeClr>
              </a:solidFill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D2C2E892-EF24-971D-5862-58B9CAAA3E05}"/>
              </a:ext>
            </a:extLst>
          </p:cNvPr>
          <p:cNvSpPr/>
          <p:nvPr/>
        </p:nvSpPr>
        <p:spPr>
          <a:xfrm>
            <a:off x="6595660" y="2537011"/>
            <a:ext cx="295721" cy="339938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lt1">
                  <a:alpha val="0"/>
                </a:schemeClr>
              </a:solidFill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4721E6F7-0ED3-A348-D637-7F587366D76D}"/>
              </a:ext>
            </a:extLst>
          </p:cNvPr>
          <p:cNvSpPr/>
          <p:nvPr/>
        </p:nvSpPr>
        <p:spPr>
          <a:xfrm>
            <a:off x="6720305" y="2579724"/>
            <a:ext cx="127256" cy="127256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lt1">
                  <a:alpha val="0"/>
                </a:schemeClr>
              </a:solidFill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5DB3160D-446A-0E9A-0814-96CEF84EE63D}"/>
              </a:ext>
            </a:extLst>
          </p:cNvPr>
          <p:cNvSpPr/>
          <p:nvPr/>
        </p:nvSpPr>
        <p:spPr>
          <a:xfrm>
            <a:off x="6891381" y="2537011"/>
            <a:ext cx="295721" cy="339938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lt1">
                  <a:alpha val="0"/>
                </a:schemeClr>
              </a:solidFill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CFCEAB1E-995C-1C53-8E09-D2AEF509AEBD}"/>
              </a:ext>
            </a:extLst>
          </p:cNvPr>
          <p:cNvSpPr/>
          <p:nvPr/>
        </p:nvSpPr>
        <p:spPr>
          <a:xfrm>
            <a:off x="7016026" y="2579724"/>
            <a:ext cx="127256" cy="127256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lt1">
                  <a:alpha val="0"/>
                </a:schemeClr>
              </a:solidFill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4E5ABF8D-6B36-E221-C337-F0C2281F14F7}"/>
              </a:ext>
            </a:extLst>
          </p:cNvPr>
          <p:cNvSpPr/>
          <p:nvPr/>
        </p:nvSpPr>
        <p:spPr>
          <a:xfrm>
            <a:off x="7187102" y="2537011"/>
            <a:ext cx="295721" cy="339938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lt1">
                  <a:alpha val="0"/>
                </a:schemeClr>
              </a:solidFill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030A0125-5CF2-7513-48C9-9B3F0BE89280}"/>
              </a:ext>
            </a:extLst>
          </p:cNvPr>
          <p:cNvSpPr/>
          <p:nvPr/>
        </p:nvSpPr>
        <p:spPr>
          <a:xfrm>
            <a:off x="7311747" y="2579724"/>
            <a:ext cx="127256" cy="127256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lt1">
                  <a:alpha val="0"/>
                </a:schemeClr>
              </a:solidFill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5D2635A8-9AF1-D853-5E3D-45A54EE8B29D}"/>
              </a:ext>
            </a:extLst>
          </p:cNvPr>
          <p:cNvSpPr/>
          <p:nvPr/>
        </p:nvSpPr>
        <p:spPr>
          <a:xfrm>
            <a:off x="7482823" y="2537011"/>
            <a:ext cx="295721" cy="339938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lt1">
                  <a:alpha val="0"/>
                </a:schemeClr>
              </a:solidFill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73A8112D-999C-FE14-6FAD-9A1F4D34D305}"/>
              </a:ext>
            </a:extLst>
          </p:cNvPr>
          <p:cNvSpPr/>
          <p:nvPr/>
        </p:nvSpPr>
        <p:spPr>
          <a:xfrm>
            <a:off x="7607468" y="2579724"/>
            <a:ext cx="127256" cy="127256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lt1">
                  <a:alpha val="0"/>
                </a:schemeClr>
              </a:solidFill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6A57F2DC-EFC3-46F0-1251-CCA9CA400C75}"/>
              </a:ext>
            </a:extLst>
          </p:cNvPr>
          <p:cNvSpPr/>
          <p:nvPr/>
        </p:nvSpPr>
        <p:spPr>
          <a:xfrm>
            <a:off x="7778544" y="2537011"/>
            <a:ext cx="295721" cy="339938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lt1">
                  <a:alpha val="0"/>
                </a:schemeClr>
              </a:solidFill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2F56C376-6193-868E-7A05-59294B186876}"/>
              </a:ext>
            </a:extLst>
          </p:cNvPr>
          <p:cNvSpPr/>
          <p:nvPr/>
        </p:nvSpPr>
        <p:spPr>
          <a:xfrm>
            <a:off x="7903189" y="2579724"/>
            <a:ext cx="127256" cy="127256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lt1">
                  <a:alpha val="0"/>
                </a:schemeClr>
              </a:solidFill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3AC0C8C4-A178-2FB6-C5F6-08C8CCC8AA13}"/>
              </a:ext>
            </a:extLst>
          </p:cNvPr>
          <p:cNvSpPr/>
          <p:nvPr/>
        </p:nvSpPr>
        <p:spPr>
          <a:xfrm>
            <a:off x="8074265" y="2537011"/>
            <a:ext cx="295721" cy="339938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lt1">
                  <a:alpha val="0"/>
                </a:schemeClr>
              </a:solidFill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5A2099B8-F65E-D2CF-EC1D-325475E87D53}"/>
              </a:ext>
            </a:extLst>
          </p:cNvPr>
          <p:cNvSpPr/>
          <p:nvPr/>
        </p:nvSpPr>
        <p:spPr>
          <a:xfrm>
            <a:off x="8198910" y="2579724"/>
            <a:ext cx="127256" cy="127256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lt1">
                  <a:alpha val="0"/>
                </a:schemeClr>
              </a:solidFill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A69DF773-25C5-74B8-452C-D57CBBE4A3C0}"/>
              </a:ext>
            </a:extLst>
          </p:cNvPr>
          <p:cNvSpPr/>
          <p:nvPr/>
        </p:nvSpPr>
        <p:spPr>
          <a:xfrm>
            <a:off x="8369986" y="2537011"/>
            <a:ext cx="295721" cy="339938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lt1">
                  <a:alpha val="0"/>
                </a:schemeClr>
              </a:solidFill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CBC27D08-A21C-0677-7525-522645A6FCDE}"/>
              </a:ext>
            </a:extLst>
          </p:cNvPr>
          <p:cNvSpPr/>
          <p:nvPr/>
        </p:nvSpPr>
        <p:spPr>
          <a:xfrm>
            <a:off x="8494631" y="2579724"/>
            <a:ext cx="127256" cy="127256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lt1">
                  <a:alpha val="0"/>
                </a:schemeClr>
              </a:solidFill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871AFFC8-F9C4-9BF0-7083-A9203A01B7C1}"/>
              </a:ext>
            </a:extLst>
          </p:cNvPr>
          <p:cNvSpPr/>
          <p:nvPr/>
        </p:nvSpPr>
        <p:spPr>
          <a:xfrm>
            <a:off x="8665707" y="2537011"/>
            <a:ext cx="295721" cy="339938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lt1">
                  <a:alpha val="0"/>
                </a:schemeClr>
              </a:solidFill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44E93948-F5D5-1FD4-03DA-A8BD408CFA4B}"/>
              </a:ext>
            </a:extLst>
          </p:cNvPr>
          <p:cNvSpPr/>
          <p:nvPr/>
        </p:nvSpPr>
        <p:spPr>
          <a:xfrm>
            <a:off x="8790352" y="2579724"/>
            <a:ext cx="127256" cy="127256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lt1">
                  <a:alpha val="0"/>
                </a:schemeClr>
              </a:solidFill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8D4BF9F8-564F-BA0F-53E8-6F09E1E5112B}"/>
              </a:ext>
            </a:extLst>
          </p:cNvPr>
          <p:cNvSpPr/>
          <p:nvPr/>
        </p:nvSpPr>
        <p:spPr>
          <a:xfrm>
            <a:off x="8961428" y="2537011"/>
            <a:ext cx="295721" cy="339938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lt1">
                  <a:alpha val="0"/>
                </a:schemeClr>
              </a:solidFill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025BBE37-2CFB-0ECE-17BB-A81E91DD24DD}"/>
              </a:ext>
            </a:extLst>
          </p:cNvPr>
          <p:cNvSpPr/>
          <p:nvPr/>
        </p:nvSpPr>
        <p:spPr>
          <a:xfrm>
            <a:off x="9086073" y="2579724"/>
            <a:ext cx="127256" cy="127256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lt1">
                  <a:alpha val="0"/>
                </a:schemeClr>
              </a:solidFill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5C8E4472-8164-A633-8907-E22D41B1F0A1}"/>
              </a:ext>
            </a:extLst>
          </p:cNvPr>
          <p:cNvSpPr/>
          <p:nvPr/>
        </p:nvSpPr>
        <p:spPr>
          <a:xfrm>
            <a:off x="9257149" y="2537011"/>
            <a:ext cx="295721" cy="339938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lt1">
                  <a:alpha val="0"/>
                </a:schemeClr>
              </a:solidFill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DCB7B5F8-6559-5CFE-E2F3-D272E831AC63}"/>
              </a:ext>
            </a:extLst>
          </p:cNvPr>
          <p:cNvSpPr/>
          <p:nvPr/>
        </p:nvSpPr>
        <p:spPr>
          <a:xfrm>
            <a:off x="9381794" y="2579724"/>
            <a:ext cx="127256" cy="127256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lt1">
                  <a:alpha val="0"/>
                </a:schemeClr>
              </a:solidFill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5816B6B7-7EA2-C88F-DACD-D467F63C7A92}"/>
              </a:ext>
            </a:extLst>
          </p:cNvPr>
          <p:cNvSpPr/>
          <p:nvPr/>
        </p:nvSpPr>
        <p:spPr>
          <a:xfrm>
            <a:off x="9552870" y="2537011"/>
            <a:ext cx="295721" cy="339938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lt1">
                  <a:alpha val="0"/>
                </a:schemeClr>
              </a:solidFill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32FE4861-F682-1578-2408-2F0900D925C6}"/>
              </a:ext>
            </a:extLst>
          </p:cNvPr>
          <p:cNvSpPr/>
          <p:nvPr/>
        </p:nvSpPr>
        <p:spPr>
          <a:xfrm>
            <a:off x="9677515" y="2579724"/>
            <a:ext cx="127256" cy="127256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lt1">
                  <a:alpha val="0"/>
                </a:schemeClr>
              </a:solidFill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D4B55299-B5FE-F346-7B1D-39F18D2CC0DC}"/>
              </a:ext>
            </a:extLst>
          </p:cNvPr>
          <p:cNvSpPr/>
          <p:nvPr/>
        </p:nvSpPr>
        <p:spPr>
          <a:xfrm>
            <a:off x="9848591" y="2537011"/>
            <a:ext cx="295721" cy="339938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lt1">
                  <a:alpha val="0"/>
                </a:schemeClr>
              </a:solidFill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51A43E68-8F51-8061-1445-FE4FFC941ED0}"/>
              </a:ext>
            </a:extLst>
          </p:cNvPr>
          <p:cNvSpPr/>
          <p:nvPr/>
        </p:nvSpPr>
        <p:spPr>
          <a:xfrm>
            <a:off x="9973236" y="2579724"/>
            <a:ext cx="127256" cy="127256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lt1">
                  <a:alpha val="0"/>
                </a:schemeClr>
              </a:solidFill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08201569-65B0-1DF9-B0BA-46C77C8CB142}"/>
              </a:ext>
            </a:extLst>
          </p:cNvPr>
          <p:cNvSpPr/>
          <p:nvPr/>
        </p:nvSpPr>
        <p:spPr>
          <a:xfrm>
            <a:off x="10144312" y="2537011"/>
            <a:ext cx="295721" cy="339938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lt1">
                  <a:alpha val="0"/>
                </a:schemeClr>
              </a:solidFill>
            </a:endParaRP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D2632B13-5C3A-81D2-A3BB-AE0E101905B6}"/>
              </a:ext>
            </a:extLst>
          </p:cNvPr>
          <p:cNvSpPr/>
          <p:nvPr/>
        </p:nvSpPr>
        <p:spPr>
          <a:xfrm>
            <a:off x="10268957" y="2579724"/>
            <a:ext cx="127256" cy="127256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lt1">
                  <a:alpha val="0"/>
                </a:schemeClr>
              </a:solidFill>
            </a:endParaRP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5B778EC6-CA39-6BF3-24D7-66AB9005C49D}"/>
              </a:ext>
            </a:extLst>
          </p:cNvPr>
          <p:cNvSpPr/>
          <p:nvPr/>
        </p:nvSpPr>
        <p:spPr>
          <a:xfrm>
            <a:off x="3638450" y="2537011"/>
            <a:ext cx="6809294" cy="339938"/>
          </a:xfrm>
          <a:prstGeom prst="rect">
            <a:avLst/>
          </a:prstGeom>
          <a:solidFill>
            <a:schemeClr val="bg1">
              <a:alpha val="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lt1">
                  <a:alpha val="0"/>
                </a:schemeClr>
              </a:solidFill>
            </a:endParaRPr>
          </a:p>
        </p:txBody>
      </p:sp>
      <p:sp>
        <p:nvSpPr>
          <p:cNvPr id="78" name="任意形状 77">
            <a:extLst>
              <a:ext uri="{FF2B5EF4-FFF2-40B4-BE49-F238E27FC236}">
                <a16:creationId xmlns:a16="http://schemas.microsoft.com/office/drawing/2014/main" id="{665BDE2F-F0A9-5C18-09E0-82A424407B70}"/>
              </a:ext>
            </a:extLst>
          </p:cNvPr>
          <p:cNvSpPr/>
          <p:nvPr/>
        </p:nvSpPr>
        <p:spPr>
          <a:xfrm>
            <a:off x="8393396" y="2919662"/>
            <a:ext cx="248899" cy="220395"/>
          </a:xfrm>
          <a:custGeom>
            <a:avLst/>
            <a:gdLst>
              <a:gd name="connsiteX0" fmla="*/ 190366 w 380731"/>
              <a:gd name="connsiteY0" fmla="*/ 0 h 489858"/>
              <a:gd name="connsiteX1" fmla="*/ 380731 w 380731"/>
              <a:gd name="connsiteY1" fmla="*/ 315337 h 489858"/>
              <a:gd name="connsiteX2" fmla="*/ 380731 w 380731"/>
              <a:gd name="connsiteY2" fmla="*/ 489858 h 489858"/>
              <a:gd name="connsiteX3" fmla="*/ 0 w 380731"/>
              <a:gd name="connsiteY3" fmla="*/ 489858 h 489858"/>
              <a:gd name="connsiteX4" fmla="*/ 0 w 380731"/>
              <a:gd name="connsiteY4" fmla="*/ 315339 h 489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0731" h="489858">
                <a:moveTo>
                  <a:pt x="190366" y="0"/>
                </a:moveTo>
                <a:lnTo>
                  <a:pt x="380731" y="315337"/>
                </a:lnTo>
                <a:lnTo>
                  <a:pt x="380731" y="489858"/>
                </a:lnTo>
                <a:lnTo>
                  <a:pt x="0" y="489858"/>
                </a:lnTo>
                <a:lnTo>
                  <a:pt x="0" y="315339"/>
                </a:lnTo>
                <a:close/>
              </a:path>
            </a:pathLst>
          </a:cu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>
              <a:solidFill>
                <a:schemeClr val="lt1">
                  <a:alpha val="0"/>
                </a:schemeClr>
              </a:solidFill>
            </a:endParaRPr>
          </a:p>
        </p:txBody>
      </p:sp>
      <p:sp>
        <p:nvSpPr>
          <p:cNvPr id="79" name="任意形状 78">
            <a:extLst>
              <a:ext uri="{FF2B5EF4-FFF2-40B4-BE49-F238E27FC236}">
                <a16:creationId xmlns:a16="http://schemas.microsoft.com/office/drawing/2014/main" id="{705A8628-A19C-FA54-38A7-1B97CE22B8A7}"/>
              </a:ext>
            </a:extLst>
          </p:cNvPr>
          <p:cNvSpPr/>
          <p:nvPr/>
        </p:nvSpPr>
        <p:spPr>
          <a:xfrm rot="10800000">
            <a:off x="8393396" y="2243483"/>
            <a:ext cx="248899" cy="220395"/>
          </a:xfrm>
          <a:custGeom>
            <a:avLst/>
            <a:gdLst>
              <a:gd name="connsiteX0" fmla="*/ 190366 w 380731"/>
              <a:gd name="connsiteY0" fmla="*/ 0 h 489858"/>
              <a:gd name="connsiteX1" fmla="*/ 380731 w 380731"/>
              <a:gd name="connsiteY1" fmla="*/ 315337 h 489858"/>
              <a:gd name="connsiteX2" fmla="*/ 380731 w 380731"/>
              <a:gd name="connsiteY2" fmla="*/ 489858 h 489858"/>
              <a:gd name="connsiteX3" fmla="*/ 0 w 380731"/>
              <a:gd name="connsiteY3" fmla="*/ 489858 h 489858"/>
              <a:gd name="connsiteX4" fmla="*/ 0 w 380731"/>
              <a:gd name="connsiteY4" fmla="*/ 315339 h 489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0731" h="489858">
                <a:moveTo>
                  <a:pt x="190366" y="0"/>
                </a:moveTo>
                <a:lnTo>
                  <a:pt x="380731" y="315337"/>
                </a:lnTo>
                <a:lnTo>
                  <a:pt x="380731" y="489858"/>
                </a:lnTo>
                <a:lnTo>
                  <a:pt x="0" y="489858"/>
                </a:lnTo>
                <a:lnTo>
                  <a:pt x="0" y="315339"/>
                </a:lnTo>
                <a:close/>
              </a:path>
            </a:pathLst>
          </a:cu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>
              <a:solidFill>
                <a:schemeClr val="lt1">
                  <a:alpha val="0"/>
                </a:schemeClr>
              </a:solidFill>
            </a:endParaRP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A0EE32CC-65BC-AE5E-1E7E-A3AE21B02355}"/>
              </a:ext>
            </a:extLst>
          </p:cNvPr>
          <p:cNvSpPr txBox="1"/>
          <p:nvPr/>
        </p:nvSpPr>
        <p:spPr>
          <a:xfrm>
            <a:off x="3593581" y="3396611"/>
            <a:ext cx="7398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>
                <a:solidFill>
                  <a:schemeClr val="bg1">
                    <a:alpha val="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电脑名称</a:t>
            </a:r>
            <a:r>
              <a:rPr kumimoji="1" lang="en-US" altLang="zh-CN" sz="1400" dirty="0">
                <a:solidFill>
                  <a:schemeClr val="bg1">
                    <a:alpha val="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(A)</a:t>
            </a:r>
            <a:endParaRPr kumimoji="1" lang="zh-CN" altLang="en-US" sz="1400" dirty="0">
              <a:solidFill>
                <a:schemeClr val="bg1">
                  <a:alpha val="0"/>
                </a:schemeClr>
              </a:solidFill>
              <a:latin typeface="PingFang SC Light" panose="020B0300000000000000" pitchFamily="34" charset="-122"/>
              <a:ea typeface="PingFang SC Light" panose="020B0300000000000000" pitchFamily="34" charset="-122"/>
            </a:endParaRPr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40FCE1E6-68A1-72C0-4B6E-2B940B3433F8}"/>
              </a:ext>
            </a:extLst>
          </p:cNvPr>
          <p:cNvSpPr/>
          <p:nvPr/>
        </p:nvSpPr>
        <p:spPr>
          <a:xfrm>
            <a:off x="3664758" y="3756181"/>
            <a:ext cx="4648217" cy="307777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1200" dirty="0">
                <a:solidFill>
                  <a:schemeClr val="tx1">
                    <a:lumMod val="50000"/>
                    <a:lumOff val="50000"/>
                    <a:alpha val="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例如</a:t>
            </a:r>
            <a:r>
              <a:rPr kumimoji="1" lang="en-US" altLang="zh-CN" sz="1200" dirty="0">
                <a:solidFill>
                  <a:schemeClr val="tx1">
                    <a:lumMod val="50000"/>
                    <a:lumOff val="50000"/>
                    <a:alpha val="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:home-pc</a:t>
            </a:r>
            <a:endParaRPr kumimoji="1" lang="zh-CN" altLang="en-US" sz="1200" dirty="0">
              <a:solidFill>
                <a:schemeClr val="tx1">
                  <a:lumMod val="50000"/>
                  <a:lumOff val="50000"/>
                  <a:alpha val="0"/>
                </a:schemeClr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3612390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advClick="0" advTm="0">
        <p159:morph option="byObject"/>
      </p:transition>
    </mc:Choice>
    <mc:Fallback>
      <p:transition advClick="0" advTm="0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407</TotalTime>
  <Words>1584</Words>
  <Application>Microsoft Macintosh PowerPoint</Application>
  <PresentationFormat>宽屏</PresentationFormat>
  <Paragraphs>278</Paragraphs>
  <Slides>29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6" baseType="lpstr">
      <vt:lpstr>等线</vt:lpstr>
      <vt:lpstr>等线 Light</vt:lpstr>
      <vt:lpstr>PingFang SC</vt:lpstr>
      <vt:lpstr>PingFang SC Light</vt:lpstr>
      <vt:lpstr>Arial</vt:lpstr>
      <vt:lpstr>Baloo Bhaijaan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小 张</dc:creator>
  <cp:lastModifiedBy>小 张</cp:lastModifiedBy>
  <cp:revision>2</cp:revision>
  <dcterms:created xsi:type="dcterms:W3CDTF">2023-09-08T12:30:34Z</dcterms:created>
  <dcterms:modified xsi:type="dcterms:W3CDTF">2023-09-09T06:08:54Z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2023-09-08T13:14:17Z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fee28b42-d450-424d-b211-f8d3d2536b81</vt:lpwstr>
  </property>
  <property fmtid="{D5CDD505-2E9C-101B-9397-08002B2CF9AE}" pid="7" name="MSIP_Label_defa4170-0d19-0005-0004-bc88714345d2_ActionId">
    <vt:lpwstr>87e8e508-1754-439b-bae1-8ebfd8f250d4</vt:lpwstr>
  </property>
  <property fmtid="{D5CDD505-2E9C-101B-9397-08002B2CF9AE}" pid="8" name="MSIP_Label_defa4170-0d19-0005-0004-bc88714345d2_ContentBits">
    <vt:lpwstr>0</vt:lpwstr>
  </property>
</Properties>
</file>