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8050-FCF9-4E38-97D9-2A7F4AE2DC1A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6537-4A22-4099-812E-8C4E7B7E3D1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210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8050-FCF9-4E38-97D9-2A7F4AE2DC1A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6537-4A22-4099-812E-8C4E7B7E3D1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632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8050-FCF9-4E38-97D9-2A7F4AE2DC1A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6537-4A22-4099-812E-8C4E7B7E3D10}" type="slidenum">
              <a:rPr lang="nl-NL" smtClean="0"/>
              <a:t>‹#›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318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8050-FCF9-4E38-97D9-2A7F4AE2DC1A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6537-4A22-4099-812E-8C4E7B7E3D1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8035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8050-FCF9-4E38-97D9-2A7F4AE2DC1A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6537-4A22-4099-812E-8C4E7B7E3D10}" type="slidenum">
              <a:rPr lang="nl-NL" smtClean="0"/>
              <a:t>‹#›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4426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8050-FCF9-4E38-97D9-2A7F4AE2DC1A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6537-4A22-4099-812E-8C4E7B7E3D1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8465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8050-FCF9-4E38-97D9-2A7F4AE2DC1A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6537-4A22-4099-812E-8C4E7B7E3D1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0751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8050-FCF9-4E38-97D9-2A7F4AE2DC1A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6537-4A22-4099-812E-8C4E7B7E3D1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429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8050-FCF9-4E38-97D9-2A7F4AE2DC1A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6537-4A22-4099-812E-8C4E7B7E3D1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486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8050-FCF9-4E38-97D9-2A7F4AE2DC1A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6537-4A22-4099-812E-8C4E7B7E3D1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312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8050-FCF9-4E38-97D9-2A7F4AE2DC1A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6537-4A22-4099-812E-8C4E7B7E3D1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797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8050-FCF9-4E38-97D9-2A7F4AE2DC1A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6537-4A22-4099-812E-8C4E7B7E3D1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556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8050-FCF9-4E38-97D9-2A7F4AE2DC1A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6537-4A22-4099-812E-8C4E7B7E3D1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86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8050-FCF9-4E38-97D9-2A7F4AE2DC1A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6537-4A22-4099-812E-8C4E7B7E3D1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657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8050-FCF9-4E38-97D9-2A7F4AE2DC1A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6537-4A22-4099-812E-8C4E7B7E3D1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924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86537-4A22-4099-812E-8C4E7B7E3D10}" type="slidenum">
              <a:rPr lang="nl-NL" smtClean="0"/>
              <a:t>‹#›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E8050-FCF9-4E38-97D9-2A7F4AE2DC1A}" type="datetimeFigureOut">
              <a:rPr lang="nl-NL" smtClean="0"/>
              <a:t>29-7-2018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937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E8050-FCF9-4E38-97D9-2A7F4AE2DC1A}" type="datetimeFigureOut">
              <a:rPr lang="nl-NL" smtClean="0"/>
              <a:t>29-7-2018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C86537-4A22-4099-812E-8C4E7B7E3D1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938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2734-B7FB-4D49-BF9E-A37260660A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Fundamental Big Data Analytics &amp; Science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1609C-2191-476A-B181-312760F42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2050" name="Picture 2" descr="http://shijuvarghese.com/wp-content/uploads/2018/03/git-logo.png">
            <a:extLst>
              <a:ext uri="{FF2B5EF4-FFF2-40B4-BE49-F238E27FC236}">
                <a16:creationId xmlns:a16="http://schemas.microsoft.com/office/drawing/2014/main" id="{4B40C65E-45CD-44F9-93B5-A65E06A11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3147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41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821D-5EA9-4794-8577-565DD52A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</a:t>
            </a:r>
            <a:endParaRPr lang="nl-NL" dirty="0"/>
          </a:p>
        </p:txBody>
      </p:sp>
      <p:pic>
        <p:nvPicPr>
          <p:cNvPr id="3074" name="Picture 2" descr="https://mtyurt.net/img/git_2x.png">
            <a:extLst>
              <a:ext uri="{FF2B5EF4-FFF2-40B4-BE49-F238E27FC236}">
                <a16:creationId xmlns:a16="http://schemas.microsoft.com/office/drawing/2014/main" id="{7B5F1ABE-73E9-4F3A-B1DE-85F122ABE5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737" y="609600"/>
            <a:ext cx="3785813" cy="547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97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blog.cpanel.com/wp-content/uploads/2018/05/image2018-2-5_8-44-13.png">
            <a:extLst>
              <a:ext uri="{FF2B5EF4-FFF2-40B4-BE49-F238E27FC236}">
                <a16:creationId xmlns:a16="http://schemas.microsoft.com/office/drawing/2014/main" id="{CE4FBFBC-BCF9-42E9-9BEC-A06CE1D5B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1949"/>
            <a:ext cx="12192000" cy="610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050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E0DEB-DFC4-41D6-B58F-15173704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Git?</a:t>
            </a:r>
            <a:endParaRPr lang="nl-NL" dirty="0"/>
          </a:p>
        </p:txBody>
      </p:sp>
      <p:pic>
        <p:nvPicPr>
          <p:cNvPr id="4098" name="Picture 2" descr="http://smutch.github.io/VersionControlTutorial/_images/vc-xkcd.jpg">
            <a:extLst>
              <a:ext uri="{FF2B5EF4-FFF2-40B4-BE49-F238E27FC236}">
                <a16:creationId xmlns:a16="http://schemas.microsoft.com/office/drawing/2014/main" id="{13E3F488-3B73-4C7A-A8AA-05021ED3A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48" y="1930400"/>
            <a:ext cx="9274439" cy="426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95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A0D90-4336-48C5-846F-BB74ADD7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	</a:t>
            </a:r>
            <a:endParaRPr lang="nl-NL" dirty="0"/>
          </a:p>
        </p:txBody>
      </p:sp>
      <p:pic>
        <p:nvPicPr>
          <p:cNvPr id="5122" name="Picture 2" descr="https://cdn-images-1.medium.com/max/1200/1*9PnPjPI65fGwLiMfluVLrw.jpeg">
            <a:extLst>
              <a:ext uri="{FF2B5EF4-FFF2-40B4-BE49-F238E27FC236}">
                <a16:creationId xmlns:a16="http://schemas.microsoft.com/office/drawing/2014/main" id="{A3C3E297-E1C1-4B2C-BFD9-F11C6FEA8F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82" y="1930400"/>
            <a:ext cx="7762874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2834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16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Fundamental Big Data Analytics &amp; Science</vt:lpstr>
      <vt:lpstr>What is Git</vt:lpstr>
      <vt:lpstr>PowerPoint Presentation</vt:lpstr>
      <vt:lpstr>Why use Git?</vt:lpstr>
      <vt:lpstr>What is GitHub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Big Data Analytics &amp; Science</dc:title>
  <dc:creator>de Haan, Mark</dc:creator>
  <cp:lastModifiedBy>de Haan, Mark</cp:lastModifiedBy>
  <cp:revision>4</cp:revision>
  <dcterms:created xsi:type="dcterms:W3CDTF">2018-07-29T21:38:55Z</dcterms:created>
  <dcterms:modified xsi:type="dcterms:W3CDTF">2018-07-29T21:55:38Z</dcterms:modified>
</cp:coreProperties>
</file>