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7C02-BB72-4A58-ACC0-AE2F1D79AE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Fundamental Big Data Analysis &amp; Science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3B008-1C65-4A3E-A916-84F696F35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415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CE91F-F121-47EE-8F0C-DA241A08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Who am I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B489C-FE90-442E-93AC-48B0A5663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 de Haan</a:t>
            </a:r>
          </a:p>
          <a:p>
            <a:r>
              <a:rPr lang="en-US" dirty="0"/>
              <a:t>27 years old</a:t>
            </a:r>
          </a:p>
          <a:p>
            <a:endParaRPr lang="en-US" dirty="0"/>
          </a:p>
          <a:p>
            <a:r>
              <a:rPr lang="en-US" dirty="0"/>
              <a:t>BSc in bio-informatics</a:t>
            </a:r>
          </a:p>
          <a:p>
            <a:r>
              <a:rPr lang="en-US" dirty="0"/>
              <a:t>5 years experience as a java developer at the University Medical Center in Groningen</a:t>
            </a:r>
          </a:p>
          <a:p>
            <a:endParaRPr lang="en-US" dirty="0"/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week as Data engineer / Application developer at Atos</a:t>
            </a:r>
          </a:p>
          <a:p>
            <a:r>
              <a:rPr lang="en-US" dirty="0"/>
              <a:t>Part of a young and upcoming Data science &amp; AI team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8463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A6B6-8FB4-4CC0-95AD-FD278DAC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About this course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1E7E4-84D2-4349-B972-B863394D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 days of data analytics &amp; data science fundamentals</a:t>
            </a:r>
          </a:p>
          <a:p>
            <a:r>
              <a:rPr lang="en-US" dirty="0"/>
              <a:t>Get (more) Python skills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Feature extraction &amp; engineering</a:t>
            </a:r>
          </a:p>
          <a:p>
            <a:pPr lvl="1"/>
            <a:r>
              <a:rPr lang="en-US" dirty="0"/>
              <a:t>Methods like supervised and unsupervised learning, classification, regression, clustering, and principal component analysis.</a:t>
            </a:r>
          </a:p>
          <a:p>
            <a:pPr lvl="1"/>
            <a:endParaRPr lang="en-US" dirty="0"/>
          </a:p>
          <a:p>
            <a:r>
              <a:rPr lang="en-US" dirty="0"/>
              <a:t>Bonus skill: Git</a:t>
            </a:r>
          </a:p>
          <a:p>
            <a:r>
              <a:rPr lang="en-US" dirty="0"/>
              <a:t>Bonus skill: Writing clean code</a:t>
            </a:r>
          </a:p>
          <a:p>
            <a:r>
              <a:rPr lang="en-US" dirty="0"/>
              <a:t>Bonus skill: Unit testing</a:t>
            </a:r>
          </a:p>
        </p:txBody>
      </p:sp>
    </p:spTree>
    <p:extLst>
      <p:ext uri="{BB962C8B-B14F-4D97-AF65-F5344CB8AC3E}">
        <p14:creationId xmlns:p14="http://schemas.microsoft.com/office/powerpoint/2010/main" val="119214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4DDB-939E-4559-A9A4-8ACFCB3F2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Course overview day 1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42F5A-6136-4A17-A158-3DC1160A3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Talk: Data science vs Data analytics</a:t>
            </a:r>
          </a:p>
          <a:p>
            <a:pPr lvl="1"/>
            <a:r>
              <a:rPr lang="en-US" dirty="0"/>
              <a:t>Who does what?</a:t>
            </a:r>
          </a:p>
          <a:p>
            <a:pPr lvl="1"/>
            <a:r>
              <a:rPr lang="en-US" dirty="0"/>
              <a:t>Skill sets required</a:t>
            </a:r>
          </a:p>
          <a:p>
            <a:pPr lvl="1"/>
            <a:endParaRPr lang="en-US" dirty="0"/>
          </a:p>
          <a:p>
            <a:r>
              <a:rPr lang="en-US" dirty="0"/>
              <a:t>Talk: Git</a:t>
            </a:r>
          </a:p>
          <a:p>
            <a:pPr lvl="1"/>
            <a:r>
              <a:rPr lang="en-US" dirty="0"/>
              <a:t>What is this Git?</a:t>
            </a:r>
          </a:p>
          <a:p>
            <a:pPr lvl="1"/>
            <a:r>
              <a:rPr lang="en-US" dirty="0"/>
              <a:t>Why use it in this course?</a:t>
            </a:r>
          </a:p>
          <a:p>
            <a:pPr lvl="1"/>
            <a:endParaRPr lang="en-US" dirty="0"/>
          </a:p>
          <a:p>
            <a:r>
              <a:rPr lang="en-US" dirty="0"/>
              <a:t>Let’s do stuff</a:t>
            </a:r>
          </a:p>
          <a:p>
            <a:pPr lvl="1"/>
            <a:r>
              <a:rPr lang="en-US" dirty="0"/>
              <a:t>Install Git</a:t>
            </a:r>
          </a:p>
          <a:p>
            <a:pPr lvl="1"/>
            <a:r>
              <a:rPr lang="en-US" dirty="0"/>
              <a:t>Create GitHub accounts</a:t>
            </a:r>
          </a:p>
          <a:p>
            <a:pPr lvl="1"/>
            <a:r>
              <a:rPr lang="en-US" dirty="0"/>
              <a:t>Generate SSH keys and connect to your account</a:t>
            </a:r>
          </a:p>
          <a:p>
            <a:pPr lvl="1"/>
            <a:r>
              <a:rPr lang="en-US" dirty="0"/>
              <a:t>Get Course repository and lets go day 1!</a:t>
            </a:r>
          </a:p>
        </p:txBody>
      </p:sp>
    </p:spTree>
    <p:extLst>
      <p:ext uri="{BB962C8B-B14F-4D97-AF65-F5344CB8AC3E}">
        <p14:creationId xmlns:p14="http://schemas.microsoft.com/office/powerpoint/2010/main" val="389423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548B-DBF7-48E9-A4FB-DE8D2CA9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Course overview day 2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3737E-6E42-4625-942C-33483ABBF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Talk: Clean code and unit testing</a:t>
            </a:r>
          </a:p>
          <a:p>
            <a:pPr lvl="1"/>
            <a:r>
              <a:rPr lang="en-US" dirty="0"/>
              <a:t>Why would you?</a:t>
            </a:r>
          </a:p>
          <a:p>
            <a:pPr lvl="1"/>
            <a:r>
              <a:rPr lang="en-US" dirty="0"/>
              <a:t>How to do it in Python</a:t>
            </a:r>
          </a:p>
          <a:p>
            <a:pPr lvl="1"/>
            <a:endParaRPr lang="en-US" dirty="0"/>
          </a:p>
          <a:p>
            <a:r>
              <a:rPr lang="en-US" dirty="0"/>
              <a:t>Let’s do stuff</a:t>
            </a:r>
          </a:p>
          <a:p>
            <a:pPr lvl="1"/>
            <a:r>
              <a:rPr lang="en-US" dirty="0"/>
              <a:t>Work on day two exercises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92513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B248-C925-4BC9-9761-A87E9D65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Course overview day 3 + 4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A5766-9031-44EF-86AE-C5BF6DBCC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Talk: Review of exercises and skills used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Ways of the data wrangling Jedi</a:t>
            </a:r>
          </a:p>
          <a:p>
            <a:pPr lvl="1"/>
            <a:r>
              <a:rPr lang="en-US" dirty="0"/>
              <a:t>Supervised and unsupervised learning, classification, regression, clustering, and principal component analysis</a:t>
            </a:r>
          </a:p>
          <a:p>
            <a:endParaRPr lang="en-US" dirty="0"/>
          </a:p>
          <a:p>
            <a:r>
              <a:rPr lang="en-US" dirty="0"/>
              <a:t>Let’s</a:t>
            </a:r>
            <a:r>
              <a:rPr lang="nl-NL" dirty="0"/>
              <a:t> do stuff</a:t>
            </a:r>
          </a:p>
          <a:p>
            <a:pPr lvl="1"/>
            <a:r>
              <a:rPr lang="en-US" dirty="0"/>
              <a:t>Optional</a:t>
            </a:r>
          </a:p>
          <a:p>
            <a:pPr lvl="2"/>
            <a:r>
              <a:rPr lang="en-US" dirty="0"/>
              <a:t>More exercises if you feel you want to practice more</a:t>
            </a:r>
            <a:endParaRPr lang="nl-NL" dirty="0"/>
          </a:p>
          <a:p>
            <a:pPr lvl="1"/>
            <a:r>
              <a:rPr lang="en-US" dirty="0"/>
              <a:t>C</a:t>
            </a:r>
            <a:r>
              <a:rPr lang="nl-NL" dirty="0" err="1"/>
              <a:t>reate</a:t>
            </a:r>
            <a:r>
              <a:rPr lang="nl-NL" dirty="0"/>
              <a:t> </a:t>
            </a:r>
            <a:r>
              <a:rPr lang="nl-NL" dirty="0" err="1"/>
              <a:t>team’s</a:t>
            </a:r>
            <a:endParaRPr lang="nl-NL" dirty="0"/>
          </a:p>
          <a:p>
            <a:pPr lvl="1"/>
            <a:r>
              <a:rPr lang="en-US" dirty="0"/>
              <a:t>S</a:t>
            </a:r>
            <a:r>
              <a:rPr lang="nl-NL" dirty="0"/>
              <a:t>elect a </a:t>
            </a:r>
            <a:r>
              <a:rPr lang="nl-NL" dirty="0" err="1"/>
              <a:t>Kaggle</a:t>
            </a:r>
            <a:r>
              <a:rPr lang="nl-NL" dirty="0"/>
              <a:t> dataset</a:t>
            </a:r>
          </a:p>
          <a:p>
            <a:pPr lvl="1"/>
            <a:r>
              <a:rPr lang="en-US" dirty="0"/>
              <a:t>D</a:t>
            </a:r>
            <a:r>
              <a:rPr lang="nl-NL" dirty="0"/>
              <a:t>o </a:t>
            </a:r>
            <a:r>
              <a:rPr lang="en-US" dirty="0"/>
              <a:t>science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!</a:t>
            </a:r>
          </a:p>
          <a:p>
            <a:pPr lvl="1"/>
            <a:r>
              <a:rPr lang="en-US" dirty="0"/>
              <a:t>W</a:t>
            </a:r>
            <a:r>
              <a:rPr lang="nl-NL" dirty="0"/>
              <a:t>inning team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receive</a:t>
            </a:r>
            <a:r>
              <a:rPr lang="nl-NL" dirty="0"/>
              <a:t> </a:t>
            </a:r>
            <a:r>
              <a:rPr lang="nl-NL" dirty="0" err="1"/>
              <a:t>eternal</a:t>
            </a:r>
            <a:r>
              <a:rPr lang="nl-NL" dirty="0"/>
              <a:t> </a:t>
            </a:r>
            <a:r>
              <a:rPr lang="nl-NL" dirty="0" err="1"/>
              <a:t>glory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fame</a:t>
            </a:r>
            <a:endParaRPr lang="nl-NL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992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05FD-FCDE-410F-B3C2-6F0BBB55F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840224"/>
          </a:xfrm>
        </p:spPr>
        <p:txBody>
          <a:bodyPr anchor="ctr"/>
          <a:lstStyle/>
          <a:p>
            <a:pPr algn="ctr"/>
            <a:r>
              <a:rPr lang="en-US" dirty="0"/>
              <a:t>Questions?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7489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284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Fundamental Big Data Analysis &amp; Science</vt:lpstr>
      <vt:lpstr>Introduction – Who am I</vt:lpstr>
      <vt:lpstr>Introduction – About this course</vt:lpstr>
      <vt:lpstr>Introduction – Course overview day 1</vt:lpstr>
      <vt:lpstr>Introduction – Course overview day 2</vt:lpstr>
      <vt:lpstr>Introduction – Course overview day 3 + 4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Big Data Analysis &amp; Science</dc:title>
  <dc:creator>de Haan, Mark</dc:creator>
  <cp:lastModifiedBy>de Haan, Mark</cp:lastModifiedBy>
  <cp:revision>15</cp:revision>
  <dcterms:created xsi:type="dcterms:W3CDTF">2018-07-28T17:55:12Z</dcterms:created>
  <dcterms:modified xsi:type="dcterms:W3CDTF">2018-07-29T09:45:23Z</dcterms:modified>
</cp:coreProperties>
</file>