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81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4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18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04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94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475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70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87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3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5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5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76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93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0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1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7D3D-0201-4183-8603-B2CF5DDDADE4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42A201-EE3A-4381-BEC6-B3C3AE6F22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0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E861-8D0B-4132-BBCA-9D361761F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Analysis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46C0-B214-45B7-BAC3-071D188C6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en-US" dirty="0"/>
              <a:t>Science vs Data Analytics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325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664-02C7-437E-875A-9C872045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Analytics?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DB40-E9D0-4149-B274-01BEA899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4E0-C65C-46EF-A4A7-8D0E9145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DBF8-40FE-48B0-9A03-89043783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Asking questions (formulating hypothesis), answers to which solve known problems or unearth unknown solutions that in turn drive business value,</a:t>
            </a:r>
          </a:p>
          <a:p>
            <a:r>
              <a:rPr lang="en-US" dirty="0"/>
              <a:t>Defining the data needed or working with an existing data set and employing tools (computer science based) to collect, store and explore such data generally in huge volume &amp; variety (often more than 1 TB and 1000s of dimensions),</a:t>
            </a:r>
          </a:p>
          <a:p>
            <a:r>
              <a:rPr lang="en-US" dirty="0"/>
              <a:t>Identifying the type of analysis to be done to get to the answers and performing such analysis by implementing various algorithms/tools (statistics based), often in a distributed and parallel architecture,</a:t>
            </a:r>
          </a:p>
          <a:p>
            <a:r>
              <a:rPr lang="en-US" dirty="0"/>
              <a:t>Communicating the insights gathered from the analysis in the form of simple stories/visualizations/dashboards (the Data Product) that a non-data scientist can understand and build conversation out of it. (It should be kept in mind that a product can also be an piece of code that is internal to a company and is used by various departments. The presentation, maintenance, scalability, </a:t>
            </a:r>
            <a:r>
              <a:rPr lang="en-US" dirty="0" err="1"/>
              <a:t>etc</a:t>
            </a:r>
            <a:r>
              <a:rPr lang="en-US" dirty="0"/>
              <a:t> of the code are then the product features, which is often not practiced in many organizations)</a:t>
            </a:r>
          </a:p>
          <a:p>
            <a:r>
              <a:rPr lang="en-US" dirty="0"/>
              <a:t>Building a higher level abstraction that does steps 2-3-4 in an autonomous way, analyzing &amp; taking actions on new data as they are fed to the system.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57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E67D-B104-4F91-82D3-AA1269A2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vs Data Analytics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F9D0-1401-4BD2-8D96-8FE6EA4A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87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4F3-6595-42D7-B9A3-6A51CA09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Science, and when to Analyze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30D3-E99C-42CF-B0E9-CE70875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331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Fundamental Big Data Analysis &amp; Science</vt:lpstr>
      <vt:lpstr>What is Data Analytics?</vt:lpstr>
      <vt:lpstr>What is Data Science?</vt:lpstr>
      <vt:lpstr>Data Science vs Data Analytics</vt:lpstr>
      <vt:lpstr>When to Science, and when to Analyze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Analysis &amp; Science</dc:title>
  <dc:creator>de Haan, Mark</dc:creator>
  <cp:lastModifiedBy>de Haan, Mark</cp:lastModifiedBy>
  <cp:revision>3</cp:revision>
  <dcterms:created xsi:type="dcterms:W3CDTF">2018-07-29T08:36:52Z</dcterms:created>
  <dcterms:modified xsi:type="dcterms:W3CDTF">2018-07-29T13:00:14Z</dcterms:modified>
</cp:coreProperties>
</file>