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081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43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188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045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948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475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70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51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87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3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59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657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76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93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07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01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27D3D-0201-4183-8603-B2CF5DDDADE4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08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E861-8D0B-4132-BBCA-9D361761F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Big Data Analysis &amp; Science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046C0-B214-45B7-BAC3-071D188C6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325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A664-02C7-437E-875A-9C872045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  <a:endParaRPr lang="nl-NL" dirty="0"/>
          </a:p>
        </p:txBody>
      </p:sp>
      <p:pic>
        <p:nvPicPr>
          <p:cNvPr id="1026" name="Picture 2" descr="https://cdn-images-1.medium.com/max/993/1*mgXvzNcwfpnBawI6XTkVRg.png">
            <a:extLst>
              <a:ext uri="{FF2B5EF4-FFF2-40B4-BE49-F238E27FC236}">
                <a16:creationId xmlns:a16="http://schemas.microsoft.com/office/drawing/2014/main" id="{E2E29393-4752-4F32-A157-4BB7A1C7E7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9" y="1372638"/>
            <a:ext cx="5593278" cy="506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5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24E0-C65C-46EF-A4A7-8D0E9145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data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DBF8-40FE-48B0-9A03-89043783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possible data workflow</a:t>
            </a:r>
          </a:p>
          <a:p>
            <a:r>
              <a:rPr lang="en-US" dirty="0"/>
              <a:t>Get a feel for the data</a:t>
            </a:r>
          </a:p>
          <a:p>
            <a:pPr lvl="1"/>
            <a:r>
              <a:rPr lang="en-US" dirty="0"/>
              <a:t>Plot</a:t>
            </a:r>
          </a:p>
          <a:p>
            <a:pPr lvl="1"/>
            <a:r>
              <a:rPr lang="en-US" dirty="0"/>
              <a:t>Describe</a:t>
            </a:r>
          </a:p>
          <a:p>
            <a:pPr lvl="1"/>
            <a:r>
              <a:rPr lang="en-US" dirty="0"/>
              <a:t>Dance with it</a:t>
            </a:r>
          </a:p>
          <a:p>
            <a:r>
              <a:rPr lang="en-US" dirty="0"/>
              <a:t>Figure out what problem you want </a:t>
            </a:r>
            <a:r>
              <a:rPr lang="en-US"/>
              <a:t>to solve</a:t>
            </a:r>
          </a:p>
          <a:p>
            <a:r>
              <a:rPr lang="en-US"/>
              <a:t>Clean </a:t>
            </a:r>
            <a:r>
              <a:rPr lang="en-US" dirty="0"/>
              <a:t>it!</a:t>
            </a:r>
          </a:p>
          <a:p>
            <a:pPr lvl="1"/>
            <a:r>
              <a:rPr lang="en-US" dirty="0"/>
              <a:t>Missing values? Fix them!</a:t>
            </a:r>
          </a:p>
          <a:p>
            <a:pPr lvl="1"/>
            <a:r>
              <a:rPr lang="en-US" dirty="0"/>
              <a:t>Nonsensical columns? Deal with them!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357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6567-9E16-4000-ACD0-8163092E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data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DA39-5B8D-42BF-8840-48059D75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your model</a:t>
            </a:r>
          </a:p>
          <a:p>
            <a:pPr lvl="1"/>
            <a:r>
              <a:rPr lang="en-US" dirty="0"/>
              <a:t>Try different classification models</a:t>
            </a:r>
          </a:p>
          <a:p>
            <a:pPr lvl="1"/>
            <a:r>
              <a:rPr lang="en-US" dirty="0"/>
              <a:t>Cross validate it on training sets</a:t>
            </a:r>
          </a:p>
          <a:p>
            <a:pPr lvl="1"/>
            <a:r>
              <a:rPr lang="en-US" dirty="0"/>
              <a:t>Test the performance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validating</a:t>
            </a:r>
            <a:r>
              <a:rPr lang="nl-NL" dirty="0"/>
              <a:t> on a test set</a:t>
            </a:r>
          </a:p>
        </p:txBody>
      </p:sp>
    </p:spTree>
    <p:extLst>
      <p:ext uri="{BB962C8B-B14F-4D97-AF65-F5344CB8AC3E}">
        <p14:creationId xmlns:p14="http://schemas.microsoft.com/office/powerpoint/2010/main" val="39133637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Fundamental Big Data Analysis &amp; Science</vt:lpstr>
      <vt:lpstr>What is Data Science?</vt:lpstr>
      <vt:lpstr>How to handle data</vt:lpstr>
      <vt:lpstr>How to handle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Big Data Analysis &amp; Science</dc:title>
  <dc:creator>de Haan, Mark</dc:creator>
  <cp:lastModifiedBy>de Haan, Mark</cp:lastModifiedBy>
  <cp:revision>7</cp:revision>
  <dcterms:created xsi:type="dcterms:W3CDTF">2018-07-29T08:36:52Z</dcterms:created>
  <dcterms:modified xsi:type="dcterms:W3CDTF">2018-07-30T06:31:53Z</dcterms:modified>
</cp:coreProperties>
</file>