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10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632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1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8035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42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46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75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29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8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12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9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6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6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3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8050-FCF9-4E38-97D9-2A7F4AE2DC1A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38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2734-B7FB-4D49-BF9E-A37260660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Big Data Analytics &amp; 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1609C-2191-476A-B181-312760F42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http://shijuvarghese.com/wp-content/uploads/2018/03/git-logo.png">
            <a:extLst>
              <a:ext uri="{FF2B5EF4-FFF2-40B4-BE49-F238E27FC236}">
                <a16:creationId xmlns:a16="http://schemas.microsoft.com/office/drawing/2014/main" id="{4B40C65E-45CD-44F9-93B5-A65E06A11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147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1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0DEB-DFC4-41D6-B58F-15173704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Git?</a:t>
            </a:r>
            <a:endParaRPr lang="nl-NL" dirty="0"/>
          </a:p>
        </p:txBody>
      </p:sp>
      <p:pic>
        <p:nvPicPr>
          <p:cNvPr id="4098" name="Picture 2" descr="http://smutch.github.io/VersionControlTutorial/_images/vc-xkcd.jpg">
            <a:extLst>
              <a:ext uri="{FF2B5EF4-FFF2-40B4-BE49-F238E27FC236}">
                <a16:creationId xmlns:a16="http://schemas.microsoft.com/office/drawing/2014/main" id="{13E3F488-3B73-4C7A-A8AA-05021ED3A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8" y="1930400"/>
            <a:ext cx="9274439" cy="42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blog.cpanel.com/wp-content/uploads/2018/05/image2018-2-5_8-44-13.png">
            <a:extLst>
              <a:ext uri="{FF2B5EF4-FFF2-40B4-BE49-F238E27FC236}">
                <a16:creationId xmlns:a16="http://schemas.microsoft.com/office/drawing/2014/main" id="{CE4FBFBC-BCF9-42E9-9BEC-A06CE1D5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949"/>
            <a:ext cx="121920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05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821D-5EA9-4794-8577-565DD52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</a:t>
            </a:r>
            <a:endParaRPr lang="nl-NL" dirty="0"/>
          </a:p>
        </p:txBody>
      </p:sp>
      <p:pic>
        <p:nvPicPr>
          <p:cNvPr id="3074" name="Picture 2" descr="https://mtyurt.net/img/git_2x.png">
            <a:extLst>
              <a:ext uri="{FF2B5EF4-FFF2-40B4-BE49-F238E27FC236}">
                <a16:creationId xmlns:a16="http://schemas.microsoft.com/office/drawing/2014/main" id="{7B5F1ABE-73E9-4F3A-B1DE-85F122ABE5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37" y="609600"/>
            <a:ext cx="3785813" cy="54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97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0D90-4336-48C5-846F-BB74ADD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	</a:t>
            </a:r>
            <a:endParaRPr lang="nl-NL" dirty="0"/>
          </a:p>
        </p:txBody>
      </p:sp>
      <p:pic>
        <p:nvPicPr>
          <p:cNvPr id="5122" name="Picture 2" descr="https://cdn-images-1.medium.com/max/1200/1*9PnPjPI65fGwLiMfluVLrw.jpeg">
            <a:extLst>
              <a:ext uri="{FF2B5EF4-FFF2-40B4-BE49-F238E27FC236}">
                <a16:creationId xmlns:a16="http://schemas.microsoft.com/office/drawing/2014/main" id="{A3C3E297-E1C1-4B2C-BFD9-F11C6FEA8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2" y="1930400"/>
            <a:ext cx="776287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83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Fundamental Big Data Analytics &amp; Science</vt:lpstr>
      <vt:lpstr>Why use Git?</vt:lpstr>
      <vt:lpstr>PowerPoint Presentation</vt:lpstr>
      <vt:lpstr>What is Git</vt:lpstr>
      <vt:lpstr>What is 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Big Data Analytics &amp; Science</dc:title>
  <dc:creator>de Haan, Mark</dc:creator>
  <cp:lastModifiedBy>de Haan, Mark</cp:lastModifiedBy>
  <cp:revision>5</cp:revision>
  <dcterms:created xsi:type="dcterms:W3CDTF">2018-07-29T21:38:55Z</dcterms:created>
  <dcterms:modified xsi:type="dcterms:W3CDTF">2018-07-30T05:52:23Z</dcterms:modified>
</cp:coreProperties>
</file>