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97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49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59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37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39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585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927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8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9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047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97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1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64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28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2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34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198E7-9BDC-4384-B29E-A47E7404B968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0FCBDF-E165-43C4-B679-EDE3AD607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48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E09F-B166-4164-B6B3-5B3D5F0BE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Big Data Analysis &amp; Science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1C6CD-5C87-4506-B2DD-8A3305E3C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182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3EF7-35E7-4211-B1C9-E437CF77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endParaRPr lang="nl-NL" dirty="0"/>
          </a:p>
        </p:txBody>
      </p:sp>
      <p:pic>
        <p:nvPicPr>
          <p:cNvPr id="1026" name="Picture 2" descr="https://cdn-images-1.medium.com/max/1000/1*2T5rbjOBGVFdSvtlhCqlNg.png">
            <a:extLst>
              <a:ext uri="{FF2B5EF4-FFF2-40B4-BE49-F238E27FC236}">
                <a16:creationId xmlns:a16="http://schemas.microsoft.com/office/drawing/2014/main" id="{EF4C7356-AA38-4C01-93BA-7554C728F8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" y="2333625"/>
            <a:ext cx="8740578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469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Fundamental Big Data Analysis &amp; Science</vt:lpstr>
      <vt:lpstr>What is Machine Learning?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Big Data Analysis &amp; Science</dc:title>
  <dc:creator>de Haan, Mark</dc:creator>
  <cp:lastModifiedBy>de Haan, Mark</cp:lastModifiedBy>
  <cp:revision>2</cp:revision>
  <dcterms:created xsi:type="dcterms:W3CDTF">2018-07-29T13:05:48Z</dcterms:created>
  <dcterms:modified xsi:type="dcterms:W3CDTF">2018-07-29T13:17:51Z</dcterms:modified>
</cp:coreProperties>
</file>