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09:50:52.79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0,'5976'0,"-5935"0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10:14:30.782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31,'0'-1,"1"0,-1 0,0 0,1 0,-1 0,0 0,1 0,-1 1,1-1,0 0,-1 0,1 0,0 1,-1-1,1 0,0 1,0-1,0 0,0 1,-1-1,1 1,0-1,0 1,0 0,0-1,0 1,2 0,32-6,-32 6,366-6,-216 9,431-3,-557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10:14:48.298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09:52:31.83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30,'99'0,"15"2,114-15,-23-2,223 12,-214 5,8833-2,-8856 14,-20-1,-26-12,226 14,-214-4,164-9,-156-4,-116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09:54:45.30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1,'3262'0,"-2923"28,-14 0,615-28,-418-1,-462 3,-1 4,78 17,-105-17,63 5,0-3,153-8,-111-3,5236 2,-2726 2,-2595-1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0:02:05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3 494 24575,'-2'-115'0,"5"-124"0,-3 233 0,1 1 0,0-1 0,0 1 0,0 0 0,1-1 0,0 1 0,0 0 0,0 0 0,1 0 0,0 0 0,0 1 0,0-1 0,0 1 0,6-7 0,-3 6 0,0 0 0,1 0 0,-1 1 0,1 0 0,0 0 0,0 0 0,0 1 0,0 0 0,10-2 0,4 0 0,-1 1 0,1 1 0,0 1 0,0 1 0,0 1 0,37 4 0,-47-3 0,-1 1 0,0 1 0,1 0 0,-1 0 0,0 1 0,-1 0 0,1 1 0,-1 0 0,0 1 0,17 12 0,-20-13 0,0 0 0,-1 1 0,1-1 0,-1 1 0,0 0 0,-1 0 0,0 1 0,0 0 0,0-1 0,-1 1 0,1 0 0,-2 1 0,1-1 0,-1 0 0,2 14 0,0 41 0,-7 91 0,-1-34 0,4-93 0,-1-1 0,-5 31 0,3-44 0,0 0 0,0-1 0,-1 0 0,0 0 0,-1 0 0,0 0 0,-8 11 0,-12 12 0,-1-1 0,-57 55 0,74-79 0,-10 13 0,0 1 0,2 1 0,0 0 0,2 1 0,-13 28 0,23-41-136,1 0-1,1 1 1,-1 0-1,2 0 1,0 0-1,0 0 1,1 0-1,1 0 0,2 16 1,-2-5-6690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0:02:06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11 24575,'-9'0'0,"-13"-4"0,-2-2-8191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0:02:12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35 216 24575,'0'-9'0,"1"0"0,0 0 0,0-1 0,1 1 0,0 0 0,1 0 0,0 1 0,1-1 0,-1 0 0,2 1 0,-1 0 0,1 0 0,0 0 0,1 1 0,0 0 0,0 0 0,0 0 0,1 1 0,0 0 0,0 0 0,1 0 0,0 1 0,9-4 0,-9 4 0,1 1 0,-1 1 0,1-1 0,0 1 0,1 1 0,-1 0 0,0 0 0,1 1 0,-1 0 0,1 1 0,-1 0 0,1 0 0,-1 1 0,1 0 0,-1 1 0,1 0 0,-1 0 0,0 1 0,0 0 0,0 1 0,-1 0 0,12 7 0,-15-8 0,1 1 0,-1 0 0,0 1 0,0-1 0,0 1 0,-1 0 0,0 1 0,0-1 0,0 0 0,-1 1 0,1 0 0,-1 0 0,-1 0 0,1 0 0,1 9 0,-1-2 0,-1 0 0,0 0 0,-1 1 0,0-1 0,-1 0 0,-4 25 0,2-24 0,-1 1 0,-1-1 0,0 0 0,-1 0 0,0-1 0,-2 1 0,1-1 0,-1 0 0,-1-1 0,0 0 0,-1 0 0,-1 0 0,-10 10 0,-16 11 0,-1-1 0,-65 42 0,32-25 0,62-43-76,0 0 1,1 0-1,0 1 0,0 0 0,0 0 0,1 0 0,0 1 0,0 0 1,1 1-1,0-1 0,1 1 0,0 0 0,0 0 0,1 0 1,0 0-1,0 1 0,-2 15 0,3 8-6750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0:02:13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0:03:12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24575,'0'5'0,"5"1"0,5 0 0,7-2 0,9 0 0,4-2 0,3-1 0,-1-1 0,0 0 0,7 0 0,-2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0:03:18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24575,'9'0'0,"8"0"0,5 0 0,4 0 0,2 0 0,1 0 0,9 0 0,3 0 0,-1 0 0,-3 0 0,-3 0 0,-7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09:54:16.78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0,'4080'0,"-4032"0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09:52:42.77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0,'2089'0,"-1722"15,9 0,933-17,-1060 16,-13 0,1205-13,-697-3,2588 2,-3165 5,-86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09:55:18.92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30,'0'-1,"1"0,-1 0,1 0,-1 0,1 0,0 0,-1 0,1 0,0 0,0 0,-1 1,1-1,0 0,0 1,0-1,0 0,0 1,0-1,0 1,0-1,0 1,0 0,0-1,1 1,-1 0,2 0,37-6,-35 6,356-5,-198 7,11234-2,-11155 13,-77-2,-103-8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09:51:59.64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1,'2505'0,"-2161"13,-31 1,1218-13,-740-3,-610 1,195 3,-245 11,29 1,428-15,-538 3,51 10,27 1,523-11,-334-4,3662 2,-3932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09:54:26.30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30,'67'-1,"90"-14,-48 5,194 7,-148 5,1923-2,-2038 2,57 10,29 2,362-13,-233-3,-207 4,56 10,45 2,1962-13,-981-3,5572 2,-6662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0:03:00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24575,'10'0'0,"7"0"0,5 0 0,4 0 0,2 0 0,1 0 0,4 0 0,2 0 0,-1 0 0,-6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0:03:03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24575,'9'0'0,"8"0"0,6 0 0,3 0 0,2 0 0,0 0 0,1 0 0,0 0 0,-1 0 0,0 0 0,-5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10:14:26.437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1669 213,'0'0,"0"-1,-1 0,1 1,0-1,-1 0,1 1,0-1,-1 1,1-1,-1 1,1-1,-1 1,0-1,1 1,-1 0,1-1,-1 1,0 0,1-1,-1 1,0 0,1 0,-1 0,0-1,-22-4,20 5,-130-12,26 3,-54-12,-214-22,-266-34,482 50,106 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10:14:27.688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1833 302,'0'1,"-1"1,1-1,-1 0,1 0,-1 1,1-1,-1 0,0 0,0 0,1 0,-1 1,0-1,0 0,0-1,0 1,0 0,-1 0,1 0,0-1,-2 2,-28 12,30-13,-43 14,-1-1,-1-2,0-3,-85 8,-193-11,220-7,-866-2,954 3,11 1,1-1,-1 1,1-1,0-1,-1 1,1-1,-1 1,1-1,0 0,-5-3,9 4,0 0,-1 0,1 0,0 0,0-1,0 1,0 0,-1 0,1-1,0 1,0 0,0 0,0 0,0-1,0 1,0 0,0 0,0-1,0 1,0 0,0-1,0 1,0 0,0 0,0-1,0 1,0 0,0 0,0-1,0 1,0 0,0 0,0 0,1-1,-1 1,0 0,0 0,0 0,0-1,1 1,-1 0,0 0,0 0,1 0,-1-1,0 1,0 0,0 0,1 0,7-5,-1 1,1 0,0 0,0 1,0 0,1 0,10-2,10-3,360-83,17 25,-395 64,2070-193,-1136 197,-927-1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10:14:29.439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11668 0,'-4244'0,"3497"31,-654 48,-337-79,717-3,716 2,-463 7,252 53,195-18,204-25,-219 0,229-17,60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A04C1-DE3F-A284-E431-C7AB131FE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4072D1-48EF-76B0-96E8-BC42D0534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D0F703-4CD6-DE53-1997-130C5ECE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343A-DECD-4B81-8446-13C86152642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9075AB-BD1D-725D-9722-8FFBBDCE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9E5498-3081-9C2A-9E53-1A7DA041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CEEB-EA92-407D-87C7-008976028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34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767CA-10E1-64B1-D22E-C38DB2C6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106E2E-AA45-D77A-B1CC-E107D0400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8678B2-3C53-C65E-E876-A9196E07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343A-DECD-4B81-8446-13C86152642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AD12FC-C184-182B-125C-A0394214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28DF52-5E1F-B212-4960-E5C14591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CEEB-EA92-407D-87C7-008976028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06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9C7689-D191-D971-8318-7B176BA9A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0C93DD-2FBE-CAEA-7845-D84F9FC8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904C7-9FDF-1871-B399-72AA133A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343A-DECD-4B81-8446-13C86152642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243BC-1DB0-200F-8364-EE8D4F01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FEF97B-6A7C-D6E0-2CDD-B13E4551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CEEB-EA92-407D-87C7-008976028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41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8F6D0-7150-68EF-8FD0-71915484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798B7-F0B0-5A77-3F3E-3AA55D03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5FCF4C-68A5-5F43-1940-04271C52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343A-DECD-4B81-8446-13C86152642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DFB2E7-D05D-2883-291E-E4AF5C81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745CE6-2443-E7DF-706E-1D4B39BA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CEEB-EA92-407D-87C7-008976028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6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099F-7420-6B1F-794C-904D20EE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276683-574D-C0CE-A840-BE0342B26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6D7201-7652-FEEA-B08A-82863E83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343A-DECD-4B81-8446-13C86152642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0632F-3691-FCFC-D13B-BF2105E1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EB9B55-9D9A-E4C8-F49C-DBE3B145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CEEB-EA92-407D-87C7-008976028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9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E3872-F590-F114-9915-43F81E4A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5120F5-99F8-8E36-26CA-C152392EB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CDE3F5-DD9B-0249-3FA2-98AEB5494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EE1E53-F2D7-89FF-6994-8E7147C2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343A-DECD-4B81-8446-13C86152642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746706-58A4-8CBE-700C-03BAD9E2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9050A6-3450-A59F-9C16-0FE848A6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CEEB-EA92-407D-87C7-008976028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81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5DDA2-2BB3-FC48-56BB-F32B4C8C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6135B8-1F8E-F3EA-C676-ED8BD16C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7ADBFE-07C5-2B16-9C15-9754A8BC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53F4DA-FBE9-B222-F9D8-8298636ED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B7B261-6C97-438D-2F8A-5E067188D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AB76A8-67C5-0C7A-A9BB-34BEDA38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343A-DECD-4B81-8446-13C86152642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17C62B-D216-2714-324E-DB6B33AC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0EC412-B7FD-0461-C2A8-07BC0B34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CEEB-EA92-407D-87C7-008976028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922A8-EFE5-0826-DDAF-0B18BD09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9B0B23-D6EB-EF25-6AE2-38BDE81A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343A-DECD-4B81-8446-13C86152642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B2343E-6108-3F72-6767-40FC2877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58DDA9-58D6-3970-1837-90BBBFC9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CEEB-EA92-407D-87C7-008976028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21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AA9CCE-6507-3A2D-1E69-D1BF928F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343A-DECD-4B81-8446-13C86152642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332026-E94B-071C-3ADA-86164796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9B5542-110B-B855-2911-C7C9898B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CEEB-EA92-407D-87C7-008976028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94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A71FF-B1D2-678C-47EC-F1D4DF1E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E2B29-FE94-CFAF-1218-EE9CF8815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AC4F4A-78A8-85F1-36BF-7EA033A26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FD76B-D211-2919-95B5-17899C08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343A-DECD-4B81-8446-13C86152642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BD5872-01A9-3EB8-FEF1-82BB68F8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5B51B2-D7E9-DB8F-EB57-DE8AF645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CEEB-EA92-407D-87C7-008976028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0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597A3-CB7F-5715-347C-C07819DC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0B437E-A361-A9A7-366A-59D8717EC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BBEC87-26CE-95AC-287A-8F3CCA42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36D8FC-E4A1-D00F-99F4-A24BA0EA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343A-DECD-4B81-8446-13C86152642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90F463-34DF-41A5-ECFC-84B37D53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95BB37-3DF6-4CAC-73E5-7CE5B1D5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ECEEB-EA92-407D-87C7-008976028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95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72F61-ECE0-0041-6133-E32331D7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A10660-8E56-3EB2-53CB-F3CF3E50A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34EB25-DFAA-EF5A-7A8E-2C176B117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A343A-DECD-4B81-8446-13C86152642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61A88F-7C62-FA69-3F95-80EE9F68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FA1C8D-153A-B7D1-68B2-706A4DA39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ECEEB-EA92-407D-87C7-008976028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38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8.xml"/><Relationship Id="rId18" Type="http://schemas.openxmlformats.org/officeDocument/2006/relationships/image" Target="../media/image12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9.png"/><Relationship Id="rId17" Type="http://schemas.openxmlformats.org/officeDocument/2006/relationships/customXml" Target="../ink/ink10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8.png"/><Relationship Id="rId19" Type="http://schemas.openxmlformats.org/officeDocument/2006/relationships/customXml" Target="../ink/ink11.xml"/><Relationship Id="rId4" Type="http://schemas.openxmlformats.org/officeDocument/2006/relationships/image" Target="../media/image5.png"/><Relationship Id="rId9" Type="http://schemas.openxmlformats.org/officeDocument/2006/relationships/customXml" Target="../ink/ink6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7.xml"/><Relationship Id="rId18" Type="http://schemas.openxmlformats.org/officeDocument/2006/relationships/image" Target="../media/image23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0.png"/><Relationship Id="rId17" Type="http://schemas.openxmlformats.org/officeDocument/2006/relationships/customXml" Target="../ink/ink19.xml"/><Relationship Id="rId2" Type="http://schemas.openxmlformats.org/officeDocument/2006/relationships/image" Target="../media/image1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5.xml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customXml" Target="../ink/ink21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423EF-4AF2-E4A8-DB70-B2781A803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6839"/>
            <a:ext cx="9144000" cy="2387600"/>
          </a:xfrm>
        </p:spPr>
        <p:txBody>
          <a:bodyPr/>
          <a:lstStyle/>
          <a:p>
            <a:r>
              <a:rPr lang="en-US" dirty="0"/>
              <a:t>Phylogenetic Analysis of the Spirochetes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878557-7A57-6DD1-F577-96309523E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439"/>
            <a:ext cx="9144000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97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80269F-06B4-D375-42C1-F05C6FF324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" b="1153"/>
          <a:stretch/>
        </p:blipFill>
        <p:spPr>
          <a:xfrm>
            <a:off x="785812" y="233464"/>
            <a:ext cx="10620375" cy="622570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65C804-0150-EA9B-83A7-A55B03705ABD}"/>
              </a:ext>
            </a:extLst>
          </p:cNvPr>
          <p:cNvSpPr/>
          <p:nvPr/>
        </p:nvSpPr>
        <p:spPr>
          <a:xfrm>
            <a:off x="5202490" y="233464"/>
            <a:ext cx="4544625" cy="13424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798594-709D-5257-80B5-760BA7A76C34}"/>
              </a:ext>
            </a:extLst>
          </p:cNvPr>
          <p:cNvSpPr/>
          <p:nvPr/>
        </p:nvSpPr>
        <p:spPr>
          <a:xfrm>
            <a:off x="5642043" y="1653703"/>
            <a:ext cx="4795736" cy="107004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C85A91-0F18-C661-EA2A-B372C6D7509F}"/>
              </a:ext>
            </a:extLst>
          </p:cNvPr>
          <p:cNvSpPr/>
          <p:nvPr/>
        </p:nvSpPr>
        <p:spPr>
          <a:xfrm>
            <a:off x="4961106" y="2772383"/>
            <a:ext cx="5116749" cy="113813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80AD135-BF1F-0336-AE1D-B9212C8317BC}"/>
              </a:ext>
            </a:extLst>
          </p:cNvPr>
          <p:cNvSpPr/>
          <p:nvPr/>
        </p:nvSpPr>
        <p:spPr>
          <a:xfrm>
            <a:off x="6750996" y="3959157"/>
            <a:ext cx="2996119" cy="846307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4AF89A-9832-BEC2-1433-AD7D3E72284C}"/>
              </a:ext>
            </a:extLst>
          </p:cNvPr>
          <p:cNvSpPr/>
          <p:nvPr/>
        </p:nvSpPr>
        <p:spPr>
          <a:xfrm>
            <a:off x="7237379" y="5087566"/>
            <a:ext cx="2402732" cy="42801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1562EC0-6562-C59B-1A1A-18CA3198004B}"/>
              </a:ext>
            </a:extLst>
          </p:cNvPr>
          <p:cNvSpPr/>
          <p:nvPr/>
        </p:nvSpPr>
        <p:spPr>
          <a:xfrm>
            <a:off x="4241261" y="5535017"/>
            <a:ext cx="4497150" cy="66148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97246C35-0C8A-7E61-E959-177597117CE4}"/>
                  </a:ext>
                </a:extLst>
              </p14:cNvPr>
              <p14:cNvContentPartPr/>
              <p14:nvPr/>
            </p14:nvContentPartPr>
            <p14:xfrm>
              <a:off x="7655170" y="4941605"/>
              <a:ext cx="2166480" cy="36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97246C35-0C8A-7E61-E959-177597117C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1530" y="4833605"/>
                <a:ext cx="2274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CBA2AAA9-CC59-0460-6AA8-08ABDB9493CC}"/>
                  </a:ext>
                </a:extLst>
              </p14:cNvPr>
              <p14:cNvContentPartPr/>
              <p14:nvPr/>
            </p14:nvContentPartPr>
            <p14:xfrm>
              <a:off x="3715690" y="6312845"/>
              <a:ext cx="1486800" cy="36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CBA2AAA9-CC59-0460-6AA8-08ABDB9493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80050" y="6240845"/>
                <a:ext cx="155844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566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чек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2402C1E7-91F9-D7A2-C561-C53FAC88F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"/>
          <a:stretch/>
        </p:blipFill>
        <p:spPr>
          <a:xfrm>
            <a:off x="89451" y="761394"/>
            <a:ext cx="11761869" cy="57327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D8D8B1-8B3C-954B-7B31-65E88A9D1635}"/>
              </a:ext>
            </a:extLst>
          </p:cNvPr>
          <p:cNvSpPr txBox="1"/>
          <p:nvPr/>
        </p:nvSpPr>
        <p:spPr>
          <a:xfrm>
            <a:off x="992222" y="363828"/>
            <a:ext cx="269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MAFT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6CF1A8-DA76-249A-1457-70941785F9A0}"/>
              </a:ext>
            </a:extLst>
          </p:cNvPr>
          <p:cNvSpPr/>
          <p:nvPr/>
        </p:nvSpPr>
        <p:spPr>
          <a:xfrm>
            <a:off x="2616740" y="775304"/>
            <a:ext cx="7319739" cy="1185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3F3AB09-E06A-3F56-F920-2DA051015751}"/>
              </a:ext>
            </a:extLst>
          </p:cNvPr>
          <p:cNvSpPr/>
          <p:nvPr/>
        </p:nvSpPr>
        <p:spPr>
          <a:xfrm>
            <a:off x="2616740" y="1989114"/>
            <a:ext cx="7949660" cy="92680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2F787F6-3717-6F77-2ED5-9F163E66E11A}"/>
              </a:ext>
            </a:extLst>
          </p:cNvPr>
          <p:cNvSpPr/>
          <p:nvPr/>
        </p:nvSpPr>
        <p:spPr>
          <a:xfrm>
            <a:off x="3077398" y="2944154"/>
            <a:ext cx="6747322" cy="92680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EF3304A-AD15-613B-4F3C-5B1B8E280365}"/>
              </a:ext>
            </a:extLst>
          </p:cNvPr>
          <p:cNvSpPr/>
          <p:nvPr/>
        </p:nvSpPr>
        <p:spPr>
          <a:xfrm>
            <a:off x="3454940" y="3913105"/>
            <a:ext cx="6747322" cy="76049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13E0F0-8D07-9FFB-ADD0-17FEEE2C433A}"/>
              </a:ext>
            </a:extLst>
          </p:cNvPr>
          <p:cNvSpPr/>
          <p:nvPr/>
        </p:nvSpPr>
        <p:spPr>
          <a:xfrm>
            <a:off x="3873876" y="5862320"/>
            <a:ext cx="4030603" cy="32382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727AF6E-206D-FF3D-A6C3-728F33DEBADC}"/>
              </a:ext>
            </a:extLst>
          </p:cNvPr>
          <p:cNvSpPr/>
          <p:nvPr/>
        </p:nvSpPr>
        <p:spPr>
          <a:xfrm>
            <a:off x="2805457" y="4715745"/>
            <a:ext cx="8939503" cy="9268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2876E1DE-E6D2-63B4-9216-E968649D3E84}"/>
                  </a:ext>
                </a:extLst>
              </p14:cNvPr>
              <p14:cNvContentPartPr/>
              <p14:nvPr/>
            </p14:nvContentPartPr>
            <p14:xfrm>
              <a:off x="4639450" y="6303125"/>
              <a:ext cx="4390200" cy="3024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2876E1DE-E6D2-63B4-9216-E968649D3E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3810" y="6231485"/>
                <a:ext cx="44618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5EBBDFBF-F543-52F2-B539-49D8CAFB255C}"/>
                  </a:ext>
                </a:extLst>
              </p14:cNvPr>
              <p14:cNvContentPartPr/>
              <p14:nvPr/>
            </p14:nvContentPartPr>
            <p14:xfrm>
              <a:off x="4610650" y="5728205"/>
              <a:ext cx="5097600" cy="2124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5EBBDFBF-F543-52F2-B539-49D8CAFB25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650" y="5656565"/>
                <a:ext cx="51692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3E67F2C8-8E74-8669-3A14-4D55DA3F80CF}"/>
                  </a:ext>
                </a:extLst>
              </p14:cNvPr>
              <p14:cNvContentPartPr/>
              <p14:nvPr/>
            </p14:nvContentPartPr>
            <p14:xfrm>
              <a:off x="2188210" y="4075805"/>
              <a:ext cx="94320" cy="36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3E67F2C8-8E74-8669-3A14-4D55DA3F80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70210" y="4057805"/>
                <a:ext cx="12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47C6BAC7-8D65-48AF-22AF-2854C69D5924}"/>
                  </a:ext>
                </a:extLst>
              </p14:cNvPr>
              <p14:cNvContentPartPr/>
              <p14:nvPr/>
            </p14:nvContentPartPr>
            <p14:xfrm>
              <a:off x="2879050" y="3735245"/>
              <a:ext cx="96840" cy="36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47C6BAC7-8D65-48AF-22AF-2854C69D59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61050" y="3717245"/>
                <a:ext cx="132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5E4F02B0-88A2-D9C5-4904-BEB1D7806F93}"/>
                  </a:ext>
                </a:extLst>
              </p14:cNvPr>
              <p14:cNvContentPartPr/>
              <p14:nvPr/>
            </p14:nvContentPartPr>
            <p14:xfrm>
              <a:off x="8494330" y="6313925"/>
              <a:ext cx="600840" cy="7704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5E4F02B0-88A2-D9C5-4904-BEB1D7806F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58690" y="6241925"/>
                <a:ext cx="6724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5C5B4501-393E-7355-0DDD-CE4E71FFBF6A}"/>
                  </a:ext>
                </a:extLst>
              </p14:cNvPr>
              <p14:cNvContentPartPr/>
              <p14:nvPr/>
            </p14:nvContentPartPr>
            <p14:xfrm>
              <a:off x="8192290" y="6185045"/>
              <a:ext cx="1425240" cy="14904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5C5B4501-393E-7355-0DDD-CE4E71FFBF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56650" y="6113045"/>
                <a:ext cx="14968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399356A4-79EE-BD4E-7E83-155DFCEC0D73}"/>
                  </a:ext>
                </a:extLst>
              </p14:cNvPr>
              <p14:cNvContentPartPr/>
              <p14:nvPr/>
            </p14:nvContentPartPr>
            <p14:xfrm>
              <a:off x="4953010" y="6352085"/>
              <a:ext cx="4200840" cy="8820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399356A4-79EE-BD4E-7E83-155DFCEC0D7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17010" y="6280085"/>
                <a:ext cx="42724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ABFFBB6F-F69F-D839-7851-E652AEF2113B}"/>
                  </a:ext>
                </a:extLst>
              </p14:cNvPr>
              <p14:cNvContentPartPr/>
              <p14:nvPr/>
            </p14:nvContentPartPr>
            <p14:xfrm>
              <a:off x="4620370" y="6331205"/>
              <a:ext cx="429480" cy="1152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ABFFBB6F-F69F-D839-7851-E652AEF2113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84370" y="6259205"/>
                <a:ext cx="5011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D78C9F6F-0C59-B746-CB16-69AAEB8ABDB9}"/>
                  </a:ext>
                </a:extLst>
              </p14:cNvPr>
              <p14:cNvContentPartPr/>
              <p14:nvPr/>
            </p14:nvContentPartPr>
            <p14:xfrm>
              <a:off x="-544910" y="476165"/>
              <a:ext cx="360" cy="36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D78C9F6F-0C59-B746-CB16-69AAEB8ABDB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580910" y="404525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59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20B6C7-77C9-95BF-99D0-310868AF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276350"/>
            <a:ext cx="11620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6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03DAAAE-3C9A-7890-822B-9EC241BDF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203"/>
            <a:ext cx="12192000" cy="6509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2777C8-2B6E-A310-D72B-5F28DA5760D2}"/>
              </a:ext>
            </a:extLst>
          </p:cNvPr>
          <p:cNvSpPr txBox="1"/>
          <p:nvPr/>
        </p:nvSpPr>
        <p:spPr>
          <a:xfrm>
            <a:off x="612842" y="350196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Mega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F407589-0CA9-7DEF-B5E8-56A288F97775}"/>
              </a:ext>
            </a:extLst>
          </p:cNvPr>
          <p:cNvSpPr/>
          <p:nvPr/>
        </p:nvSpPr>
        <p:spPr>
          <a:xfrm>
            <a:off x="3087558" y="4277359"/>
            <a:ext cx="7092762" cy="1219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0E751CE-92EA-2C20-843A-54C2E0934BED}"/>
              </a:ext>
            </a:extLst>
          </p:cNvPr>
          <p:cNvSpPr/>
          <p:nvPr/>
        </p:nvSpPr>
        <p:spPr>
          <a:xfrm>
            <a:off x="3087558" y="3200401"/>
            <a:ext cx="7803962" cy="99568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4F076CE-AD06-0FD0-6C82-41B2402DE7D2}"/>
              </a:ext>
            </a:extLst>
          </p:cNvPr>
          <p:cNvSpPr/>
          <p:nvPr/>
        </p:nvSpPr>
        <p:spPr>
          <a:xfrm>
            <a:off x="3087558" y="5577838"/>
            <a:ext cx="7092762" cy="110595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3442415-E3D2-AC6F-280D-A38D7E9CECA7}"/>
              </a:ext>
            </a:extLst>
          </p:cNvPr>
          <p:cNvSpPr/>
          <p:nvPr/>
        </p:nvSpPr>
        <p:spPr>
          <a:xfrm>
            <a:off x="3099881" y="2336800"/>
            <a:ext cx="7507159" cy="782323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215A056-4230-66C1-7ED5-C2F1A8486383}"/>
              </a:ext>
            </a:extLst>
          </p:cNvPr>
          <p:cNvSpPr/>
          <p:nvPr/>
        </p:nvSpPr>
        <p:spPr>
          <a:xfrm>
            <a:off x="4077618" y="1899920"/>
            <a:ext cx="3999582" cy="39624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BA14DDC-ADF8-40B9-4755-DCAB8D5C50B1}"/>
              </a:ext>
            </a:extLst>
          </p:cNvPr>
          <p:cNvSpPr/>
          <p:nvPr/>
        </p:nvSpPr>
        <p:spPr>
          <a:xfrm>
            <a:off x="3305026" y="350196"/>
            <a:ext cx="8663454" cy="108236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C10A7D47-A906-9818-8CAC-B475DD84579B}"/>
                  </a:ext>
                </a:extLst>
              </p14:cNvPr>
              <p14:cNvContentPartPr/>
              <p14:nvPr/>
            </p14:nvContentPartPr>
            <p14:xfrm>
              <a:off x="4941490" y="1740125"/>
              <a:ext cx="4286160" cy="2124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C10A7D47-A906-9818-8CAC-B475DD8457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5490" y="1668485"/>
                <a:ext cx="43578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25F58656-C63A-D4B0-20A8-119BBA46DE06}"/>
                  </a:ext>
                </a:extLst>
              </p14:cNvPr>
              <p14:cNvContentPartPr/>
              <p14:nvPr/>
            </p14:nvContentPartPr>
            <p14:xfrm>
              <a:off x="4892890" y="1546085"/>
              <a:ext cx="5156640" cy="4032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25F58656-C63A-D4B0-20A8-119BBA46DE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56890" y="1474445"/>
                <a:ext cx="5228280" cy="1839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Овал 22">
            <a:extLst>
              <a:ext uri="{FF2B5EF4-FFF2-40B4-BE49-F238E27FC236}">
                <a16:creationId xmlns:a16="http://schemas.microsoft.com/office/drawing/2014/main" id="{8319ED77-6D96-0963-FE36-962488632736}"/>
              </a:ext>
            </a:extLst>
          </p:cNvPr>
          <p:cNvSpPr/>
          <p:nvPr/>
        </p:nvSpPr>
        <p:spPr>
          <a:xfrm>
            <a:off x="2121782" y="1196502"/>
            <a:ext cx="1049435" cy="995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4C703A28-F1C5-62A0-D90B-08087F352DF7}"/>
              </a:ext>
            </a:extLst>
          </p:cNvPr>
          <p:cNvGrpSpPr/>
          <p:nvPr/>
        </p:nvGrpSpPr>
        <p:grpSpPr>
          <a:xfrm>
            <a:off x="1078330" y="3567125"/>
            <a:ext cx="178560" cy="567360"/>
            <a:chOff x="1078330" y="3567125"/>
            <a:chExt cx="178560" cy="56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07C17CF-21F0-4CBB-9BF0-46F43DD84489}"/>
                    </a:ext>
                  </a:extLst>
                </p14:cNvPr>
                <p14:cNvContentPartPr/>
                <p14:nvPr/>
              </p14:nvContentPartPr>
              <p14:xfrm>
                <a:off x="1078330" y="3567125"/>
                <a:ext cx="178560" cy="4392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07C17CF-21F0-4CBB-9BF0-46F43DD844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0690" y="3549485"/>
                  <a:ext cx="21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CC7DEB93-1548-D3C6-880C-98862FD19B7E}"/>
                    </a:ext>
                  </a:extLst>
                </p14:cNvPr>
                <p14:cNvContentPartPr/>
                <p14:nvPr/>
              </p14:nvContentPartPr>
              <p14:xfrm>
                <a:off x="1186330" y="4130165"/>
                <a:ext cx="20160" cy="43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CC7DEB93-1548-D3C6-880C-98862FD19B7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68330" y="4112525"/>
                  <a:ext cx="5580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90F7B031-E4D1-3DDA-A300-B001C5FB46FB}"/>
                  </a:ext>
                </a:extLst>
              </p14:cNvPr>
              <p14:cNvContentPartPr/>
              <p14:nvPr/>
            </p14:nvContentPartPr>
            <p14:xfrm>
              <a:off x="2409250" y="2431685"/>
              <a:ext cx="161280" cy="29376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90F7B031-E4D1-3DDA-A300-B001C5FB46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1610" y="2414045"/>
                <a:ext cx="1969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A641AC65-1CCD-A4D5-CE50-B7E3408EC637}"/>
                  </a:ext>
                </a:extLst>
              </p14:cNvPr>
              <p14:cNvContentPartPr/>
              <p14:nvPr/>
            </p14:nvContentPartPr>
            <p14:xfrm>
              <a:off x="2451010" y="2850005"/>
              <a:ext cx="360" cy="360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A641AC65-1CCD-A4D5-CE50-B7E3408EC6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33370" y="28320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EA07F6F3-C9A1-BA53-1394-75ABB676B150}"/>
                  </a:ext>
                </a:extLst>
              </p14:cNvPr>
              <p14:cNvContentPartPr/>
              <p14:nvPr/>
            </p14:nvContentPartPr>
            <p14:xfrm>
              <a:off x="1809130" y="2168885"/>
              <a:ext cx="94320" cy="1044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EA07F6F3-C9A1-BA53-1394-75ABB676B15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91130" y="2150885"/>
                <a:ext cx="129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FD094AB9-9694-392B-3949-2D1C96094EE5}"/>
                  </a:ext>
                </a:extLst>
              </p14:cNvPr>
              <p14:cNvContentPartPr/>
              <p14:nvPr/>
            </p14:nvContentPartPr>
            <p14:xfrm>
              <a:off x="1400530" y="3209645"/>
              <a:ext cx="125640" cy="36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FD094AB9-9694-392B-3949-2D1C96094E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82530" y="3192005"/>
                <a:ext cx="16128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73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чек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E1C35C2-5A2A-4235-7027-30723432A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6"/>
          <a:stretch/>
        </p:blipFill>
        <p:spPr>
          <a:xfrm>
            <a:off x="509081" y="456837"/>
            <a:ext cx="11682919" cy="6401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34ED6-769B-0AB6-C2F6-7B0C87704ED2}"/>
              </a:ext>
            </a:extLst>
          </p:cNvPr>
          <p:cNvSpPr txBox="1"/>
          <p:nvPr/>
        </p:nvSpPr>
        <p:spPr>
          <a:xfrm>
            <a:off x="324350" y="87505"/>
            <a:ext cx="117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MrBayes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8BB89AB-CD87-F638-4966-F4D080241AED}"/>
              </a:ext>
            </a:extLst>
          </p:cNvPr>
          <p:cNvSpPr/>
          <p:nvPr/>
        </p:nvSpPr>
        <p:spPr>
          <a:xfrm>
            <a:off x="6208515" y="4679004"/>
            <a:ext cx="5309034" cy="34046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4993153-2EC6-3614-07D3-0A51AEBA5A32}"/>
              </a:ext>
            </a:extLst>
          </p:cNvPr>
          <p:cNvSpPr/>
          <p:nvPr/>
        </p:nvSpPr>
        <p:spPr>
          <a:xfrm>
            <a:off x="4760498" y="2821020"/>
            <a:ext cx="4004123" cy="359924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0795FD4-2EC9-F100-DDDF-4144CE510E4F}"/>
              </a:ext>
            </a:extLst>
          </p:cNvPr>
          <p:cNvCxnSpPr/>
          <p:nvPr/>
        </p:nvCxnSpPr>
        <p:spPr>
          <a:xfrm>
            <a:off x="5058383" y="2110902"/>
            <a:ext cx="473737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9A6FC48-7368-A8BF-E561-8701238F04A5}"/>
              </a:ext>
            </a:extLst>
          </p:cNvPr>
          <p:cNvCxnSpPr/>
          <p:nvPr/>
        </p:nvCxnSpPr>
        <p:spPr>
          <a:xfrm>
            <a:off x="3401438" y="2525949"/>
            <a:ext cx="473737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6A48B75-5E02-737E-5F47-AE5EB81BD0C5}"/>
              </a:ext>
            </a:extLst>
          </p:cNvPr>
          <p:cNvSpPr/>
          <p:nvPr/>
        </p:nvSpPr>
        <p:spPr>
          <a:xfrm>
            <a:off x="4231532" y="6098185"/>
            <a:ext cx="5116749" cy="340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78D1CFF-769F-B031-E8F0-C66293997126}"/>
              </a:ext>
            </a:extLst>
          </p:cNvPr>
          <p:cNvSpPr/>
          <p:nvPr/>
        </p:nvSpPr>
        <p:spPr>
          <a:xfrm>
            <a:off x="3792165" y="535403"/>
            <a:ext cx="5556116" cy="340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E4D7270-46FF-79AB-712E-0EE2DCF74ACC}"/>
              </a:ext>
            </a:extLst>
          </p:cNvPr>
          <p:cNvCxnSpPr>
            <a:cxnSpLocks/>
          </p:cNvCxnSpPr>
          <p:nvPr/>
        </p:nvCxnSpPr>
        <p:spPr>
          <a:xfrm>
            <a:off x="4760498" y="2714017"/>
            <a:ext cx="51908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E50FF47-B871-C079-11A7-4B00D633349E}"/>
              </a:ext>
            </a:extLst>
          </p:cNvPr>
          <p:cNvSpPr/>
          <p:nvPr/>
        </p:nvSpPr>
        <p:spPr>
          <a:xfrm>
            <a:off x="4312811" y="3189616"/>
            <a:ext cx="6475163" cy="103895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F946C61-9907-3C06-EDE5-474FA246781B}"/>
              </a:ext>
            </a:extLst>
          </p:cNvPr>
          <p:cNvSpPr/>
          <p:nvPr/>
        </p:nvSpPr>
        <p:spPr>
          <a:xfrm>
            <a:off x="5629409" y="5913723"/>
            <a:ext cx="4166344" cy="10850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11C8881E-57E6-41F8-832A-56A43761399A}"/>
              </a:ext>
            </a:extLst>
          </p:cNvPr>
          <p:cNvCxnSpPr/>
          <p:nvPr/>
        </p:nvCxnSpPr>
        <p:spPr>
          <a:xfrm>
            <a:off x="4591455" y="1293779"/>
            <a:ext cx="33171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E6C2FBC-E3AE-9522-F45F-4E772EF31DC7}"/>
              </a:ext>
            </a:extLst>
          </p:cNvPr>
          <p:cNvCxnSpPr/>
          <p:nvPr/>
        </p:nvCxnSpPr>
        <p:spPr>
          <a:xfrm>
            <a:off x="5629409" y="1718553"/>
            <a:ext cx="33171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C82E8F2-B8EA-ED5D-B5ED-AD801F7731A8}"/>
              </a:ext>
            </a:extLst>
          </p:cNvPr>
          <p:cNvCxnSpPr>
            <a:cxnSpLocks/>
          </p:cNvCxnSpPr>
          <p:nvPr/>
        </p:nvCxnSpPr>
        <p:spPr>
          <a:xfrm>
            <a:off x="5171872" y="4597941"/>
            <a:ext cx="47795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384B94E-14B8-6AB8-B054-9A8F8714B1EB}"/>
              </a:ext>
            </a:extLst>
          </p:cNvPr>
          <p:cNvCxnSpPr/>
          <p:nvPr/>
        </p:nvCxnSpPr>
        <p:spPr>
          <a:xfrm>
            <a:off x="5745804" y="5405336"/>
            <a:ext cx="33171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7F16571-1819-7270-10A5-9139691F98F6}"/>
              </a:ext>
            </a:extLst>
          </p:cNvPr>
          <p:cNvCxnSpPr>
            <a:cxnSpLocks/>
          </p:cNvCxnSpPr>
          <p:nvPr/>
        </p:nvCxnSpPr>
        <p:spPr>
          <a:xfrm>
            <a:off x="5930629" y="5823626"/>
            <a:ext cx="48573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10FB315-A3F2-93E1-E598-AE99391511CA}"/>
              </a:ext>
            </a:extLst>
          </p:cNvPr>
          <p:cNvSpPr/>
          <p:nvPr/>
        </p:nvSpPr>
        <p:spPr>
          <a:xfrm>
            <a:off x="4153711" y="924410"/>
            <a:ext cx="5194570" cy="366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AAA3B7AF-3D30-3DCC-65F6-4D22F0D0B43B}"/>
              </a:ext>
            </a:extLst>
          </p:cNvPr>
          <p:cNvCxnSpPr/>
          <p:nvPr/>
        </p:nvCxnSpPr>
        <p:spPr>
          <a:xfrm>
            <a:off x="5291847" y="4387174"/>
            <a:ext cx="219845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2744DF7-28F3-3C4D-8F25-A585A464A368}"/>
              </a:ext>
            </a:extLst>
          </p:cNvPr>
          <p:cNvCxnSpPr>
            <a:cxnSpLocks/>
          </p:cNvCxnSpPr>
          <p:nvPr/>
        </p:nvCxnSpPr>
        <p:spPr>
          <a:xfrm>
            <a:off x="6096000" y="5629072"/>
            <a:ext cx="48378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C85F8431-0CB2-D363-A3B4-46A3E26B076E}"/>
              </a:ext>
            </a:extLst>
          </p:cNvPr>
          <p:cNvCxnSpPr>
            <a:cxnSpLocks/>
          </p:cNvCxnSpPr>
          <p:nvPr/>
        </p:nvCxnSpPr>
        <p:spPr>
          <a:xfrm>
            <a:off x="5291847" y="4160196"/>
            <a:ext cx="532103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B9C2A4C2-5008-7B9E-6DED-104B1976D4F7}"/>
              </a:ext>
            </a:extLst>
          </p:cNvPr>
          <p:cNvCxnSpPr>
            <a:cxnSpLocks/>
          </p:cNvCxnSpPr>
          <p:nvPr/>
        </p:nvCxnSpPr>
        <p:spPr>
          <a:xfrm>
            <a:off x="5171872" y="2321667"/>
            <a:ext cx="289235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3CEEF92E-2EA9-65A9-536F-85F3930206D7}"/>
              </a:ext>
            </a:extLst>
          </p:cNvPr>
          <p:cNvCxnSpPr>
            <a:cxnSpLocks/>
          </p:cNvCxnSpPr>
          <p:nvPr/>
        </p:nvCxnSpPr>
        <p:spPr>
          <a:xfrm>
            <a:off x="5862536" y="1485089"/>
            <a:ext cx="525617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530C6DEC-BC11-F105-C2B2-BFF7EC6EBDA8}"/>
                  </a:ext>
                </a:extLst>
              </p14:cNvPr>
              <p14:cNvContentPartPr/>
              <p14:nvPr/>
            </p14:nvContentPartPr>
            <p14:xfrm>
              <a:off x="3238690" y="1838045"/>
              <a:ext cx="3741120" cy="24120"/>
            </p14:xfrm>
          </p:contentPart>
        </mc:Choice>
        <mc:Fallback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530C6DEC-BC11-F105-C2B2-BFF7EC6EBD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3050" y="1766045"/>
                <a:ext cx="38127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3A5F08D5-E5FF-FF5E-3C83-B6C8EED97240}"/>
                  </a:ext>
                </a:extLst>
              </p14:cNvPr>
              <p14:cNvContentPartPr/>
              <p14:nvPr/>
            </p14:nvContentPartPr>
            <p14:xfrm>
              <a:off x="7509730" y="5125205"/>
              <a:ext cx="4485960" cy="10800"/>
            </p14:xfrm>
          </p:contentPart>
        </mc:Choice>
        <mc:Fallback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3A5F08D5-E5FF-FF5E-3C83-B6C8EED97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73730" y="5053565"/>
                <a:ext cx="4557600" cy="1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426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04E13E-DA99-B8D6-E07A-61580A62F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99" y="680937"/>
            <a:ext cx="8048665" cy="4970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5FA05-1ADD-4143-F65B-C64AF4249396}"/>
              </a:ext>
            </a:extLst>
          </p:cNvPr>
          <p:cNvSpPr txBox="1"/>
          <p:nvPr/>
        </p:nvSpPr>
        <p:spPr>
          <a:xfrm>
            <a:off x="272636" y="1741251"/>
            <a:ext cx="33843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lset</a:t>
            </a:r>
            <a:r>
              <a:rPr lang="en-US" dirty="0"/>
              <a:t> </a:t>
            </a:r>
            <a:r>
              <a:rPr lang="en-US" dirty="0" err="1"/>
              <a:t>nst</a:t>
            </a:r>
            <a:r>
              <a:rPr lang="en-US" dirty="0"/>
              <a:t>=6 rates=gamma;</a:t>
            </a:r>
          </a:p>
          <a:p>
            <a:endParaRPr lang="en-US" dirty="0"/>
          </a:p>
          <a:p>
            <a:r>
              <a:rPr lang="en-US" dirty="0" err="1"/>
              <a:t>mcmc</a:t>
            </a:r>
            <a:r>
              <a:rPr lang="en-US" dirty="0"/>
              <a:t> </a:t>
            </a:r>
            <a:r>
              <a:rPr lang="en-US" dirty="0" err="1"/>
              <a:t>ngen</a:t>
            </a:r>
            <a:r>
              <a:rPr lang="en-US" dirty="0"/>
              <a:t>=2000000 </a:t>
            </a:r>
          </a:p>
          <a:p>
            <a:r>
              <a:rPr lang="en-US" dirty="0" err="1"/>
              <a:t>samplefreq</a:t>
            </a:r>
            <a:r>
              <a:rPr lang="en-US" dirty="0"/>
              <a:t>=100 </a:t>
            </a:r>
            <a:r>
              <a:rPr lang="en-US" dirty="0" err="1"/>
              <a:t>printfreq</a:t>
            </a:r>
            <a:r>
              <a:rPr lang="en-US" dirty="0"/>
              <a:t>=1000 </a:t>
            </a:r>
          </a:p>
          <a:p>
            <a:r>
              <a:rPr lang="en-US" dirty="0" err="1"/>
              <a:t>burninfrac</a:t>
            </a:r>
            <a:r>
              <a:rPr lang="en-US" dirty="0"/>
              <a:t>=0.25 </a:t>
            </a:r>
            <a:r>
              <a:rPr lang="en-US" dirty="0" err="1"/>
              <a:t>nchains</a:t>
            </a:r>
            <a:r>
              <a:rPr lang="en-US" dirty="0"/>
              <a:t>=4;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47006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33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Тема Office</vt:lpstr>
      <vt:lpstr>Phylogenetic Analysis of the Spirochetes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 Шик</dc:creator>
  <cp:lastModifiedBy>Михаил Шик</cp:lastModifiedBy>
  <cp:revision>1</cp:revision>
  <dcterms:created xsi:type="dcterms:W3CDTF">2024-10-29T08:43:22Z</dcterms:created>
  <dcterms:modified xsi:type="dcterms:W3CDTF">2024-10-29T10:31:27Z</dcterms:modified>
</cp:coreProperties>
</file>