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bbf231fd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bbf231fd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bbf231fd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bbf231fd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bbf231fd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bbf231fd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bbf231fd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bbf231fd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bbf231fd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bbf231fd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300 Infrastructure pt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Tuvshin Dashtseren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2F2F2"/>
                </a:highlight>
              </a:rPr>
              <a:t>Deliverable #1 – Load balancer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608350" cy="21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2F2F2"/>
                </a:highlight>
              </a:rPr>
              <a:t>Deliverable #1 – Load balancer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2186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2F2F2"/>
                </a:highlight>
              </a:rPr>
              <a:t>Deliverable #2 – AMIs and launch configurations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29" y="1202525"/>
            <a:ext cx="8552744" cy="20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2F2F2"/>
                </a:highlight>
              </a:rPr>
              <a:t>Project Part 2 Deliverable #3 – Auto scaling groups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75" y="1152475"/>
            <a:ext cx="8990398" cy="245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2F2F2"/>
                </a:highlight>
              </a:rPr>
              <a:t>Project Part 2 Deliverable #3 – Auto scaling groups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63" y="1152475"/>
            <a:ext cx="8930874" cy="21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