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419" r:id="rId4"/>
    <p:sldId id="421" r:id="rId5"/>
    <p:sldId id="422" r:id="rId6"/>
    <p:sldId id="423" r:id="rId7"/>
    <p:sldId id="425" r:id="rId8"/>
    <p:sldId id="426" r:id="rId9"/>
    <p:sldId id="427" r:id="rId10"/>
    <p:sldId id="428" r:id="rId11"/>
    <p:sldId id="429" r:id="rId12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latin typeface="+mn-ea"/>
                <a:ea typeface="+mn-ea"/>
              </a:rPr>
              <a:t>카카오로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로그인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br>
              <a:rPr lang="en-US" altLang="ko-KR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연동가</a:t>
            </a:r>
            <a:r>
              <a:rPr lang="ko-KR" altLang="en-US" sz="4400" b="1" dirty="0">
                <a:latin typeface="+mn-ea"/>
                <a:ea typeface="+mn-ea"/>
              </a:rPr>
              <a:t>이드</a:t>
            </a:r>
            <a:endParaRPr lang="ko-KR" alt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Identity Providers - kakao - First Login Flow : first broker login with tmax policy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135" y="1236345"/>
            <a:ext cx="6966585" cy="5535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https://developers.kakao.com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접속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회원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가입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추가하기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723390"/>
            <a:ext cx="735584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Web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Hyperauth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도메인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입력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83055"/>
            <a:ext cx="832104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비지니스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사업자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영역으로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만들기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위해서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요함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654810"/>
            <a:ext cx="651891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Hyperauth Admin console </a:t>
            </a:r>
            <a:r>
              <a:rPr lang="ko-KR" altLang="en-US" sz="1600" dirty="0">
                <a:latin typeface="+mn-ea"/>
              </a:rPr>
              <a:t>로그인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Identity Providers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우측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상단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Add provider... - kakao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ClientID, Client Secret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채워넣어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야함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21460"/>
            <a:ext cx="860679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ym typeface="+mn-ea"/>
              </a:rPr>
              <a:t>카카오에</a:t>
            </a:r>
            <a:r>
              <a:rPr lang="en-US" altLang="ko-KR" b="1" dirty="0">
                <a:sym typeface="+mn-ea"/>
              </a:rPr>
              <a:t> hyperauth </a:t>
            </a:r>
            <a:r>
              <a:rPr lang="ko-KR" altLang="en-US" b="1" dirty="0">
                <a:sym typeface="+mn-ea"/>
              </a:rPr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Hyperauth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페이지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활성화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ON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수정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--&gt;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저장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t="6361" b="81538"/>
          <a:stretch>
            <a:fillRect/>
          </a:stretch>
        </p:blipFill>
        <p:spPr>
          <a:xfrm>
            <a:off x="268605" y="975360"/>
            <a:ext cx="8606790" cy="5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499995"/>
            <a:ext cx="6819265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First Broker Login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Fisrt Broker Login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34135"/>
            <a:ext cx="8606790" cy="3463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1097</Words>
  <Application>WPS Presentation</Application>
  <PresentationFormat>화면 슬라이드 쇼(4:3)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Office 테마</vt:lpstr>
      <vt:lpstr>카카오로 로그인  연동가이드</vt:lpstr>
      <vt:lpstr>카카오에 hyperauth 등록</vt:lpstr>
      <vt:lpstr>카카오에 hyperauth 등록</vt:lpstr>
      <vt:lpstr>카카오에 hyperauth 등록</vt:lpstr>
      <vt:lpstr>hyperauth에 카카오로 로그인 등록</vt:lpstr>
      <vt:lpstr>카카오에 hyperauth 등록</vt:lpstr>
      <vt:lpstr>hyperauth에 카카오로 로그인 등록</vt:lpstr>
      <vt:lpstr>hyperauth에 카카오로 로그인 등록</vt:lpstr>
      <vt:lpstr>hyperauth에 카카오로 로그인 등록</vt:lpstr>
      <vt:lpstr>hyperauth에 카카오로 로그인 flow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964</cp:revision>
  <cp:lastPrinted>2018-06-27T23:58:00Z</cp:lastPrinted>
  <dcterms:created xsi:type="dcterms:W3CDTF">2018-04-30T01:34:00Z</dcterms:created>
  <dcterms:modified xsi:type="dcterms:W3CDTF">2021-03-31T06:06:40Z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