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419" r:id="rId4"/>
    <p:sldId id="421" r:id="rId5"/>
    <p:sldId id="422" r:id="rId6"/>
    <p:sldId id="423" r:id="rId7"/>
    <p:sldId id="425" r:id="rId8"/>
    <p:sldId id="426" r:id="rId9"/>
    <p:sldId id="427" r:id="rId10"/>
    <p:sldId id="428" r:id="rId11"/>
    <p:sldId id="430" r:id="rId12"/>
    <p:sldId id="429" r:id="rId13"/>
  </p:sldIdLst>
  <p:sldSz cx="9144000" cy="6858000" type="screen4x3"/>
  <p:notesSz cx="992632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9A"/>
    <a:srgbClr val="FF9900"/>
    <a:srgbClr val="F7981F"/>
    <a:srgbClr val="9400D3"/>
    <a:srgbClr val="CB0000"/>
    <a:srgbClr val="337BB6"/>
    <a:srgbClr val="4A4A4A"/>
    <a:srgbClr val="4F6457"/>
    <a:srgbClr val="011A27"/>
    <a:srgbClr val="3B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3" d="100"/>
          <a:sy n="133" d="100"/>
        </p:scale>
        <p:origin x="157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4CC0-E33D-48EE-8029-B03C439A17A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4F53-F6F6-4160-BE8D-BD410150B9C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609D-FF6B-46EF-A03D-CF6982517708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0342-7897-48A3-9612-AA39B982CD6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▶작업완료\PR\회사소개서\티맥스소프트 회사소개서\(16.02) 티맥스소프트 회사소개서 업데이트\회사소개서_표지(16;9)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" y="-5408"/>
            <a:ext cx="9144536" cy="68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001838"/>
            <a:ext cx="5395686" cy="703943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4528457"/>
            <a:ext cx="6858000" cy="1280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514" y="218658"/>
            <a:ext cx="8606972" cy="561487"/>
          </a:xfrm>
        </p:spPr>
        <p:txBody>
          <a:bodyPr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8514" y="1110343"/>
            <a:ext cx="8606972" cy="5315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3950" y="6518756"/>
            <a:ext cx="2057400" cy="240847"/>
          </a:xfrm>
        </p:spPr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7" name="Rectangle 117"/>
          <p:cNvSpPr>
            <a:spLocks noChangeArrowheads="1"/>
          </p:cNvSpPr>
          <p:nvPr userDrawn="1"/>
        </p:nvSpPr>
        <p:spPr bwMode="auto">
          <a:xfrm>
            <a:off x="268514" y="730256"/>
            <a:ext cx="8606972" cy="52674"/>
          </a:xfrm>
          <a:prstGeom prst="rect">
            <a:avLst/>
          </a:prstGeom>
          <a:gradFill rotWithShape="1">
            <a:gsLst>
              <a:gs pos="0">
                <a:srgbClr val="22598E">
                  <a:gamma/>
                  <a:shade val="76078"/>
                  <a:invGamma/>
                </a:srgbClr>
              </a:gs>
              <a:gs pos="100000">
                <a:srgbClr val="22598E"/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lIns="68579" tIns="34289" rIns="68579" bIns="3428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sp>
        <p:nvSpPr>
          <p:cNvPr id="8" name="Rectangle 106"/>
          <p:cNvSpPr>
            <a:spLocks noChangeArrowheads="1"/>
          </p:cNvSpPr>
          <p:nvPr userDrawn="1"/>
        </p:nvSpPr>
        <p:spPr bwMode="auto">
          <a:xfrm>
            <a:off x="0" y="6809185"/>
            <a:ext cx="9144000" cy="48815"/>
          </a:xfrm>
          <a:prstGeom prst="rect">
            <a:avLst/>
          </a:prstGeom>
          <a:gradFill rotWithShape="1">
            <a:gsLst>
              <a:gs pos="0">
                <a:srgbClr val="29496D">
                  <a:gamma/>
                  <a:tint val="76078"/>
                  <a:invGamma/>
                </a:srgbClr>
              </a:gs>
              <a:gs pos="100000">
                <a:srgbClr val="29496D"/>
              </a:gs>
            </a:gsLst>
            <a:lin ang="5400000" scaled="1"/>
          </a:gradFill>
          <a:ln w="28575" algn="ctr">
            <a:noFill/>
            <a:miter lim="800000"/>
          </a:ln>
          <a:effectLst/>
        </p:spPr>
        <p:txBody>
          <a:bodyPr lIns="26999" tIns="26999" rIns="26999" bIns="2699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pic>
        <p:nvPicPr>
          <p:cNvPr id="9" name="Picture 2" descr="F:\▶자료\Tmax 로고\TmaxOS CI\TmaxOS_C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82" y="6590221"/>
            <a:ext cx="540060" cy="12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6889" y="3113023"/>
            <a:ext cx="5963549" cy="768095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latin typeface="+mn-ea"/>
                <a:ea typeface="+mn-ea"/>
              </a:rPr>
              <a:t>카카오로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로그인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br>
              <a:rPr lang="en-US" altLang="ko-KR" sz="4400" b="1" dirty="0">
                <a:latin typeface="+mn-ea"/>
                <a:ea typeface="+mn-ea"/>
              </a:rPr>
            </a:br>
            <a:r>
              <a:rPr lang="ko-KR" altLang="en-US" sz="4400" b="1" dirty="0">
                <a:latin typeface="+mn-ea"/>
                <a:ea typeface="+mn-ea"/>
              </a:rPr>
              <a:t>연동가</a:t>
            </a:r>
            <a:r>
              <a:rPr lang="ko-KR" altLang="en-US" sz="4400" b="1" dirty="0">
                <a:latin typeface="+mn-ea"/>
                <a:ea typeface="+mn-ea"/>
              </a:rPr>
              <a:t>이드</a:t>
            </a:r>
            <a:endParaRPr lang="ko-KR" altLang="en-US" sz="4400" b="1" dirty="0">
              <a:latin typeface="+mn-ea"/>
              <a:ea typeface="+mn-ea"/>
            </a:endParaRP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6072505" y="5633085"/>
            <a:ext cx="3071495" cy="768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+mn-ea"/>
                <a:ea typeface="+mn-ea"/>
              </a:rPr>
              <a:t>ck 1-3 </a:t>
            </a:r>
            <a:r>
              <a:rPr lang="ko-KR" altLang="en-US" sz="3200" b="1" dirty="0">
                <a:latin typeface="+mn-ea"/>
                <a:ea typeface="+mn-ea"/>
              </a:rPr>
              <a:t>우태건</a:t>
            </a:r>
            <a:endParaRPr lang="ko-KR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Authentication - browser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- Post login for idP with Tmax Policy </a:t>
            </a:r>
            <a:r>
              <a:rPr lang="ko-KR" altLang="en-US" sz="1600" dirty="0">
                <a:latin typeface="+mn-ea"/>
              </a:rPr>
              <a:t>등으로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970" y="1318260"/>
            <a:ext cx="8606790" cy="1851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Identity Providers - kakao - First Login Flow : first broker login with tmax policy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선택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              - Post Login Flow : post login for idP with tmax policies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선택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4865" y="1534795"/>
            <a:ext cx="6454775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https://developers.kakao.com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접속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회원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가입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내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애플리케이션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애플리케이션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추가하기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5475" y="1723390"/>
            <a:ext cx="7355840" cy="4847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플랫폼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Web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플랫폼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Hyperauth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도메인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입력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583055"/>
            <a:ext cx="832104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비지니스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사업자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정보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이메일을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동의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영역으로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만들기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위해서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요함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685" y="1654810"/>
            <a:ext cx="6518910" cy="4980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Hyperauth Admin console </a:t>
            </a:r>
            <a:r>
              <a:rPr lang="ko-KR" altLang="en-US" sz="1600" dirty="0">
                <a:latin typeface="+mn-ea"/>
              </a:rPr>
              <a:t>로그인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Identity Providers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우측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상단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Add provider... - kakao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ClientID, Client Secret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채워넣어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야함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521460"/>
            <a:ext cx="8606790" cy="4491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ym typeface="+mn-ea"/>
              </a:rPr>
              <a:t>카카오에</a:t>
            </a:r>
            <a:r>
              <a:rPr lang="en-US" altLang="ko-KR" b="1" dirty="0">
                <a:sym typeface="+mn-ea"/>
              </a:rPr>
              <a:t> hyperauth </a:t>
            </a:r>
            <a:r>
              <a:rPr lang="ko-KR" altLang="en-US" b="1" dirty="0">
                <a:sym typeface="+mn-ea"/>
              </a:rPr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Hyperauth Redirect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복사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카카오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페이지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활성화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상태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ON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으로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수정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Redirect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및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복사한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--&gt;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저장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rcRect t="6361" b="81538"/>
          <a:stretch>
            <a:fillRect/>
          </a:stretch>
        </p:blipFill>
        <p:spPr>
          <a:xfrm>
            <a:off x="268605" y="975360"/>
            <a:ext cx="8606790" cy="543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2499995"/>
            <a:ext cx="6819265" cy="4187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- Client ID : </a:t>
            </a:r>
            <a:r>
              <a:rPr lang="ko-KR" altLang="en-US" sz="1600" dirty="0">
                <a:latin typeface="+mn-ea"/>
              </a:rPr>
              <a:t>앱키</a:t>
            </a:r>
            <a:r>
              <a:rPr lang="en-US" altLang="ko-KR" sz="1600" dirty="0">
                <a:latin typeface="+mn-ea"/>
              </a:rPr>
              <a:t> - REST API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hyperauth 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Secret :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- Client Secret 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코드</a:t>
            </a:r>
            <a:r>
              <a:rPr lang="en-US" altLang="ko-KR" sz="1600" dirty="0">
                <a:latin typeface="+mn-ea"/>
              </a:rPr>
              <a:t> hyperauth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</a:t>
            </a:r>
            <a:r>
              <a:rPr lang="ko-KR" altLang="en-US" sz="1600" dirty="0">
                <a:latin typeface="+mn-ea"/>
              </a:rPr>
              <a:t>활설화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사용함으로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</a:t>
            </a:r>
            <a:r>
              <a:rPr lang="en-US" sz="1600" dirty="0">
                <a:latin typeface="+mn-ea"/>
              </a:rPr>
              <a:t> 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816" r="34131" b="4853"/>
          <a:stretch>
            <a:fillRect/>
          </a:stretch>
        </p:blipFill>
        <p:spPr>
          <a:xfrm>
            <a:off x="528955" y="2430145"/>
            <a:ext cx="3759835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4472305"/>
            <a:ext cx="4958080" cy="20466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05" y="780415"/>
            <a:ext cx="7525385" cy="1370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- Client ID : </a:t>
            </a:r>
            <a:r>
              <a:rPr lang="ko-KR" altLang="en-US" sz="1600" dirty="0">
                <a:latin typeface="+mn-ea"/>
              </a:rPr>
              <a:t>앱키</a:t>
            </a:r>
            <a:r>
              <a:rPr lang="en-US" altLang="ko-KR" sz="1600" dirty="0">
                <a:latin typeface="+mn-ea"/>
              </a:rPr>
              <a:t> - REST API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hyperauth 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Secret :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- Client Secret 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코드</a:t>
            </a:r>
            <a:r>
              <a:rPr lang="en-US" altLang="ko-KR" sz="1600" dirty="0">
                <a:latin typeface="+mn-ea"/>
              </a:rPr>
              <a:t> hyperauth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</a:t>
            </a:r>
            <a:r>
              <a:rPr lang="ko-KR" altLang="en-US" sz="1600" dirty="0">
                <a:latin typeface="+mn-ea"/>
              </a:rPr>
              <a:t>활설화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사용함으로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</a:t>
            </a:r>
            <a:r>
              <a:rPr lang="en-US" sz="1600" dirty="0">
                <a:latin typeface="+mn-ea"/>
              </a:rPr>
              <a:t> 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816" r="34131" b="4853"/>
          <a:stretch>
            <a:fillRect/>
          </a:stretch>
        </p:blipFill>
        <p:spPr>
          <a:xfrm>
            <a:off x="528955" y="2430145"/>
            <a:ext cx="3759835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4472305"/>
            <a:ext cx="4958080" cy="20466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05" y="780415"/>
            <a:ext cx="7525385" cy="1370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Authentication - First Broker Login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- Fisrt Broker Login With Tmax Policy </a:t>
            </a:r>
            <a:r>
              <a:rPr lang="ko-KR" altLang="en-US" sz="1600" dirty="0">
                <a:latin typeface="+mn-ea"/>
              </a:rPr>
              <a:t>등으로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970" y="1334135"/>
            <a:ext cx="8606790" cy="3463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1301</Words>
  <Application>WPS Presentation</Application>
  <PresentationFormat>화면 슬라이드 쇼(4:3)</PresentationFormat>
  <Paragraphs>167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Nanum Gothic Regular</vt:lpstr>
      <vt:lpstr>맑은 고딕</vt:lpstr>
      <vt:lpstr>Microsoft YaHei</vt:lpstr>
      <vt:lpstr>Arial Unicode MS</vt:lpstr>
      <vt:lpstr>Calibri Light</vt:lpstr>
      <vt:lpstr>Calibri</vt:lpstr>
      <vt:lpstr>바탕체</vt:lpstr>
      <vt:lpstr>Office 테마</vt:lpstr>
      <vt:lpstr>카카오로 로그인  연동가이드</vt:lpstr>
      <vt:lpstr>카카오에 hyperauth 등록</vt:lpstr>
      <vt:lpstr>카카오에 hyperauth 등록</vt:lpstr>
      <vt:lpstr>카카오에 hyperauth 등록</vt:lpstr>
      <vt:lpstr>hyperauth에 카카오로 로그인 등록</vt:lpstr>
      <vt:lpstr>카카오에 hyperauth 등록</vt:lpstr>
      <vt:lpstr>hyperauth에 카카오로 로그인 등록</vt:lpstr>
      <vt:lpstr>hyperauth에 카카오로 로그인 등록</vt:lpstr>
      <vt:lpstr>hyperauth에 카카오로 로그인 flow 설계</vt:lpstr>
      <vt:lpstr>hyperauth에 카카오로 로그인 flow 설계</vt:lpstr>
      <vt:lpstr>hyperauth에 카카오로 로그인 flow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 Master</dc:title>
  <dc:creator>Tmax</dc:creator>
  <cp:lastModifiedBy>WooLAB</cp:lastModifiedBy>
  <cp:revision>966</cp:revision>
  <cp:lastPrinted>2018-06-27T23:58:00Z</cp:lastPrinted>
  <dcterms:created xsi:type="dcterms:W3CDTF">2018-04-30T01:34:00Z</dcterms:created>
  <dcterms:modified xsi:type="dcterms:W3CDTF">2021-03-31T08:00:14Z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