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419" r:id="rId4"/>
    <p:sldId id="463" r:id="rId5"/>
    <p:sldId id="464" r:id="rId6"/>
    <p:sldId id="465" r:id="rId7"/>
    <p:sldId id="468" r:id="rId8"/>
    <p:sldId id="443" r:id="rId9"/>
    <p:sldId id="466" r:id="rId10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6809" y="3433698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+mn-ea"/>
                <a:ea typeface="+mn-ea"/>
              </a:rPr>
              <a:t> </a:t>
            </a:r>
            <a:br>
              <a:rPr lang="en-US" sz="4400" b="1" dirty="0">
                <a:latin typeface="+mn-ea"/>
                <a:ea typeface="+mn-ea"/>
              </a:rPr>
            </a:br>
            <a:r>
              <a:rPr lang="en-US" sz="4400" b="1" dirty="0">
                <a:latin typeface="+mn-ea"/>
                <a:ea typeface="+mn-ea"/>
              </a:rPr>
              <a:t>Keycloak-Gatekeeper</a:t>
            </a:r>
            <a:br>
              <a:rPr lang="en-US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적용</a:t>
            </a:r>
            <a:br>
              <a:rPr lang="en-US" sz="4400" b="1" dirty="0">
                <a:latin typeface="+mn-ea"/>
                <a:ea typeface="+mn-ea"/>
              </a:rPr>
            </a:br>
            <a:endParaRPr 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5149850" y="5781040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2021-11-22</a:t>
            </a:r>
            <a:endParaRPr lang="en-US" sz="3200" b="1" dirty="0">
              <a:latin typeface="+mn-ea"/>
              <a:ea typeface="+mn-ea"/>
            </a:endParaRPr>
          </a:p>
          <a:p>
            <a:pPr algn="l"/>
            <a:endParaRPr lang="en-US" sz="3200" b="1" dirty="0">
              <a:latin typeface="+mn-ea"/>
              <a:ea typeface="+mn-ea"/>
            </a:endParaRPr>
          </a:p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514" y="219293"/>
            <a:ext cx="8606972" cy="561487"/>
          </a:xfrm>
        </p:spPr>
        <p:txBody>
          <a:bodyPr/>
          <a:lstStyle/>
          <a:p>
            <a:r>
              <a:rPr lang="en-US" altLang="ko-KR" b="1" dirty="0"/>
              <a:t>Why &amp; What Keycloak-Gatekeeper? 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인증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인가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과정이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없는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서비스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Hyperauth(keycloak) </a:t>
            </a:r>
            <a:r>
              <a:rPr lang="ko-KR" altLang="en-US" sz="1400" dirty="0">
                <a:latin typeface="+mn-ea"/>
              </a:rPr>
              <a:t>과의</a:t>
            </a:r>
            <a:r>
              <a:rPr lang="en-US" altLang="ko-KR" sz="1400" dirty="0">
                <a:latin typeface="+mn-ea"/>
              </a:rPr>
              <a:t> OIDC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지원하지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않는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서비스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Ex) Kibana (</a:t>
            </a:r>
            <a:r>
              <a:rPr lang="ko-KR" altLang="en-US" sz="1600" dirty="0">
                <a:latin typeface="+mn-ea"/>
              </a:rPr>
              <a:t>사실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지원하지만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유료</a:t>
            </a:r>
            <a:r>
              <a:rPr lang="en-US" altLang="ko-KR" sz="1600" dirty="0">
                <a:latin typeface="+mn-ea"/>
              </a:rPr>
              <a:t>), Jaeger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Reverse Proxy </a:t>
            </a:r>
            <a:r>
              <a:rPr lang="ko-KR" altLang="en-US" sz="1600" dirty="0">
                <a:latin typeface="+mn-ea"/>
              </a:rPr>
              <a:t>방식으로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인증과정을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제공할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있다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&lt; </a:t>
            </a:r>
            <a:r>
              <a:rPr lang="ko-KR" altLang="en-US" sz="1600" dirty="0">
                <a:latin typeface="+mn-ea"/>
              </a:rPr>
              <a:t>관련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자료</a:t>
            </a:r>
            <a:r>
              <a:rPr lang="en-US" altLang="ko-KR" sz="1600" dirty="0">
                <a:latin typeface="+mn-ea"/>
              </a:rPr>
              <a:t> &gt;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Github : https://github.com/louketo/louketo-proxy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DeployGuide : https://github.com/louketo/louketo-proxy/blob/master/docs/user-guide.md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Configuration : https://github.com/onaci/keycloak-gatekeeper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</a:t>
            </a:r>
            <a:r>
              <a:rPr lang="ko-KR" altLang="en-US" b="1" dirty="0"/>
              <a:t>설정</a:t>
            </a:r>
            <a:r>
              <a:rPr lang="en-US" altLang="ko-KR" b="1" dirty="0"/>
              <a:t> 1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7797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Tmax Realm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sz="1600" dirty="0">
                <a:latin typeface="+mn-ea"/>
              </a:rPr>
              <a:t> gatekeeper Client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Protocol : openid-connect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Access Type : confidential</a:t>
            </a:r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270" y="1664335"/>
            <a:ext cx="7397115" cy="4937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</a:t>
            </a:r>
            <a:r>
              <a:rPr lang="ko-KR" altLang="en-US" b="1" dirty="0"/>
              <a:t>설정</a:t>
            </a:r>
            <a:r>
              <a:rPr lang="en-US" altLang="ko-KR" b="1" dirty="0"/>
              <a:t> 2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7797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client / gatekeeper / credentials : secret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(client secret)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\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en-US" sz="1600" dirty="0">
                <a:latin typeface="+mn-ea"/>
                <a:sym typeface="+mn-ea"/>
              </a:rPr>
              <a:t>client / gatekeeper / roles / gatekeeper-manager client role </a:t>
            </a:r>
            <a:r>
              <a:rPr lang="ko-KR" altLang="en-US" sz="1600" dirty="0">
                <a:latin typeface="+mn-ea"/>
                <a:sym typeface="+mn-ea"/>
              </a:rPr>
              <a:t>생성</a:t>
            </a:r>
            <a:r>
              <a:rPr lang="en-US" altLang="ko-KR" sz="1600" dirty="0">
                <a:latin typeface="+mn-ea"/>
                <a:sym typeface="+mn-ea"/>
              </a:rPr>
              <a:t> ( </a:t>
            </a:r>
            <a:r>
              <a:rPr lang="ko-KR" altLang="en-US" sz="1600" dirty="0">
                <a:latin typeface="+mn-ea"/>
                <a:sym typeface="+mn-ea"/>
              </a:rPr>
              <a:t>인가를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위해서</a:t>
            </a:r>
            <a:r>
              <a:rPr lang="en-US" altLang="ko-KR" sz="1600" dirty="0">
                <a:latin typeface="+mn-ea"/>
                <a:sym typeface="+mn-ea"/>
              </a:rPr>
              <a:t> )</a:t>
            </a:r>
            <a:endParaRPr lang="en-US" altLang="ko-KR" sz="1600" dirty="0">
              <a:latin typeface="+mn-ea"/>
              <a:sym typeface="+mn-ea"/>
            </a:endParaRPr>
          </a:p>
          <a:p>
            <a:r>
              <a:rPr lang="en-US" altLang="ko-KR" sz="1600" dirty="0">
                <a:latin typeface="+mn-ea"/>
                <a:sym typeface="+mn-ea"/>
              </a:rPr>
              <a:t>  - gatekeeper-manager client role</a:t>
            </a:r>
            <a:r>
              <a:rPr lang="ko-KR" altLang="en-US" sz="1600" dirty="0">
                <a:latin typeface="+mn-ea"/>
                <a:sym typeface="+mn-ea"/>
              </a:rPr>
              <a:t>을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가진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사람만</a:t>
            </a:r>
            <a:r>
              <a:rPr lang="en-US" altLang="ko-KR" sz="1600" dirty="0">
                <a:latin typeface="+mn-ea"/>
                <a:sym typeface="+mn-ea"/>
              </a:rPr>
              <a:t> client </a:t>
            </a:r>
            <a:r>
              <a:rPr lang="ko-KR" altLang="en-US" sz="1600" dirty="0">
                <a:latin typeface="+mn-ea"/>
                <a:sym typeface="+mn-ea"/>
              </a:rPr>
              <a:t>서비스에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로그인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할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수</a:t>
            </a:r>
            <a:r>
              <a:rPr lang="en-US" altLang="ko-KR" sz="1600" dirty="0">
                <a:latin typeface="+mn-ea"/>
                <a:sym typeface="+mn-ea"/>
              </a:rPr>
              <a:t> </a:t>
            </a:r>
            <a:r>
              <a:rPr lang="ko-KR" altLang="en-US" sz="1600" dirty="0">
                <a:latin typeface="+mn-ea"/>
                <a:sym typeface="+mn-ea"/>
              </a:rPr>
              <a:t>있다</a:t>
            </a:r>
            <a:r>
              <a:rPr lang="en-US" altLang="ko-KR" sz="1600" dirty="0">
                <a:latin typeface="+mn-ea"/>
                <a:sym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181735"/>
            <a:ext cx="8606790" cy="2329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" y="4112260"/>
            <a:ext cx="7519035" cy="2508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</a:t>
            </a:r>
            <a:r>
              <a:rPr lang="ko-KR" altLang="en-US" b="1" dirty="0"/>
              <a:t>설정</a:t>
            </a:r>
            <a:r>
              <a:rPr lang="en-US" altLang="ko-KR" b="1" dirty="0"/>
              <a:t> 3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182245" y="8432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관리자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계정</a:t>
            </a:r>
            <a:r>
              <a:rPr lang="en-US" altLang="ko-KR" sz="1600" dirty="0">
                <a:latin typeface="+mn-ea"/>
              </a:rPr>
              <a:t> / role mappings / client roles : gatekeeper </a:t>
            </a:r>
            <a:r>
              <a:rPr lang="ko-KR" altLang="en-US" sz="1600" dirty="0">
                <a:latin typeface="+mn-ea"/>
              </a:rPr>
              <a:t>에서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생성한</a:t>
            </a:r>
            <a:r>
              <a:rPr lang="en-US" altLang="ko-KR" sz="1600" dirty="0">
                <a:latin typeface="+mn-ea"/>
              </a:rPr>
              <a:t> role 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부여한다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관리자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유저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그룹에</a:t>
            </a:r>
            <a:r>
              <a:rPr lang="en-US" altLang="ko-KR" sz="1600" dirty="0">
                <a:latin typeface="+mn-ea"/>
              </a:rPr>
              <a:t> Role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부여해서</a:t>
            </a:r>
            <a:r>
              <a:rPr lang="en-US" altLang="ko-KR" sz="1600" dirty="0">
                <a:latin typeface="+mn-ea"/>
              </a:rPr>
              <a:t> group</a:t>
            </a:r>
            <a:r>
              <a:rPr lang="ko-KR" altLang="en-US" sz="1600" dirty="0">
                <a:latin typeface="+mn-ea"/>
              </a:rPr>
              <a:t>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수도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있다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" y="1207770"/>
            <a:ext cx="7896860" cy="271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4436110"/>
            <a:ext cx="8277860" cy="2020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</a:t>
            </a:r>
            <a:r>
              <a:rPr lang="ko-KR" altLang="en-US" b="1" dirty="0"/>
              <a:t>설정</a:t>
            </a:r>
            <a:r>
              <a:rPr lang="en-US" altLang="ko-KR" b="1" dirty="0"/>
              <a:t> 4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182245" y="8432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client / gatekeeper / Mappers / Create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- Access Token Audience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gatekeeper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포함시키기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위함</a:t>
            </a:r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245" y="1466215"/>
            <a:ext cx="8606790" cy="3425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Keycloak Gatekeeper Deploy 1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779780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인증을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추가하고자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하는</a:t>
            </a:r>
            <a:r>
              <a:rPr lang="en-US" altLang="ko-KR" sz="1600" dirty="0">
                <a:latin typeface="+mn-ea"/>
              </a:rPr>
              <a:t> Pod </a:t>
            </a:r>
            <a:r>
              <a:rPr lang="ko-KR" altLang="en-US" sz="1600" dirty="0">
                <a:latin typeface="+mn-ea"/>
              </a:rPr>
              <a:t>의</a:t>
            </a:r>
            <a:r>
              <a:rPr lang="en-US" altLang="ko-KR" sz="1600" dirty="0">
                <a:latin typeface="+mn-ea"/>
              </a:rPr>
              <a:t> SideCar </a:t>
            </a:r>
            <a:r>
              <a:rPr lang="ko-KR" altLang="en-US" sz="1600" dirty="0">
                <a:latin typeface="+mn-ea"/>
              </a:rPr>
              <a:t>형태로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제공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예시</a:t>
            </a:r>
            <a:r>
              <a:rPr lang="en-US" altLang="ko-KR" sz="1600" dirty="0">
                <a:latin typeface="+mn-ea"/>
              </a:rPr>
              <a:t>) Jaeger-query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Gatekeeper 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추가하는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예제</a:t>
            </a:r>
            <a:r>
              <a:rPr lang="en-US" altLang="ko-KR" sz="1600" dirty="0">
                <a:latin typeface="+mn-ea"/>
              </a:rPr>
              <a:t> Yaml</a:t>
            </a:r>
            <a:endParaRPr lang="en-US" altLang="ko-KR" sz="16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https://github.com/tmax-cloud/hyperauth/tree/main/guide/keycloak-gatekeeper/jaeger-gatekeeper-deploy.yaml</a:t>
            </a:r>
            <a:endParaRPr lang="en-US" altLang="ko-KR" sz="1200" b="1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625600"/>
            <a:ext cx="5038725" cy="5133975"/>
          </a:xfrm>
          <a:prstGeom prst="rect">
            <a:avLst/>
          </a:prstGeom>
        </p:spPr>
      </p:pic>
      <p:sp>
        <p:nvSpPr>
          <p:cNvPr id="7" name="직사각형 4"/>
          <p:cNvSpPr/>
          <p:nvPr/>
        </p:nvSpPr>
        <p:spPr>
          <a:xfrm>
            <a:off x="4163060" y="307403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복사해둔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client secret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값으로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교체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1677035" y="330835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Service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에도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3000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포트를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노출해주어야한다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4"/>
          <p:cNvSpPr/>
          <p:nvPr/>
        </p:nvSpPr>
        <p:spPr>
          <a:xfrm>
            <a:off x="3166110" y="352933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실제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application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사용할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Port.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4291965" y="370268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Hyperauth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주소로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변경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3166110" y="416115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경우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제거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직사각형 4"/>
          <p:cNvSpPr/>
          <p:nvPr/>
        </p:nvSpPr>
        <p:spPr>
          <a:xfrm>
            <a:off x="2256790" y="435864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경우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제거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2105660" y="518160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Metric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안할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경우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제거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3967480" y="540893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랜덤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키로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변경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4"/>
          <p:cNvSpPr/>
          <p:nvPr/>
        </p:nvSpPr>
        <p:spPr>
          <a:xfrm>
            <a:off x="3621405" y="560832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기획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및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디자인에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따라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html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파일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변경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필요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직사각형 4"/>
          <p:cNvSpPr/>
          <p:nvPr/>
        </p:nvSpPr>
        <p:spPr>
          <a:xfrm>
            <a:off x="4291965" y="585025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앞서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작업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gatekeeper-manager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로그인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가능하다는설정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직사각형 4"/>
          <p:cNvSpPr/>
          <p:nvPr/>
        </p:nvSpPr>
        <p:spPr>
          <a:xfrm>
            <a:off x="2256790" y="606361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사용자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브라우저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쿠키의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keycloak access token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암호화하는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옵션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직사각형 4"/>
          <p:cNvSpPr/>
          <p:nvPr/>
        </p:nvSpPr>
        <p:spPr>
          <a:xfrm>
            <a:off x="2522855" y="498348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암호화한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refresh token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추가적으로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쿠키로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저장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직사각형 4"/>
          <p:cNvSpPr/>
          <p:nvPr/>
        </p:nvSpPr>
        <p:spPr>
          <a:xfrm>
            <a:off x="1224280" y="6256020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디버깅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로그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활성화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옵션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Keycloak Gatekeeper Deploy 2</a:t>
            </a:r>
            <a:endParaRPr lang="en-US" altLang="ko-KR" b="1" dirty="0"/>
          </a:p>
        </p:txBody>
      </p:sp>
      <p:sp>
        <p:nvSpPr>
          <p:cNvPr id="29" name="직사각형 4"/>
          <p:cNvSpPr/>
          <p:nvPr/>
        </p:nvSpPr>
        <p:spPr>
          <a:xfrm>
            <a:off x="104140" y="780415"/>
            <a:ext cx="9101455" cy="5613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https://github.com/tmax-cloud/hyperauth/blob/main/guide/keycloak-gatekeeper/jaeger-gatekeeper-service.yaml</a:t>
            </a:r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https://github.com/tmax-cloud/hyperauth/blob/main/guide/keycloak-gatekeeper/jaeger-gatekeeper-forbidden-cm.yaml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 - html </a:t>
            </a:r>
            <a:r>
              <a:rPr lang="ko-KR" altLang="en-US" sz="1200" b="1" dirty="0">
                <a:latin typeface="+mn-ea"/>
              </a:rPr>
              <a:t>마지만</a:t>
            </a:r>
            <a:r>
              <a:rPr lang="en-US" altLang="ko-KR" sz="1200" b="1" dirty="0">
                <a:latin typeface="+mn-ea"/>
              </a:rPr>
              <a:t> logout A</a:t>
            </a:r>
            <a:r>
              <a:rPr lang="ko-KR" altLang="en-US" sz="1200" b="1" dirty="0">
                <a:latin typeface="+mn-ea"/>
              </a:rPr>
              <a:t>태그</a:t>
            </a:r>
            <a:r>
              <a:rPr lang="en-US" altLang="ko-KR" sz="1200" b="1" dirty="0">
                <a:latin typeface="+mn-ea"/>
              </a:rPr>
              <a:t> redirect </a:t>
            </a:r>
            <a:r>
              <a:rPr lang="ko-KR" altLang="en-US" sz="1200" b="1" dirty="0">
                <a:latin typeface="+mn-ea"/>
              </a:rPr>
              <a:t>주소를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실제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노출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주소로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변경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해주어야한다</a:t>
            </a:r>
            <a:r>
              <a:rPr lang="en-US" altLang="ko-KR" sz="1200" b="1" dirty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 - 192.168.9.152:3000 </a:t>
            </a:r>
            <a:r>
              <a:rPr lang="ko-KR" altLang="en-US" sz="1200" b="1" dirty="0">
                <a:latin typeface="+mn-ea"/>
              </a:rPr>
              <a:t>부분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t="7443"/>
          <a:stretch>
            <a:fillRect/>
          </a:stretch>
        </p:blipFill>
        <p:spPr>
          <a:xfrm>
            <a:off x="381000" y="1094105"/>
            <a:ext cx="3075305" cy="3119120"/>
          </a:xfrm>
          <a:prstGeom prst="rect">
            <a:avLst/>
          </a:prstGeom>
        </p:spPr>
      </p:pic>
      <p:sp>
        <p:nvSpPr>
          <p:cNvPr id="7" name="직사각형 4"/>
          <p:cNvSpPr/>
          <p:nvPr/>
        </p:nvSpPr>
        <p:spPr>
          <a:xfrm>
            <a:off x="2007235" y="3151505"/>
            <a:ext cx="4098290" cy="240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gatekeeper listen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포트만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노출하고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jaeger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포트는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노출할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필요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X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ko-KR" altLang="en-US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1988</Words>
  <Application>WPS Presentation</Application>
  <PresentationFormat>화면 슬라이드 쇼(4:3)</PresentationFormat>
  <Paragraphs>268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바탕체</vt:lpstr>
      <vt:lpstr>Office 테마</vt:lpstr>
      <vt:lpstr>  Keycloak-Gatekeeper 적용 </vt:lpstr>
      <vt:lpstr>Why &amp; What Keycloak-Gatekeeper? </vt:lpstr>
      <vt:lpstr>Hyperauth 설정 1</vt:lpstr>
      <vt:lpstr>Hyperauth 설정 2</vt:lpstr>
      <vt:lpstr>Hyperauth 설정 3</vt:lpstr>
      <vt:lpstr>Hyperauth 설정 3</vt:lpstr>
      <vt:lpstr>Keycloak Gatekeeper Deploy 1</vt:lpstr>
      <vt:lpstr>Keycloak Gatekeeper Deploy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978</cp:revision>
  <cp:lastPrinted>2018-06-27T23:58:00Z</cp:lastPrinted>
  <dcterms:created xsi:type="dcterms:W3CDTF">2018-04-30T01:34:00Z</dcterms:created>
  <dcterms:modified xsi:type="dcterms:W3CDTF">2021-12-01T12:41:39Z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BE06814F85684C5097D571D04DA4F09D</vt:lpwstr>
  </property>
</Properties>
</file>