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9" r:id="rId4"/>
    <p:sldId id="257" r:id="rId5"/>
    <p:sldId id="260" r:id="rId6"/>
    <p:sldId id="261" r:id="rId7"/>
    <p:sldId id="267" r:id="rId8"/>
    <p:sldId id="268" r:id="rId9"/>
    <p:sldId id="271" r:id="rId10"/>
    <p:sldId id="277" r:id="rId11"/>
    <p:sldId id="275" r:id="rId12"/>
    <p:sldId id="276" r:id="rId14"/>
    <p:sldId id="279" r:id="rId15"/>
    <p:sldId id="280" r:id="rId16"/>
    <p:sldId id="269" r:id="rId17"/>
    <p:sldId id="270" r:id="rId18"/>
    <p:sldId id="282" r:id="rId19"/>
    <p:sldId id="281" r:id="rId20"/>
    <p:sldId id="263" r:id="rId21"/>
    <p:sldId id="264" r:id="rId22"/>
    <p:sldId id="265" r:id="rId23"/>
    <p:sldId id="266" r:id="rId24"/>
    <p:sldId id="272" r:id="rId25"/>
    <p:sldId id="273" r:id="rId26"/>
    <p:sldId id="274" r:id="rId27"/>
    <p:sldId id="278" r:id="rId28"/>
    <p:sldId id="258" r:id="rId29"/>
    <p:sldId id="262" r:id="rId30"/>
    <p:sldId id="284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5EE82-CAC4-44A9-A9EC-118C5F787CBB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0FC53-5630-467A-8275-604C4E0E9457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0FC53-5630-467A-8275-604C4E0E945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5533-266F-41F5-A97F-D2B32049B53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6B17-551F-4C0A-89B6-35B1768C8D65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freemarker.apache.org/docs/dgui.html" TargetMode="External"/><Relationship Id="rId4" Type="http://schemas.openxmlformats.org/officeDocument/2006/relationships/hyperlink" Target="https://sjh836.tistory.com/132" TargetMode="External"/><Relationship Id="rId3" Type="http://schemas.openxmlformats.org/officeDocument/2006/relationships/hyperlink" Target="https://www.w3schools.com/jsref/dom_obj_form.asp" TargetMode="External"/><Relationship Id="rId2" Type="http://schemas.openxmlformats.org/officeDocument/2006/relationships/hyperlink" Target="https://dev.to/sandeepbalachandran/how-to-add-custom-theme-in-keycloak-2854" TargetMode="External"/><Relationship Id="rId1" Type="http://schemas.openxmlformats.org/officeDocument/2006/relationships/hyperlink" Target="https://www.keycloak.org/docs/latest/server_development/#_them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Keycloak</a:t>
            </a:r>
            <a:r>
              <a:rPr lang="en-US" altLang="ko-KR" sz="4000" dirty="0"/>
              <a:t> theme </a:t>
            </a:r>
            <a:r>
              <a:rPr lang="ko-KR" altLang="en-US" sz="4000" dirty="0"/>
              <a:t>인수인계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362" y="453081"/>
            <a:ext cx="362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</a:t>
            </a:r>
            <a:r>
              <a:rPr lang="en-US" altLang="ko-KR" b="1" dirty="0" err="1" smtClean="0"/>
              <a:t>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화면 기본구조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login.ftl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예시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817" y="1167586"/>
            <a:ext cx="7708686" cy="3174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7968" y="5259450"/>
            <a:ext cx="779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</a:t>
            </a:r>
            <a:r>
              <a:rPr lang="en-US" altLang="ko-KR" dirty="0" err="1" smtClean="0"/>
              <a:t>max</a:t>
            </a:r>
            <a:r>
              <a:rPr lang="ko-KR" altLang="en-US" dirty="0" smtClean="0"/>
              <a:t>테마의 모든 화면들은 </a:t>
            </a:r>
            <a:r>
              <a:rPr lang="en-US" altLang="ko-KR" dirty="0" err="1" smtClean="0"/>
              <a:t>template.ftl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사용하고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ection</a:t>
            </a:r>
            <a:r>
              <a:rPr lang="ko-KR" altLang="en-US" dirty="0" smtClean="0"/>
              <a:t>의 이름에 따라 분기 처리하여 그 안을 채워줄 화면을 만들어줌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93773" y="2215977"/>
            <a:ext cx="7059827" cy="2126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93773" y="1927653"/>
            <a:ext cx="2677297" cy="19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1070" y="602887"/>
            <a:ext cx="548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Template.ftl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&lt;#nested “header”&gt; </a:t>
            </a:r>
            <a:r>
              <a:rPr lang="ko-KR" altLang="en-US" dirty="0" smtClean="0"/>
              <a:t>에 들어갈 내용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5621" y="4529286"/>
            <a:ext cx="524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Template.ftl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&lt;#nested “form”&gt; </a:t>
            </a:r>
            <a:r>
              <a:rPr lang="ko-KR" altLang="en-US" dirty="0" smtClean="0"/>
              <a:t>에 들어갈 내용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71070" y="972219"/>
            <a:ext cx="930876" cy="955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888627" y="4168455"/>
            <a:ext cx="864973" cy="36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94" y="272363"/>
            <a:ext cx="7665136" cy="3156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1" y="453081"/>
            <a:ext cx="200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</a:t>
            </a:r>
            <a:r>
              <a:rPr lang="en-US" altLang="ko-KR" b="1" dirty="0" err="1" smtClean="0"/>
              <a:t>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화면 기본구조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 err="1" smtClean="0"/>
              <a:t>login.ftl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예시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40259" y="3520472"/>
            <a:ext cx="1026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lang="en-US" altLang="ko-KR" dirty="0" smtClean="0"/>
              <a:t>orm</a:t>
            </a:r>
            <a:r>
              <a:rPr lang="ko-KR" altLang="en-US" dirty="0" smtClean="0"/>
              <a:t>태그 안에서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시 수행할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각 화면을 뿌려줄 때 </a:t>
            </a:r>
            <a:r>
              <a:rPr lang="en-US" altLang="ko-KR" dirty="0" err="1" smtClean="0"/>
              <a:t>keycloak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서버에서 넣어준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데이터로 지정하는 것이 일반적인 구조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에서 위와 같이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값을 지정해주면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로그인버튼</a:t>
            </a:r>
            <a:r>
              <a:rPr lang="ko-KR" altLang="en-US" dirty="0" smtClean="0"/>
              <a:t> 클릭으로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 이루어질 때 로그인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이 이루어짐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06" y="4812274"/>
            <a:ext cx="8229600" cy="1711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398" y="6550223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로그인버튼</a:t>
            </a:r>
            <a:r>
              <a:rPr lang="ko-KR" altLang="en-US" sz="1400" dirty="0" smtClean="0"/>
              <a:t> 동작예시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362" y="453081"/>
            <a:ext cx="389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</a:t>
            </a:r>
            <a:r>
              <a:rPr lang="en-US" altLang="ko-KR" b="1" dirty="0" err="1" smtClean="0"/>
              <a:t>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화면 기본구조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register.ftl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예시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32238" y="5946348"/>
            <a:ext cx="788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 submit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들에 입력된 값이 </a:t>
            </a:r>
            <a:r>
              <a:rPr lang="en-US" altLang="ko-KR" dirty="0" smtClean="0"/>
              <a:t>Form Data</a:t>
            </a:r>
            <a:r>
              <a:rPr lang="ko-KR" altLang="en-US" dirty="0" smtClean="0"/>
              <a:t>로 들어감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311" y="1007079"/>
            <a:ext cx="8938010" cy="47546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362" y="453081"/>
            <a:ext cx="389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</a:t>
            </a:r>
            <a:r>
              <a:rPr lang="en-US" altLang="ko-KR" b="1" dirty="0" err="1" smtClean="0"/>
              <a:t>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화면 기본구조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register.ftl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예시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73787" y="774719"/>
            <a:ext cx="183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(register.js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938" y="2682135"/>
            <a:ext cx="11139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존재하지 않으나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form data</a:t>
            </a:r>
            <a:r>
              <a:rPr lang="ko-KR" altLang="en-US" dirty="0" smtClean="0"/>
              <a:t>로 같이 보내줘야 할 값이 있을 땐 </a:t>
            </a:r>
            <a:r>
              <a:rPr lang="en-US" altLang="ko-KR" dirty="0" err="1" smtClean="0"/>
              <a:t>js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추가하여 보내주고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 </a:t>
            </a:r>
            <a:r>
              <a:rPr lang="en-US" altLang="ko-KR" dirty="0" smtClean="0">
                <a:ea typeface="HyhwpEQ" panose="02030600000101010101" pitchFamily="18" charset="-127"/>
              </a:rPr>
              <a:t>※ </a:t>
            </a:r>
            <a:r>
              <a:rPr lang="ko-KR" altLang="en-US" dirty="0" smtClean="0"/>
              <a:t>회원가입 화면에서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user.attributes</a:t>
            </a:r>
            <a:r>
              <a:rPr lang="en-US" altLang="ko-KR" dirty="0" smtClean="0"/>
              <a:t>.[attribute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]＇</a:t>
            </a:r>
            <a:r>
              <a:rPr lang="ko-KR" altLang="en-US" dirty="0" smtClean="0"/>
              <a:t>형식으로 지정해주면 사용자계정 생성 시 </a:t>
            </a:r>
            <a:r>
              <a:rPr lang="en-US" altLang="ko-KR" dirty="0" smtClean="0"/>
              <a:t>user attribute</a:t>
            </a:r>
            <a:r>
              <a:rPr lang="ko-KR" altLang="en-US" dirty="0" smtClean="0"/>
              <a:t>으로 해당 이름의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이 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137" y="862860"/>
            <a:ext cx="5581650" cy="1819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44" y="4159463"/>
            <a:ext cx="9811264" cy="26259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0076" y="6161903"/>
            <a:ext cx="504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(admin console</a:t>
            </a:r>
            <a:r>
              <a:rPr lang="ko-KR" altLang="en-US" dirty="0" smtClean="0"/>
              <a:t>에서 확인한 </a:t>
            </a:r>
            <a:r>
              <a:rPr lang="en-US" altLang="ko-KR" dirty="0" smtClean="0"/>
              <a:t>user attribute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39" y="1081859"/>
            <a:ext cx="5491805" cy="3343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74" y="1298232"/>
            <a:ext cx="5848350" cy="2762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362" y="453081"/>
            <a:ext cx="631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 별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적용 방법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별도의 </a:t>
            </a:r>
            <a:r>
              <a:rPr lang="en-US" altLang="ko-KR" b="1" dirty="0" err="1" smtClean="0"/>
              <a:t>css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import</a:t>
            </a:r>
            <a:r>
              <a:rPr lang="ko-KR" altLang="en-US" b="1" dirty="0" smtClean="0"/>
              <a:t>하는 방식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30876" y="4827373"/>
            <a:ext cx="1043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(CSS</a:t>
            </a:r>
            <a:r>
              <a:rPr lang="ko-KR" altLang="en-US" dirty="0" smtClean="0"/>
              <a:t>적용방법은 두 가지 방법을 혼용 중</a:t>
            </a:r>
            <a:r>
              <a:rPr lang="en-US" altLang="ko-KR" dirty="0" smtClean="0"/>
              <a:t>..)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theme.properties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 경로를 정의해놓고 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에서 해당 값을 사용해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파일을 가져오는 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1362" y="453081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 별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적용 방법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bodyClass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지정해주는 방식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021" y="1128197"/>
            <a:ext cx="6877050" cy="2657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0" y="1861750"/>
            <a:ext cx="5405747" cy="3097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308" y="5231065"/>
            <a:ext cx="1043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</a:t>
            </a:r>
            <a:r>
              <a:rPr lang="en-US" altLang="ko-KR" dirty="0" err="1" smtClean="0"/>
              <a:t>tl</a:t>
            </a:r>
            <a:r>
              <a:rPr lang="ko-KR" altLang="en-US" dirty="0" smtClean="0"/>
              <a:t>에 고유의 </a:t>
            </a:r>
            <a:r>
              <a:rPr lang="en-US" altLang="ko-KR" dirty="0" err="1" smtClean="0"/>
              <a:t>bodyClass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명을 지정해놓고 </a:t>
            </a:r>
            <a:r>
              <a:rPr lang="en-US" altLang="ko-KR" dirty="0" smtClean="0"/>
              <a:t>template.css(</a:t>
            </a:r>
            <a:r>
              <a:rPr lang="ko-KR" altLang="en-US" dirty="0" smtClean="0"/>
              <a:t>혹은 다른 공통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해당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명을 사용해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스타일링 해주는 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1890712"/>
            <a:ext cx="7086600" cy="307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2" y="453081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 별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적용 방법</a:t>
            </a:r>
            <a:r>
              <a:rPr lang="en-US" altLang="ko-KR" b="1" dirty="0"/>
              <a:t>3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(style</a:t>
            </a:r>
            <a:r>
              <a:rPr lang="ko-KR" altLang="en-US" b="1" dirty="0"/>
              <a:t>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308" y="5231065"/>
            <a:ext cx="104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간단한 스타일 수정에 대해선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속성으로 적용한 상태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545" y="1526063"/>
            <a:ext cx="4628249" cy="3488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2" y="453081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모바일사이즈</a:t>
            </a:r>
            <a:r>
              <a:rPr lang="ko-KR" altLang="en-US" b="1" dirty="0" smtClean="0"/>
              <a:t> 화면에 대한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작업방법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0434" y="5533795"/>
            <a:ext cx="883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@media </a:t>
            </a:r>
            <a:r>
              <a:rPr lang="ko-KR" altLang="en-US" dirty="0" smtClean="0"/>
              <a:t>태그를 사용해 화면 사이즈에 따른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처리를 해주고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362" y="453081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Info.ftl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1558" y="359563"/>
            <a:ext cx="7505815" cy="3893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8581" y="5252792"/>
            <a:ext cx="1029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Keycloak</a:t>
            </a:r>
            <a:r>
              <a:rPr lang="ko-KR" altLang="en-US" dirty="0" smtClean="0"/>
              <a:t>은 여러 상황에 대한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화면을 같은 </a:t>
            </a:r>
            <a:r>
              <a:rPr lang="en-US" altLang="ko-KR" dirty="0" err="1" smtClean="0"/>
              <a:t>info.ftl</a:t>
            </a:r>
            <a:r>
              <a:rPr lang="ko-KR" altLang="en-US" dirty="0" smtClean="0"/>
              <a:t>화면을 사용하면서 안에 </a:t>
            </a:r>
            <a:r>
              <a:rPr lang="en-US" altLang="ko-KR" dirty="0" smtClean="0"/>
              <a:t>text </a:t>
            </a:r>
            <a:r>
              <a:rPr lang="ko-KR" altLang="en-US" dirty="0" err="1" smtClean="0"/>
              <a:t>내용정도만</a:t>
            </a:r>
            <a:r>
              <a:rPr lang="ko-KR" altLang="en-US" dirty="0" smtClean="0"/>
              <a:t> 수정해주게끔 구현이 돼있음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같이 </a:t>
            </a:r>
            <a:r>
              <a:rPr lang="en-US" altLang="ko-KR" dirty="0" smtClean="0"/>
              <a:t>Message bean</a:t>
            </a:r>
            <a:r>
              <a:rPr lang="ko-KR" altLang="en-US" dirty="0" smtClean="0"/>
              <a:t>에 들어있는 </a:t>
            </a:r>
            <a:r>
              <a:rPr lang="en-US" altLang="ko-KR" dirty="0" smtClean="0"/>
              <a:t>summary </a:t>
            </a:r>
            <a:r>
              <a:rPr lang="ko-KR" altLang="en-US" dirty="0" smtClean="0"/>
              <a:t>텍스트내용을 그대로 보여주고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6549" y="4325036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keycloak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기본테마 </a:t>
            </a:r>
            <a:r>
              <a:rPr lang="en-US" altLang="ko-KR" dirty="0" err="1" smtClean="0"/>
              <a:t>info.ftl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1" y="1525715"/>
            <a:ext cx="3604644" cy="2727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383759"/>
            <a:ext cx="520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keycloak</a:t>
            </a:r>
            <a:r>
              <a:rPr lang="ko-KR" altLang="en-US" dirty="0" smtClean="0"/>
              <a:t>기본테마 사용시 보여지는 </a:t>
            </a:r>
            <a:r>
              <a:rPr lang="en-US" altLang="ko-KR" dirty="0" err="1" smtClean="0"/>
              <a:t>info.ftl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310" y="648469"/>
            <a:ext cx="3405930" cy="3618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51" y="637747"/>
            <a:ext cx="3366345" cy="3628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362" y="453081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Info.ftl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2120" y="5142234"/>
            <a:ext cx="1048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HyperAuth</a:t>
            </a:r>
            <a:r>
              <a:rPr lang="ko-KR" altLang="en-US" dirty="0" smtClean="0"/>
              <a:t>는 상황에 따라 화면의 모습이 달라야 해서 </a:t>
            </a:r>
            <a:r>
              <a:rPr lang="en-US" altLang="ko-KR" dirty="0" err="1" smtClean="0"/>
              <a:t>info.ftl</a:t>
            </a:r>
            <a:r>
              <a:rPr lang="ko-KR" altLang="en-US" dirty="0"/>
              <a:t> </a:t>
            </a:r>
            <a:r>
              <a:rPr lang="ko-KR" altLang="en-US" dirty="0" smtClean="0"/>
              <a:t>안에서 </a:t>
            </a:r>
            <a:r>
              <a:rPr lang="en-US" altLang="ko-KR" dirty="0" err="1" smtClean="0"/>
              <a:t>message.summary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내용으로 분기처리 해주고 있음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하드코딩되어있음</a:t>
            </a:r>
            <a:r>
              <a:rPr lang="en-US" altLang="ko-KR" dirty="0" smtClean="0"/>
              <a:t>..) (</a:t>
            </a:r>
            <a:r>
              <a:rPr lang="ko-KR" altLang="en-US" dirty="0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8068" y="4477674"/>
            <a:ext cx="509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info.ftl</a:t>
            </a:r>
            <a:r>
              <a:rPr lang="ko-KR" altLang="en-US" dirty="0" smtClean="0"/>
              <a:t>이지만 상황에 따라 다르게 보여짐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2" y="453081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Keycloak</a:t>
            </a:r>
            <a:r>
              <a:rPr lang="en-US" altLang="ko-KR" b="1" dirty="0" smtClean="0"/>
              <a:t> Theme </a:t>
            </a:r>
            <a:r>
              <a:rPr lang="ko-KR" altLang="en-US" b="1" dirty="0" smtClean="0"/>
              <a:t>작업을 위해 알아야 될 것들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60389"/>
            <a:ext cx="94935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Keycloak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기본개념 및 </a:t>
            </a:r>
            <a:r>
              <a:rPr lang="en-US" altLang="ko-KR" dirty="0" smtClean="0"/>
              <a:t>theme</a:t>
            </a:r>
            <a:r>
              <a:rPr lang="ko-KR" altLang="en-US" dirty="0" smtClean="0"/>
              <a:t>에 대한 이해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1"/>
              </a:rPr>
              <a:t>https://www.keycloak.org/docs/latest/server_development/#_themes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2"/>
              </a:rPr>
              <a:t>https://dev.to/sandeepbalachandran/how-to-add-custom-theme-in-keycloak-2854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@media </a:t>
            </a:r>
            <a:r>
              <a:rPr lang="ko-KR" altLang="en-US" dirty="0" smtClean="0"/>
              <a:t>태그 사용법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모바일사이즈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작업에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동작 이해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https://www.w3schools.com/jsref/dom_obj_form.asp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Freemarker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Freemarker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https://sjh836.tistory.com/132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5"/>
              </a:rPr>
              <a:t>https://freemarker.apache.org/docs/dgui.html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666" y="1281214"/>
            <a:ext cx="7921453" cy="3643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120" y="5142234"/>
            <a:ext cx="1048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같이 </a:t>
            </a:r>
            <a:r>
              <a:rPr lang="en-US" altLang="ko-KR" dirty="0" err="1" smtClean="0"/>
              <a:t>info.ftl</a:t>
            </a:r>
            <a:r>
              <a:rPr lang="ko-KR" altLang="en-US" dirty="0" smtClean="0"/>
              <a:t>에서 상황을 분기처리 할 기준이 없어서 </a:t>
            </a:r>
            <a:r>
              <a:rPr lang="en-US" altLang="ko-KR" dirty="0" err="1" smtClean="0"/>
              <a:t>message.summary</a:t>
            </a:r>
            <a:r>
              <a:rPr lang="ko-KR" altLang="en-US" dirty="0" smtClean="0"/>
              <a:t>의 내용에 따라 화면을 다르게 구성하도록 되어있음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err="1" smtClean="0"/>
              <a:t>message_ko.properties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message_en.properties</a:t>
            </a:r>
            <a:r>
              <a:rPr lang="ko-KR" altLang="en-US" dirty="0" smtClean="0"/>
              <a:t>에서 내용이 수정된다면 </a:t>
            </a:r>
            <a:r>
              <a:rPr lang="en-US" altLang="ko-KR" dirty="0" err="1" smtClean="0"/>
              <a:t>info.ftl</a:t>
            </a:r>
            <a:r>
              <a:rPr lang="ko-KR" altLang="en-US" dirty="0" smtClean="0"/>
              <a:t>의 하드코딩 내용도 수정해줘야 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362" y="453081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Info.ftl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644" y="4818096"/>
            <a:ext cx="10486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외부계정연동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카톡연동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화면의 경우 하나의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제공되고있는</a:t>
            </a:r>
            <a:r>
              <a:rPr lang="ko-KR" altLang="en-US" dirty="0" smtClean="0"/>
              <a:t> 화면을 </a:t>
            </a:r>
            <a:r>
              <a:rPr lang="en-US" altLang="ko-KR" dirty="0" err="1" smtClean="0"/>
              <a:t>OneAccount</a:t>
            </a:r>
            <a:r>
              <a:rPr lang="ko-KR" altLang="en-US" dirty="0" smtClean="0"/>
              <a:t>기획에 맞춰 여러 화면으로 제공하기 위해 한 화면을 쪼개서 구현함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처음 보여질 화면 </a:t>
            </a:r>
            <a:r>
              <a:rPr lang="en-US" altLang="ko-KR" dirty="0" smtClean="0"/>
              <a:t>div</a:t>
            </a:r>
            <a:r>
              <a:rPr lang="ko-KR" altLang="en-US" dirty="0" err="1" smtClean="0"/>
              <a:t>블럭</a:t>
            </a:r>
            <a:r>
              <a:rPr lang="ko-KR" altLang="en-US" dirty="0" smtClean="0"/>
              <a:t> 만 </a:t>
            </a:r>
            <a:r>
              <a:rPr lang="en-US" altLang="ko-KR" dirty="0" smtClean="0"/>
              <a:t>display: block</a:t>
            </a:r>
            <a:r>
              <a:rPr lang="ko-KR" altLang="en-US" dirty="0" smtClean="0"/>
              <a:t>으로 해놓고 단계진행에 따라 다음 </a:t>
            </a:r>
            <a:r>
              <a:rPr lang="en-US" altLang="ko-KR" dirty="0" smtClean="0"/>
              <a:t>div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보여주는</a:t>
            </a:r>
            <a:r>
              <a:rPr lang="en-US" altLang="ko-KR" dirty="0"/>
              <a:t> </a:t>
            </a:r>
            <a:r>
              <a:rPr lang="ko-KR" altLang="en-US" dirty="0" smtClean="0"/>
              <a:t>방식으로 화면을 쪼갬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register.ftl</a:t>
            </a:r>
            <a:r>
              <a:rPr lang="en-US" altLang="ko-KR" dirty="0" smtClean="0"/>
              <a:t>, login-reset-</a:t>
            </a:r>
            <a:r>
              <a:rPr lang="en-US" altLang="ko-KR" dirty="0" err="1" smtClean="0"/>
              <a:t>password.ftl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등도 이와 같은 방식으로 구현되어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362" y="453081"/>
            <a:ext cx="489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login-update-</a:t>
            </a:r>
            <a:r>
              <a:rPr lang="en-US" altLang="ko-KR" b="1" dirty="0" err="1" smtClean="0"/>
              <a:t>profile.ftl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외부계정연동 화면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44" y="1156277"/>
            <a:ext cx="5402606" cy="2997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19" y="1011883"/>
            <a:ext cx="4667250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57" y="2558461"/>
            <a:ext cx="460057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48" y="1325905"/>
            <a:ext cx="6848475" cy="3267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54" y="92161"/>
            <a:ext cx="5514625" cy="3334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362" y="45308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sg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함수 이용 </a:t>
            </a:r>
            <a:r>
              <a:rPr lang="en-US" altLang="ko-KR" b="1" dirty="0" smtClean="0"/>
              <a:t>(i18n)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2595" y="4773306"/>
            <a:ext cx="10890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언어설정에 따라 변환된 텍스트를 보여주기 위해선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사용함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기본형태는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(“[</a:t>
            </a:r>
            <a:r>
              <a:rPr lang="ko-KR" altLang="en-US" dirty="0" err="1" smtClean="0"/>
              <a:t>키값</a:t>
            </a:r>
            <a:r>
              <a:rPr lang="en-US" altLang="ko-KR" dirty="0" smtClean="0"/>
              <a:t>]”)</a:t>
            </a:r>
            <a:r>
              <a:rPr lang="ko-KR" altLang="en-US" dirty="0" smtClean="0"/>
              <a:t>구조이고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변수처리된</a:t>
            </a:r>
            <a:r>
              <a:rPr lang="ko-KR" altLang="en-US" dirty="0" smtClean="0"/>
              <a:t> 부분에 변수를 넣어줄 땐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(“[</a:t>
            </a:r>
            <a:r>
              <a:rPr lang="ko-KR" altLang="en-US" dirty="0" err="1" smtClean="0"/>
              <a:t>키값</a:t>
            </a:r>
            <a:r>
              <a:rPr lang="en-US" altLang="ko-KR" dirty="0" smtClean="0"/>
              <a:t>]”,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2,,)</a:t>
            </a:r>
            <a:r>
              <a:rPr lang="ko-KR" altLang="en-US" dirty="0" smtClean="0"/>
              <a:t>로 처리가능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텍스트에 있는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r>
              <a:rPr lang="en-US" altLang="ko-KR" dirty="0"/>
              <a:t>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태그들이 적용되게 하려면 뒤에 </a:t>
            </a:r>
            <a:r>
              <a:rPr lang="en-US" altLang="ko-KR" dirty="0" smtClean="0"/>
              <a:t>?</a:t>
            </a:r>
            <a:r>
              <a:rPr lang="en-US" altLang="ko-KR" dirty="0" err="1" smtClean="0"/>
              <a:t>no_esc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붙여줘야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596" y="4068453"/>
            <a:ext cx="1048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OneAccount</a:t>
            </a:r>
            <a:r>
              <a:rPr lang="en-US" altLang="ko-KR" dirty="0" smtClean="0"/>
              <a:t> String</a:t>
            </a:r>
            <a:r>
              <a:rPr lang="ko-KR" altLang="en-US" dirty="0" smtClean="0"/>
              <a:t>문서가 발행되기 전 화면작업이 먼저 이루어진 화면들엔 임의로 작성한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키 값으로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 들어가있음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내용에 대한 </a:t>
            </a:r>
            <a:r>
              <a:rPr lang="en-US" altLang="ko-KR" dirty="0" err="1" smtClean="0"/>
              <a:t>OneAccount</a:t>
            </a:r>
            <a:r>
              <a:rPr lang="en-US" altLang="ko-KR" dirty="0" smtClean="0"/>
              <a:t> String</a:t>
            </a:r>
            <a:r>
              <a:rPr lang="ko-KR" altLang="en-US" dirty="0" smtClean="0"/>
              <a:t>문서가 발행되면 해당 키 값으로 변경해줘야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362" y="45308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18n </a:t>
            </a:r>
            <a:r>
              <a:rPr lang="ko-KR" altLang="en-US" b="1" dirty="0" smtClean="0"/>
              <a:t>작업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62" y="1033480"/>
            <a:ext cx="6022453" cy="2634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85" y="1033480"/>
            <a:ext cx="5087252" cy="26344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9740" y="4949902"/>
            <a:ext cx="1068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같이 </a:t>
            </a:r>
            <a:r>
              <a:rPr lang="en-US" altLang="ko-KR" dirty="0" err="1" smtClean="0"/>
              <a:t>message_ko.properties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message_en.properties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끝부분에 발행된 </a:t>
            </a:r>
            <a:r>
              <a:rPr lang="en-US" altLang="ko-KR" dirty="0" err="1" smtClean="0"/>
              <a:t>OneAccount</a:t>
            </a:r>
            <a:r>
              <a:rPr lang="en-US" altLang="ko-KR" dirty="0" smtClean="0"/>
              <a:t> String</a:t>
            </a:r>
            <a:r>
              <a:rPr lang="ko-KR" altLang="en-US" dirty="0" smtClean="0"/>
              <a:t>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추가하고 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에서 키 값 수정해주는 방식으로 </a:t>
            </a:r>
            <a:r>
              <a:rPr lang="en-US" altLang="ko-KR" dirty="0" smtClean="0"/>
              <a:t>i18n </a:t>
            </a:r>
            <a:r>
              <a:rPr lang="ko-KR" altLang="en-US" dirty="0" smtClean="0"/>
              <a:t>작업 진행함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362" y="45308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18n </a:t>
            </a:r>
            <a:r>
              <a:rPr lang="ko-KR" altLang="en-US" b="1" dirty="0" smtClean="0"/>
              <a:t>작업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5953" y="1165332"/>
            <a:ext cx="6329106" cy="33883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2" y="453081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</a:t>
            </a:r>
            <a:r>
              <a:rPr lang="en-US" altLang="ko-KR" b="1" dirty="0" err="1" smtClean="0"/>
              <a:t>max</a:t>
            </a:r>
            <a:r>
              <a:rPr lang="en-US" altLang="ko-KR" b="1" dirty="0" smtClean="0"/>
              <a:t>/email </a:t>
            </a:r>
            <a:r>
              <a:rPr lang="ko-KR" altLang="en-US" b="1" dirty="0" smtClean="0"/>
              <a:t>폴더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62" y="1317281"/>
            <a:ext cx="2686050" cy="45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7412" y="1239993"/>
            <a:ext cx="7735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Keycloak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기본기능으로 보내지는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내용은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폴더 안에서 관리됨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고정된 구조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 시 보내지는 인증메일의 내부화면은 </a:t>
            </a:r>
            <a:r>
              <a:rPr lang="en-US" altLang="ko-KR" dirty="0" smtClean="0"/>
              <a:t>email-</a:t>
            </a:r>
            <a:r>
              <a:rPr lang="en-US" altLang="ko-KR" dirty="0" err="1" smtClean="0"/>
              <a:t>verification.ftl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Keycloak</a:t>
            </a:r>
            <a:r>
              <a:rPr lang="ko-KR" altLang="en-US" dirty="0" smtClean="0"/>
              <a:t>서버에서 기본으로 보내주는 메일이 아닌 </a:t>
            </a:r>
            <a:r>
              <a:rPr lang="en-US" altLang="ko-KR" dirty="0" err="1" smtClean="0"/>
              <a:t>hyperauth</a:t>
            </a:r>
            <a:r>
              <a:rPr lang="ko-KR" altLang="en-US" dirty="0" smtClean="0"/>
              <a:t>에서 추가적으로 구현하여 보내주는 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탈퇴 관련 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화면은 </a:t>
            </a:r>
            <a:r>
              <a:rPr lang="en-US" altLang="ko-KR" dirty="0" err="1" smtClean="0"/>
              <a:t>keycloak</a:t>
            </a:r>
            <a:r>
              <a:rPr lang="ko-KR" altLang="en-US" dirty="0" smtClean="0"/>
              <a:t>테마 안에서 관리되고 있지 않음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hyperauth</a:t>
            </a:r>
            <a:r>
              <a:rPr lang="ko-KR" altLang="en-US" dirty="0" smtClean="0"/>
              <a:t>서버에서 관리됨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35" y="3271318"/>
            <a:ext cx="2524125" cy="327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4220" y="4555222"/>
            <a:ext cx="4638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HyperAuth</a:t>
            </a:r>
            <a:r>
              <a:rPr lang="ko-KR" altLang="en-US" dirty="0" smtClean="0"/>
              <a:t>기능추가로 인해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보내줘야 하는 메일화면은 별도의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새로 만들어서 서버담당자께 전달해야 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Keycloak</a:t>
            </a:r>
            <a:r>
              <a:rPr lang="ko-KR" altLang="en-US" dirty="0" smtClean="0"/>
              <a:t>기본기능과 관련 없는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파일은 단순히 보관만을 위해 </a:t>
            </a:r>
            <a:r>
              <a:rPr lang="en-US" altLang="ko-KR" dirty="0" err="1" smtClean="0"/>
              <a:t>tmax</a:t>
            </a:r>
            <a:r>
              <a:rPr lang="en-US" altLang="ko-KR" dirty="0" smtClean="0"/>
              <a:t>/email/html/</a:t>
            </a:r>
            <a:r>
              <a:rPr lang="en-US" altLang="ko-KR" dirty="0" err="1" smtClean="0"/>
              <a:t>etc</a:t>
            </a:r>
            <a:r>
              <a:rPr lang="ko-KR" altLang="en-US" dirty="0" smtClean="0"/>
              <a:t>에 넣어두고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82" y="1210006"/>
            <a:ext cx="1957369" cy="5127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2" y="45308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새로운 </a:t>
            </a:r>
            <a:r>
              <a:rPr lang="en-US" altLang="ko-KR" b="1" dirty="0" smtClean="0"/>
              <a:t>Theme 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68809" y="712968"/>
            <a:ext cx="8146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테마 </a:t>
            </a:r>
            <a:r>
              <a:rPr lang="ko-KR" altLang="en-US" dirty="0" err="1" smtClean="0"/>
              <a:t>커스터마이징이</a:t>
            </a:r>
            <a:r>
              <a:rPr lang="ko-KR" altLang="en-US" dirty="0" smtClean="0"/>
              <a:t> 필요한 제품은 해당 제품의 테마폴더를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폴더와 같은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에 만들어주고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하위에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폴더를 만들어서 테마작업을 하게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hypercloud</a:t>
            </a:r>
            <a:r>
              <a:rPr lang="ko-KR" altLang="en-US" dirty="0" smtClean="0"/>
              <a:t>테마 추가하는 과정 예시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Themes</a:t>
            </a:r>
            <a:r>
              <a:rPr lang="ko-KR" altLang="en-US" dirty="0" smtClean="0"/>
              <a:t>폴더하위에 </a:t>
            </a:r>
            <a:r>
              <a:rPr lang="en-US" altLang="ko-KR" dirty="0" err="1" smtClean="0"/>
              <a:t>hypercloud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하위에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</a:t>
            </a:r>
            <a:r>
              <a:rPr lang="en-US" altLang="ko-KR" dirty="0" err="1" smtClean="0"/>
              <a:t>ypercloud</a:t>
            </a:r>
            <a:r>
              <a:rPr lang="ko-KR" altLang="en-US" dirty="0" smtClean="0"/>
              <a:t>폴더 하위에 </a:t>
            </a:r>
            <a:r>
              <a:rPr lang="en-US" altLang="ko-KR" dirty="0" err="1" smtClean="0"/>
              <a:t>theme.properties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</a:t>
            </a:r>
            <a:r>
              <a:rPr lang="en-US" altLang="ko-KR" dirty="0" err="1" smtClean="0"/>
              <a:t>heme.properties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테마를 상속받는다는 내용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외에도 </a:t>
            </a:r>
            <a:r>
              <a:rPr lang="en-US" altLang="ko-KR" dirty="0" err="1" smtClean="0"/>
              <a:t>tmax</a:t>
            </a:r>
            <a:r>
              <a:rPr lang="en-US" altLang="ko-KR" dirty="0" smtClean="0"/>
              <a:t> CSS </a:t>
            </a:r>
            <a:r>
              <a:rPr lang="ko-KR" altLang="en-US" dirty="0" smtClean="0"/>
              <a:t>위에 덮어씌울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 등도 정의할 수 있음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</a:t>
            </a:r>
            <a:r>
              <a:rPr lang="en-US" altLang="ko-KR" dirty="0" err="1" smtClean="0"/>
              <a:t>ypercloud</a:t>
            </a:r>
            <a:r>
              <a:rPr lang="ko-KR" altLang="en-US" dirty="0" smtClean="0"/>
              <a:t>폴더 하위에 </a:t>
            </a:r>
            <a:r>
              <a:rPr lang="en-US" altLang="ko-KR" dirty="0" err="1" smtClean="0"/>
              <a:t>login.ftl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새로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원하는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작업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로그인화면은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파일명으로 추가해야만 동작함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위의 과정을 통해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테마를 상속받아 원하는 부분만 수정할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03" y="4374292"/>
            <a:ext cx="6561064" cy="21917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034" y="62137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6234" y="63814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652" y="1217784"/>
            <a:ext cx="6071673" cy="2904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8" y="1217784"/>
            <a:ext cx="2486025" cy="242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362" y="45308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새로운 </a:t>
            </a:r>
            <a:r>
              <a:rPr lang="en-US" altLang="ko-KR" b="1" dirty="0" smtClean="0"/>
              <a:t>Theme 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4974" y="4517876"/>
            <a:ext cx="10354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로그인화면은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을 뿌려주기 때문에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파일명은 고정이어야 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해서 사용할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에 대한 파일명은 마음대로 지을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위와 같이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테마를 상속 받는 </a:t>
            </a:r>
            <a:r>
              <a:rPr lang="en-US" altLang="ko-KR" dirty="0" err="1" smtClean="0"/>
              <a:t>hypercloud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template.ftl</a:t>
            </a:r>
            <a:r>
              <a:rPr lang="ko-KR" altLang="en-US" dirty="0" smtClean="0"/>
              <a:t>의 수정사항에 대한 영향을 받고 싶지 않을 땐 </a:t>
            </a:r>
            <a:r>
              <a:rPr lang="en-US" altLang="ko-KR" dirty="0" err="1" smtClean="0"/>
              <a:t>hypercloud</a:t>
            </a:r>
            <a:r>
              <a:rPr lang="ko-KR" altLang="en-US" dirty="0"/>
              <a:t>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을 위한 템플릿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template-</a:t>
            </a:r>
            <a:r>
              <a:rPr lang="en-US" altLang="ko-KR" dirty="0" err="1" smtClean="0"/>
              <a:t>hypercloud.ftl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만들어주어서 독립적인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로 만들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과 동일하게 </a:t>
            </a:r>
            <a:r>
              <a:rPr lang="en-US" altLang="ko-KR" dirty="0" err="1" smtClean="0"/>
              <a:t>template.ftl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한다면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template.ftl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내용이 수정됐을 때 </a:t>
            </a:r>
            <a:r>
              <a:rPr lang="en-US" altLang="ko-KR" dirty="0" err="1" smtClean="0"/>
              <a:t>hypercloud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도 영향을 받게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2" y="897924"/>
            <a:ext cx="108904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로컬에선 </a:t>
            </a:r>
            <a:r>
              <a:rPr lang="en-US" altLang="ko-KR" sz="1600" dirty="0" err="1" smtClean="0"/>
              <a:t>HyperAuth</a:t>
            </a:r>
            <a:r>
              <a:rPr lang="ko-KR" altLang="en-US" sz="1600" dirty="0" smtClean="0"/>
              <a:t>서버가 아닌 기본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Keycloak</a:t>
            </a:r>
            <a:r>
              <a:rPr lang="ko-KR" altLang="en-US" sz="1600" dirty="0" smtClean="0"/>
              <a:t>서버로만 </a:t>
            </a:r>
            <a:r>
              <a:rPr lang="en-US" altLang="ko-KR" sz="1600" dirty="0" smtClean="0"/>
              <a:t>theme </a:t>
            </a:r>
            <a:r>
              <a:rPr lang="ko-KR" altLang="en-US" sz="1600" dirty="0" smtClean="0"/>
              <a:t>테스트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할 수 있기 때문에 </a:t>
            </a:r>
            <a:r>
              <a:rPr lang="en-US" altLang="ko-KR" sz="1600" dirty="0" err="1" smtClean="0"/>
              <a:t>Keycloak</a:t>
            </a:r>
            <a:r>
              <a:rPr lang="ko-KR" altLang="en-US" sz="1600" dirty="0" smtClean="0"/>
              <a:t>에서 기본으로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제공하는 회원가입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인증메일전송 등의 기능은 테스트가 가능하지만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Keycloak</a:t>
            </a:r>
            <a:r>
              <a:rPr lang="ko-KR" altLang="en-US" sz="1600" dirty="0" smtClean="0"/>
              <a:t>자바코드를 수정하여 기능추가 된 </a:t>
            </a:r>
            <a:r>
              <a:rPr lang="en-US" altLang="ko-KR" sz="1600" dirty="0" err="1" smtClean="0"/>
              <a:t>HyperAuth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서버에서만 동작하는 기능은 로컬 </a:t>
            </a:r>
            <a:r>
              <a:rPr lang="en-US" altLang="ko-KR" sz="1600" dirty="0" err="1" smtClean="0"/>
              <a:t>keycloak</a:t>
            </a:r>
            <a:r>
              <a:rPr lang="ko-KR" altLang="en-US" sz="1600" dirty="0" smtClean="0"/>
              <a:t>환경에서 테스트 불가함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HyperAuth</a:t>
            </a:r>
            <a:r>
              <a:rPr lang="ko-KR" altLang="en-US" sz="1600" dirty="0" smtClean="0"/>
              <a:t>서버에서 추가적으로 화면을 뿌려주는 화면에 대해선 테스트 불가 하기 때문에 배포 후 테스트할 </a:t>
            </a:r>
            <a:r>
              <a:rPr lang="en-US" altLang="ko-KR" sz="1600" dirty="0" err="1" smtClean="0"/>
              <a:t>auth</a:t>
            </a:r>
            <a:r>
              <a:rPr lang="ko-KR" altLang="en-US" sz="1600" dirty="0" smtClean="0"/>
              <a:t>환경에 테마가 반영돼야만 동작테스트 가능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사용자가 탈퇴신청 한 상태로 로그인 시 뜨는 탈퇴신청취소 화면은 </a:t>
            </a:r>
            <a:r>
              <a:rPr lang="en-US" altLang="ko-KR" sz="1600" dirty="0" err="1" smtClean="0"/>
              <a:t>Keycloak</a:t>
            </a:r>
            <a:r>
              <a:rPr lang="ko-KR" altLang="en-US" sz="1600" dirty="0" smtClean="0"/>
              <a:t>기본기능이 아닌 </a:t>
            </a:r>
            <a:r>
              <a:rPr lang="en-US" altLang="ko-KR" sz="1600" dirty="0" err="1" smtClean="0"/>
              <a:t>HyperAuth</a:t>
            </a:r>
            <a:r>
              <a:rPr lang="ko-KR" altLang="en-US" sz="1600" dirty="0" smtClean="0"/>
              <a:t>에서 추가한 기능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테마 </a:t>
            </a:r>
            <a:r>
              <a:rPr lang="en-US" altLang="ko-KR" sz="1600" dirty="0" err="1" smtClean="0"/>
              <a:t>js</a:t>
            </a:r>
            <a:r>
              <a:rPr lang="ko-KR" altLang="en-US" sz="1600" dirty="0" err="1" smtClean="0"/>
              <a:t>로직에서</a:t>
            </a:r>
            <a:r>
              <a:rPr lang="ko-KR" altLang="en-US" sz="1600" dirty="0" smtClean="0"/>
              <a:t> 사용하는 </a:t>
            </a:r>
            <a:r>
              <a:rPr lang="en-US" altLang="ko-KR" sz="1600" dirty="0" err="1" smtClean="0"/>
              <a:t>HyperAuth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동작에 대한 테스트는 임시로 </a:t>
            </a:r>
            <a:r>
              <a:rPr lang="en-US" altLang="ko-KR" sz="1600" dirty="0" err="1" smtClean="0"/>
              <a:t>serverUrl</a:t>
            </a:r>
            <a:r>
              <a:rPr lang="ko-KR" altLang="en-US" sz="1600" dirty="0" smtClean="0"/>
              <a:t>을 수정하여 테스트 가능함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login-reset-password.js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HyperAuth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동작테스트를 하려면 </a:t>
            </a:r>
            <a:r>
              <a:rPr lang="en-US" altLang="ko-KR" sz="1600" dirty="0" err="1" smtClean="0"/>
              <a:t>js</a:t>
            </a:r>
            <a:r>
              <a:rPr lang="ko-KR" altLang="en-US" sz="1600" dirty="0" smtClean="0"/>
              <a:t>파일 상단의 </a:t>
            </a:r>
            <a:r>
              <a:rPr lang="en-US" altLang="ko-KR" sz="1600" dirty="0" err="1" smtClean="0"/>
              <a:t>serverUrl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주석처리를 바꿔 </a:t>
            </a:r>
            <a:r>
              <a:rPr lang="en-US" altLang="ko-KR" sz="1600" dirty="0" smtClean="0"/>
              <a:t>172.22.6.11 </a:t>
            </a:r>
            <a:r>
              <a:rPr lang="en-US" altLang="ko-KR" sz="1600" dirty="0" err="1" smtClean="0"/>
              <a:t>auth</a:t>
            </a:r>
            <a:r>
              <a:rPr lang="ko-KR" altLang="en-US" sz="1600" dirty="0" smtClean="0"/>
              <a:t>환경 바라보게 하고 테스트가능</a:t>
            </a:r>
            <a:r>
              <a:rPr lang="en-US" altLang="ko-KR" sz="1600" dirty="0" smtClean="0"/>
              <a:t>. Dev</a:t>
            </a:r>
            <a:r>
              <a:rPr lang="ko-KR" altLang="en-US" sz="1600" dirty="0" err="1" smtClean="0"/>
              <a:t>브랜치에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푸쉬할</a:t>
            </a:r>
            <a:r>
              <a:rPr lang="ko-KR" altLang="en-US" sz="1600" dirty="0" smtClean="0"/>
              <a:t> 땐 원래대로 </a:t>
            </a:r>
            <a:r>
              <a:rPr lang="en-US" altLang="ko-KR" sz="1600" dirty="0" err="1" smtClean="0"/>
              <a:t>serverUrl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document.location.origin</a:t>
            </a:r>
            <a:r>
              <a:rPr lang="ko-KR" altLang="en-US" sz="1600" dirty="0" smtClean="0"/>
              <a:t>으로 바꿔서 </a:t>
            </a:r>
            <a:r>
              <a:rPr lang="ko-KR" altLang="en-US" sz="1600" dirty="0" err="1" smtClean="0"/>
              <a:t>푸쉬해야</a:t>
            </a:r>
            <a:r>
              <a:rPr lang="ko-KR" altLang="en-US" sz="1600" dirty="0" smtClean="0"/>
              <a:t> 함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362" y="45308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테마작업 시 테스트방법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4201" y="4221911"/>
            <a:ext cx="51530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1054443"/>
            <a:ext cx="109151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login.ftl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register.ftl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인증메일전송완료</a:t>
            </a:r>
            <a:r>
              <a:rPr lang="en-US" altLang="ko-KR" dirty="0" smtClean="0"/>
              <a:t>: login-verify-</a:t>
            </a:r>
            <a:r>
              <a:rPr lang="en-US" altLang="ko-KR" dirty="0" err="1" smtClean="0"/>
              <a:t>email.ftl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찾기</a:t>
            </a:r>
            <a:r>
              <a:rPr lang="en-US" altLang="ko-KR" dirty="0" smtClean="0"/>
              <a:t>: login-reset-</a:t>
            </a:r>
            <a:r>
              <a:rPr lang="en-US" altLang="ko-KR" dirty="0" err="1" smtClean="0"/>
              <a:t>password.ftl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세션만료</a:t>
            </a:r>
            <a:r>
              <a:rPr lang="en-US" altLang="ko-KR" dirty="0" smtClean="0"/>
              <a:t>: login-page-</a:t>
            </a:r>
            <a:r>
              <a:rPr lang="en-US" altLang="ko-KR" dirty="0" err="1" smtClean="0"/>
              <a:t>expired.ftl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탈퇴신청취소</a:t>
            </a:r>
            <a:r>
              <a:rPr lang="en-US" altLang="ko-KR" dirty="0" smtClean="0"/>
              <a:t>: withdrawal-</a:t>
            </a:r>
            <a:r>
              <a:rPr lang="en-US" altLang="ko-KR" dirty="0" err="1" smtClean="0"/>
              <a:t>cancel.ftl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IP</a:t>
            </a:r>
            <a:r>
              <a:rPr lang="ko-KR" altLang="en-US" dirty="0" smtClean="0"/>
              <a:t>차단계정</a:t>
            </a:r>
            <a:r>
              <a:rPr lang="en-US" altLang="ko-KR" dirty="0" smtClean="0"/>
              <a:t>: security-policy-validation-</a:t>
            </a:r>
            <a:r>
              <a:rPr lang="en-US" altLang="ko-KR" dirty="0" err="1" smtClean="0"/>
              <a:t>error.ftl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변경 유도</a:t>
            </a:r>
            <a:r>
              <a:rPr lang="en-US" altLang="ko-KR" dirty="0" smtClean="0"/>
              <a:t>: password-update-alert-</a:t>
            </a:r>
            <a:r>
              <a:rPr lang="en-US" altLang="ko-KR" dirty="0" err="1" smtClean="0"/>
              <a:t>choose.ftl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재설정</a:t>
            </a:r>
            <a:r>
              <a:rPr lang="en-US" altLang="ko-KR" dirty="0" smtClean="0"/>
              <a:t>: password-update-</a:t>
            </a:r>
            <a:r>
              <a:rPr lang="en-US" altLang="ko-KR" dirty="0" err="1" smtClean="0"/>
              <a:t>alert.ftl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OTP</a:t>
            </a:r>
            <a:r>
              <a:rPr lang="ko-KR" altLang="en-US" dirty="0" smtClean="0"/>
              <a:t>코드입력</a:t>
            </a:r>
            <a:r>
              <a:rPr lang="en-US" altLang="ko-KR" dirty="0" smtClean="0"/>
              <a:t>: email-</a:t>
            </a:r>
            <a:r>
              <a:rPr lang="en-US" altLang="ko-KR" dirty="0" err="1" smtClean="0"/>
              <a:t>otp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validation.ftl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OTP</a:t>
            </a:r>
            <a:r>
              <a:rPr lang="ko-KR" altLang="en-US" dirty="0" smtClean="0"/>
              <a:t>코드 전송실패</a:t>
            </a:r>
            <a:r>
              <a:rPr lang="en-US" altLang="ko-KR" dirty="0" smtClean="0"/>
              <a:t>: email-</a:t>
            </a:r>
            <a:r>
              <a:rPr lang="en-US" altLang="ko-KR" dirty="0" err="1" smtClean="0"/>
              <a:t>otp</a:t>
            </a:r>
            <a:r>
              <a:rPr lang="en-US" altLang="ko-KR" dirty="0" smtClean="0"/>
              <a:t>-validation-</a:t>
            </a:r>
            <a:r>
              <a:rPr lang="en-US" altLang="ko-KR" dirty="0" err="1" smtClean="0"/>
              <a:t>error.ftl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본인인증완료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환영합니다 페이지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info.ftl</a:t>
            </a:r>
            <a:r>
              <a:rPr lang="en-US" altLang="ko-KR" dirty="0" smtClean="0"/>
              <a:t> (</a:t>
            </a:r>
            <a:r>
              <a:rPr lang="ko-KR" altLang="en-US" dirty="0" smtClean="0"/>
              <a:t>분기처리로 보여줌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카톡</a:t>
            </a:r>
            <a:r>
              <a:rPr lang="ko-KR" altLang="en-US" dirty="0" smtClean="0"/>
              <a:t> 연동</a:t>
            </a:r>
            <a:r>
              <a:rPr lang="en-US" altLang="ko-KR" dirty="0" smtClean="0"/>
              <a:t>: login-update-</a:t>
            </a:r>
            <a:r>
              <a:rPr lang="en-US" altLang="ko-KR" dirty="0" err="1" smtClean="0"/>
              <a:t>profile.aucftl</a:t>
            </a:r>
            <a:r>
              <a:rPr lang="en-US" altLang="ko-KR" dirty="0" smtClean="0"/>
              <a:t> (</a:t>
            </a:r>
            <a:r>
              <a:rPr lang="ko-KR" altLang="en-US" dirty="0" smtClean="0"/>
              <a:t>메일입력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새계정생성화면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회원약관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사용자정보입력 화면이 쪼개져있음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카톡연동</a:t>
            </a:r>
            <a:r>
              <a:rPr lang="ko-KR" altLang="en-US" dirty="0" smtClean="0"/>
              <a:t> 메일입력 후 존재하는 </a:t>
            </a:r>
            <a:r>
              <a:rPr lang="en-US" altLang="ko-KR" dirty="0" err="1" smtClean="0"/>
              <a:t>auth</a:t>
            </a:r>
            <a:r>
              <a:rPr lang="ko-KR" altLang="en-US" dirty="0" smtClean="0"/>
              <a:t>계정일 경우 나오는 화면</a:t>
            </a:r>
            <a:r>
              <a:rPr lang="en-US" altLang="ko-KR" dirty="0" smtClean="0"/>
              <a:t>: login-</a:t>
            </a:r>
            <a:r>
              <a:rPr lang="en-US" altLang="ko-KR" dirty="0" err="1" smtClean="0"/>
              <a:t>idp</a:t>
            </a:r>
            <a:r>
              <a:rPr lang="en-US" altLang="ko-KR" dirty="0" smtClean="0"/>
              <a:t>-link-</a:t>
            </a:r>
            <a:r>
              <a:rPr lang="en-US" altLang="ko-KR" dirty="0" err="1" smtClean="0"/>
              <a:t>confirm.ftl</a:t>
            </a:r>
            <a:r>
              <a:rPr lang="en-US" altLang="ko-KR" dirty="0" smtClean="0"/>
              <a:t> (2021-04-07 GUI</a:t>
            </a:r>
            <a:r>
              <a:rPr lang="ko-KR" altLang="en-US" dirty="0" smtClean="0"/>
              <a:t>기획 기준 </a:t>
            </a:r>
            <a:r>
              <a:rPr lang="en-US" altLang="ko-KR" dirty="0" smtClean="0"/>
              <a:t>‘Ch1_login_11’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존재하는 </a:t>
            </a:r>
            <a:r>
              <a:rPr lang="en-US" altLang="ko-KR" dirty="0" err="1" smtClean="0"/>
              <a:t>auth</a:t>
            </a:r>
            <a:r>
              <a:rPr lang="ko-KR" altLang="en-US" dirty="0" smtClean="0"/>
              <a:t>계정과 </a:t>
            </a:r>
            <a:r>
              <a:rPr lang="ko-KR" altLang="en-US" dirty="0" err="1" smtClean="0"/>
              <a:t>카톡연동</a:t>
            </a:r>
            <a:r>
              <a:rPr lang="ko-KR" altLang="en-US" dirty="0" smtClean="0"/>
              <a:t> 시 나오는 비밀번호 인증화면</a:t>
            </a:r>
            <a:r>
              <a:rPr lang="en-US" altLang="ko-KR" dirty="0" smtClean="0"/>
              <a:t>: login-</a:t>
            </a:r>
            <a:r>
              <a:rPr lang="en-US" altLang="ko-KR" dirty="0" err="1" smtClean="0"/>
              <a:t>password.ftl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362" y="453081"/>
            <a:ext cx="20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 별 </a:t>
            </a:r>
            <a:r>
              <a:rPr lang="en-US" altLang="ko-KR" b="1" dirty="0" err="1" smtClean="0"/>
              <a:t>ftl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파일명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2" y="453081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Keycloak</a:t>
            </a:r>
            <a:r>
              <a:rPr lang="en-US" altLang="ko-KR" b="1" dirty="0" smtClean="0"/>
              <a:t> Theme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877" y="1191914"/>
            <a:ext cx="2362200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6030" y="1381551"/>
            <a:ext cx="8395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OneAccount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기본테마는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테마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구성은 </a:t>
            </a:r>
            <a:r>
              <a:rPr lang="en-US" altLang="ko-KR" dirty="0" smtClean="0"/>
              <a:t>login, account, admin, email </a:t>
            </a:r>
            <a:r>
              <a:rPr lang="ko-KR" altLang="en-US" dirty="0" smtClean="0"/>
              <a:t>폴더로 관리됨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</a:t>
            </a:r>
            <a:r>
              <a:rPr lang="en-US" altLang="ko-KR" dirty="0" err="1" smtClean="0"/>
              <a:t>max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폴더가 존재하면 </a:t>
            </a:r>
            <a:r>
              <a:rPr lang="en-US" altLang="ko-KR" dirty="0" smtClean="0"/>
              <a:t>Admin Console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Login Theme</a:t>
            </a:r>
            <a:r>
              <a:rPr lang="ko-KR" altLang="en-US" dirty="0" smtClean="0"/>
              <a:t>의 선택항목으로 </a:t>
            </a:r>
            <a:r>
              <a:rPr lang="en-US" altLang="ko-KR" dirty="0" err="1" smtClean="0"/>
              <a:t>tmax</a:t>
            </a:r>
            <a:r>
              <a:rPr lang="ko-KR" altLang="en-US" dirty="0" smtClean="0"/>
              <a:t>가 나옴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고정된 폴더구조로 폴더를 추가해줘야만 정상적으로 테마추가가 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2" y="3739081"/>
            <a:ext cx="6454861" cy="2847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19" y="3511712"/>
            <a:ext cx="231457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2" y="453081"/>
            <a:ext cx="480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Keycloak</a:t>
            </a:r>
            <a:r>
              <a:rPr lang="en-US" altLang="ko-KR" b="1" dirty="0" smtClean="0"/>
              <a:t> Theme </a:t>
            </a:r>
            <a:r>
              <a:rPr lang="ko-KR" altLang="en-US" b="1" dirty="0" smtClean="0"/>
              <a:t>구조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tmax</a:t>
            </a:r>
            <a:r>
              <a:rPr lang="en-US" altLang="ko-KR" b="1" dirty="0" smtClean="0"/>
              <a:t>/login</a:t>
            </a:r>
            <a:r>
              <a:rPr lang="ko-KR" altLang="en-US" b="1" dirty="0" smtClean="0"/>
              <a:t>폴더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06030" y="1216795"/>
            <a:ext cx="8395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</a:t>
            </a:r>
            <a:r>
              <a:rPr lang="en-US" altLang="ko-KR" dirty="0" err="1" smtClean="0"/>
              <a:t>max</a:t>
            </a:r>
            <a:r>
              <a:rPr lang="en-US" altLang="ko-KR" dirty="0" smtClean="0"/>
              <a:t>/login</a:t>
            </a:r>
            <a:r>
              <a:rPr lang="ko-KR" altLang="en-US" dirty="0" smtClean="0"/>
              <a:t>폴더 하위는 아래와 같이 구성돼있다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아래의 고정된 구조로 파일들을 추가해줘야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essages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언어파일들을 관리하는 폴더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message_ko.properties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파일명으로 관리됨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resources: </a:t>
            </a:r>
            <a:r>
              <a:rPr lang="ko-KR" altLang="en-US" dirty="0" smtClean="0"/>
              <a:t>각각의 리소스들을 관리하는 폴더들로 구성돼있음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fonts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img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관련 화면에 대한 파일들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21" y="988540"/>
            <a:ext cx="1723656" cy="5787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62" y="453081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Keycloak</a:t>
            </a:r>
            <a:r>
              <a:rPr lang="en-US" altLang="ko-KR" b="1" dirty="0" smtClean="0"/>
              <a:t> Theme </a:t>
            </a:r>
            <a:r>
              <a:rPr lang="ko-KR" altLang="en-US" b="1" dirty="0" smtClean="0"/>
              <a:t>구조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01578" y="955590"/>
            <a:ext cx="787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Keycloak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서버에서 상황에 따라 뿌려주는 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파일들은 고정되어있음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화면을 띄워줄 땐 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파일이 뿌려짐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파일명을 수정하면 동작하지 않기 때문에 정해진 파일명만 사용해야 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115" y="2155919"/>
            <a:ext cx="3970799" cy="4126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3406" y="6282303"/>
            <a:ext cx="32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Keycloak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코드 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/>
          <a:srcRect l="5665"/>
          <a:stretch>
            <a:fillRect/>
          </a:stretch>
        </p:blipFill>
        <p:spPr>
          <a:xfrm>
            <a:off x="189470" y="990741"/>
            <a:ext cx="9465274" cy="3850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2" y="453081"/>
            <a:ext cx="358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Freemarker</a:t>
            </a:r>
            <a:r>
              <a:rPr lang="en-US" altLang="ko-KR" b="1" dirty="0" smtClean="0"/>
              <a:t> template data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25146" y="5348129"/>
            <a:ext cx="906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Theme.properties</a:t>
            </a:r>
            <a:r>
              <a:rPr lang="ko-KR" altLang="en-US" dirty="0" smtClean="0"/>
              <a:t>파일에 클래스이름 등을 정의해놓고 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${properties.,,,} </a:t>
            </a:r>
            <a:r>
              <a:rPr lang="ko-KR" altLang="en-US" dirty="0" smtClean="0"/>
              <a:t>형태로 사용할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11" y="97181"/>
            <a:ext cx="393382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362" y="453081"/>
            <a:ext cx="358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Freemarker</a:t>
            </a:r>
            <a:r>
              <a:rPr lang="en-US" altLang="ko-KR" b="1" dirty="0" smtClean="0"/>
              <a:t> template data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47567" y="5103674"/>
            <a:ext cx="9069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서버에서 정해진 </a:t>
            </a:r>
            <a:r>
              <a:rPr lang="en-US" altLang="ko-KR" dirty="0" smtClean="0"/>
              <a:t>data model </a:t>
            </a:r>
            <a:r>
              <a:rPr lang="ko-KR" altLang="en-US" dirty="0" smtClean="0"/>
              <a:t>형태에 맞게 넣어준 값들을 위와 같은 형태로 사용할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서버에서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화면을 생성할 때 그 안에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주입할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에선 서버에서 주입해준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모델과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데이터만 사용이 가능</a:t>
            </a:r>
            <a:r>
              <a:rPr lang="ko-KR" altLang="en-US" dirty="0"/>
              <a:t>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데이터가 존재하지 않을 시 에러발생 함</a:t>
            </a:r>
            <a:r>
              <a:rPr lang="en-US" altLang="ko-KR" dirty="0" smtClean="0"/>
              <a:t>. (null</a:t>
            </a:r>
            <a:r>
              <a:rPr lang="ko-KR" altLang="en-US" dirty="0" smtClean="0"/>
              <a:t>에 대한 처리 필요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01" y="1481439"/>
            <a:ext cx="7104172" cy="3448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5018" y="3478233"/>
            <a:ext cx="357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keycloak</a:t>
            </a:r>
            <a:r>
              <a:rPr lang="ko-KR" altLang="en-US" dirty="0" smtClean="0"/>
              <a:t>서버에 정의된 </a:t>
            </a:r>
            <a:r>
              <a:rPr lang="en-US" altLang="ko-KR" dirty="0" err="1" smtClean="0"/>
              <a:t>UrlBean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801" y="1091520"/>
            <a:ext cx="552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login.ftl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UrlBean</a:t>
            </a:r>
            <a:r>
              <a:rPr lang="ko-KR" altLang="en-US" dirty="0" smtClean="0"/>
              <a:t>에 넣어진 </a:t>
            </a:r>
            <a:r>
              <a:rPr lang="en-US" altLang="ko-KR" dirty="0" err="1" smtClean="0"/>
              <a:t>loginAction</a:t>
            </a:r>
            <a:r>
              <a:rPr lang="ko-KR" altLang="en-US" dirty="0" smtClean="0"/>
              <a:t>값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43" y="154651"/>
            <a:ext cx="6333876" cy="3323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362" y="453081"/>
            <a:ext cx="524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Freemarker</a:t>
            </a:r>
            <a:r>
              <a:rPr lang="en-US" altLang="ko-KR" b="1" dirty="0" smtClean="0"/>
              <a:t> template data </a:t>
            </a:r>
            <a:r>
              <a:rPr lang="ko-KR" altLang="en-US" b="1" dirty="0" smtClean="0"/>
              <a:t>활용 </a:t>
            </a:r>
            <a:r>
              <a:rPr lang="en-US" altLang="ko-KR" b="1" dirty="0" smtClean="0"/>
              <a:t>(null</a:t>
            </a:r>
            <a:r>
              <a:rPr lang="ko-KR" altLang="en-US" b="1" dirty="0" smtClean="0"/>
              <a:t>처리 예시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172" y="1259745"/>
            <a:ext cx="2295525" cy="466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172" y="1762285"/>
            <a:ext cx="1054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서버에서 </a:t>
            </a:r>
            <a:r>
              <a:rPr lang="en-US" altLang="ko-KR" dirty="0" err="1" smtClean="0"/>
              <a:t>rememberEmail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 값으로 데이터 넣어주지 않았을 시 공백으로 들어가도록 처리한 부분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단순히 </a:t>
            </a:r>
            <a:r>
              <a:rPr lang="en-US" altLang="ko-KR" dirty="0" smtClean="0"/>
              <a:t>${</a:t>
            </a:r>
            <a:r>
              <a:rPr lang="en-US" altLang="ko-KR" dirty="0" err="1" smtClean="0"/>
              <a:t>rememberEmail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넣어주면 </a:t>
            </a:r>
            <a:r>
              <a:rPr lang="en-US" altLang="ko-KR" dirty="0" err="1" smtClean="0"/>
              <a:t>ftl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뿌려질 때 </a:t>
            </a:r>
            <a:r>
              <a:rPr lang="ko-KR" altLang="en-US" dirty="0" err="1" smtClean="0"/>
              <a:t>에러발생함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172" y="5152879"/>
            <a:ext cx="1090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essage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처리 부분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?</a:t>
            </a:r>
            <a:r>
              <a:rPr lang="en-US" altLang="ko-KR" dirty="0" err="1" smtClean="0"/>
              <a:t>has_content</a:t>
            </a:r>
            <a:r>
              <a:rPr lang="ko-KR" altLang="en-US" dirty="0"/>
              <a:t>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를 사용해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. </a:t>
            </a:r>
            <a:r>
              <a:rPr lang="en-US" altLang="ko-KR" dirty="0" err="1"/>
              <a:t>h</a:t>
            </a:r>
            <a:r>
              <a:rPr lang="en-US" altLang="ko-KR" dirty="0" err="1" smtClean="0"/>
              <a:t>as_content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은 아니지만 </a:t>
            </a:r>
            <a:r>
              <a:rPr lang="en-US" altLang="ko-KR" dirty="0" smtClean="0"/>
              <a:t>[]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때도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72" y="3463779"/>
            <a:ext cx="63627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362" y="453081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</a:t>
            </a:r>
            <a:r>
              <a:rPr lang="en-US" altLang="ko-KR" b="1" dirty="0" err="1" smtClean="0"/>
              <a:t>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화면 기본구조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template.ftl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7923" y="5671306"/>
            <a:ext cx="1016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Tmax</a:t>
            </a:r>
            <a:r>
              <a:rPr lang="ko-KR" altLang="en-US" dirty="0" smtClean="0"/>
              <a:t>테마의 </a:t>
            </a:r>
            <a:r>
              <a:rPr lang="en-US" altLang="ko-KR" dirty="0" err="1" smtClean="0"/>
              <a:t>template.ftl</a:t>
            </a:r>
            <a:r>
              <a:rPr lang="ko-KR" altLang="en-US" dirty="0" smtClean="0"/>
              <a:t>에서 기본적인 틀을 구성하고 있음</a:t>
            </a:r>
            <a:r>
              <a:rPr lang="en-US" altLang="ko-KR" dirty="0" smtClean="0"/>
              <a:t>. (head, body, footer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template.ftl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&lt;#nested&gt; </a:t>
            </a:r>
            <a:r>
              <a:rPr lang="ko-KR" altLang="en-US" dirty="0" smtClean="0"/>
              <a:t>태그로 있는 </a:t>
            </a:r>
            <a:r>
              <a:rPr lang="en-US" altLang="ko-KR" dirty="0" smtClean="0"/>
              <a:t>header, form </a:t>
            </a:r>
            <a:r>
              <a:rPr lang="ko-KR" altLang="en-US" dirty="0" smtClean="0"/>
              <a:t>부분 등을 각 화면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ftl</a:t>
            </a:r>
            <a:r>
              <a:rPr lang="ko-KR" altLang="en-US" dirty="0" smtClean="0"/>
              <a:t>에서 수정하는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018" y="996779"/>
            <a:ext cx="7502613" cy="4500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6689</Words>
  <Application>WPS Presentation</Application>
  <PresentationFormat>와이드스크린</PresentationFormat>
  <Paragraphs>229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맑은 고딕</vt:lpstr>
      <vt:lpstr>Microsoft YaHei</vt:lpstr>
      <vt:lpstr>Arial Unicode MS</vt:lpstr>
      <vt:lpstr>HyhwpEQ</vt:lpstr>
      <vt:lpstr>바탕체</vt:lpstr>
      <vt:lpstr>Office 테마</vt:lpstr>
      <vt:lpstr>Keycloak theme 인수인계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SMJ</dc:creator>
  <cp:lastModifiedBy>WooLAB</cp:lastModifiedBy>
  <cp:revision>63</cp:revision>
  <dcterms:created xsi:type="dcterms:W3CDTF">2021-04-15T07:38:00Z</dcterms:created>
  <dcterms:modified xsi:type="dcterms:W3CDTF">2021-05-06T04:12:33Z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