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419" r:id="rId4"/>
    <p:sldId id="421" r:id="rId5"/>
    <p:sldId id="422" r:id="rId6"/>
    <p:sldId id="431" r:id="rId7"/>
    <p:sldId id="423" r:id="rId8"/>
    <p:sldId id="425" r:id="rId9"/>
    <p:sldId id="426" r:id="rId10"/>
    <p:sldId id="427" r:id="rId11"/>
    <p:sldId id="428" r:id="rId12"/>
    <p:sldId id="430" r:id="rId13"/>
    <p:sldId id="429" r:id="rId14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browser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Post login for idP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60475"/>
            <a:ext cx="8968740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              - Post Login Flow : post login for idP with tmax policies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1534795"/>
            <a:ext cx="645477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동의항목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카카오계정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(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)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필수동의로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변경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1335405"/>
            <a:ext cx="693293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1352</Words>
  <Application>WPS Presentation</Application>
  <PresentationFormat>화면 슬라이드 쇼(4:3)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flow 설계</vt:lpstr>
      <vt:lpstr>hyperauth에 카카오로 로그인 flow 설계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969</cp:revision>
  <cp:lastPrinted>2018-06-27T23:58:00Z</cp:lastPrinted>
  <dcterms:created xsi:type="dcterms:W3CDTF">2018-04-30T01:34:00Z</dcterms:created>
  <dcterms:modified xsi:type="dcterms:W3CDTF">2021-04-02T04:37:12Z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