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419" r:id="rId4"/>
    <p:sldId id="463" r:id="rId5"/>
    <p:sldId id="464" r:id="rId6"/>
    <p:sldId id="465" r:id="rId7"/>
    <p:sldId id="443" r:id="rId8"/>
    <p:sldId id="466" r:id="rId9"/>
  </p:sldIdLst>
  <p:sldSz cx="9144000" cy="6858000" type="screen4x3"/>
  <p:notesSz cx="992632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9A"/>
    <a:srgbClr val="FF9900"/>
    <a:srgbClr val="F7981F"/>
    <a:srgbClr val="9400D3"/>
    <a:srgbClr val="CB0000"/>
    <a:srgbClr val="337BB6"/>
    <a:srgbClr val="4A4A4A"/>
    <a:srgbClr val="4F6457"/>
    <a:srgbClr val="011A27"/>
    <a:srgbClr val="3B6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3" d="100"/>
          <a:sy n="133" d="100"/>
        </p:scale>
        <p:origin x="157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4CC0-E33D-48EE-8029-B03C439A17A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4F53-F6F6-4160-BE8D-BD410150B9C1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609D-FF6B-46EF-A03D-CF6982517708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0342-7897-48A3-9612-AA39B982CD6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▶작업완료\PR\회사소개서\티맥스소프트 회사소개서\(16.02) 티맥스소프트 회사소개서 업데이트\회사소개서_표지(16;9)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" y="-5408"/>
            <a:ext cx="9144536" cy="68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001838"/>
            <a:ext cx="5395686" cy="703943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4528457"/>
            <a:ext cx="6858000" cy="1280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514" y="218658"/>
            <a:ext cx="8606972" cy="561487"/>
          </a:xfrm>
        </p:spPr>
        <p:txBody>
          <a:bodyPr>
            <a:no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8514" y="1110343"/>
            <a:ext cx="8606972" cy="5315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3950" y="6518756"/>
            <a:ext cx="2057400" cy="240847"/>
          </a:xfrm>
        </p:spPr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7" name="Rectangle 117"/>
          <p:cNvSpPr>
            <a:spLocks noChangeArrowheads="1"/>
          </p:cNvSpPr>
          <p:nvPr userDrawn="1"/>
        </p:nvSpPr>
        <p:spPr bwMode="auto">
          <a:xfrm>
            <a:off x="268514" y="730256"/>
            <a:ext cx="8606972" cy="52674"/>
          </a:xfrm>
          <a:prstGeom prst="rect">
            <a:avLst/>
          </a:prstGeom>
          <a:gradFill rotWithShape="1">
            <a:gsLst>
              <a:gs pos="0">
                <a:srgbClr val="22598E">
                  <a:gamma/>
                  <a:shade val="76078"/>
                  <a:invGamma/>
                </a:srgbClr>
              </a:gs>
              <a:gs pos="100000">
                <a:srgbClr val="22598E"/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lIns="68579" tIns="34289" rIns="68579" bIns="3428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sp>
        <p:nvSpPr>
          <p:cNvPr id="8" name="Rectangle 106"/>
          <p:cNvSpPr>
            <a:spLocks noChangeArrowheads="1"/>
          </p:cNvSpPr>
          <p:nvPr userDrawn="1"/>
        </p:nvSpPr>
        <p:spPr bwMode="auto">
          <a:xfrm>
            <a:off x="0" y="6809185"/>
            <a:ext cx="9144000" cy="48815"/>
          </a:xfrm>
          <a:prstGeom prst="rect">
            <a:avLst/>
          </a:prstGeom>
          <a:gradFill rotWithShape="1">
            <a:gsLst>
              <a:gs pos="0">
                <a:srgbClr val="29496D">
                  <a:gamma/>
                  <a:tint val="76078"/>
                  <a:invGamma/>
                </a:srgbClr>
              </a:gs>
              <a:gs pos="100000">
                <a:srgbClr val="29496D"/>
              </a:gs>
            </a:gsLst>
            <a:lin ang="5400000" scaled="1"/>
          </a:gradFill>
          <a:ln w="28575" algn="ctr">
            <a:noFill/>
            <a:miter lim="800000"/>
          </a:ln>
          <a:effectLst/>
        </p:spPr>
        <p:txBody>
          <a:bodyPr lIns="26999" tIns="26999" rIns="26999" bIns="2699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pic>
        <p:nvPicPr>
          <p:cNvPr id="9" name="Picture 2" descr="F:\▶자료\Tmax 로고\TmaxOS CI\TmaxOS_C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82" y="6590221"/>
            <a:ext cx="540060" cy="12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6809" y="3433698"/>
            <a:ext cx="5963549" cy="768095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+mn-ea"/>
                <a:ea typeface="+mn-ea"/>
              </a:rPr>
              <a:t> </a:t>
            </a:r>
            <a:br>
              <a:rPr lang="en-US" sz="4400" b="1" dirty="0">
                <a:latin typeface="+mn-ea"/>
                <a:ea typeface="+mn-ea"/>
              </a:rPr>
            </a:br>
            <a:r>
              <a:rPr lang="en-US" sz="4400" b="1" dirty="0">
                <a:latin typeface="+mn-ea"/>
                <a:ea typeface="+mn-ea"/>
              </a:rPr>
              <a:t>Keycloak-Gatekeeper</a:t>
            </a:r>
            <a:br>
              <a:rPr lang="en-US" sz="4400" b="1" dirty="0">
                <a:latin typeface="+mn-ea"/>
                <a:ea typeface="+mn-ea"/>
              </a:rPr>
            </a:br>
            <a:r>
              <a:rPr lang="ko-KR" altLang="en-US" sz="4400" b="1" dirty="0">
                <a:latin typeface="+mn-ea"/>
                <a:ea typeface="+mn-ea"/>
              </a:rPr>
              <a:t>적용</a:t>
            </a:r>
            <a:br>
              <a:rPr lang="en-US" sz="4400" b="1" dirty="0">
                <a:latin typeface="+mn-ea"/>
                <a:ea typeface="+mn-ea"/>
              </a:rPr>
            </a:br>
            <a:endParaRPr lang="en-US" sz="4400" b="1" dirty="0">
              <a:latin typeface="+mn-ea"/>
              <a:ea typeface="+mn-ea"/>
            </a:endParaRPr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5149850" y="5781040"/>
            <a:ext cx="3071495" cy="768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+mn-ea"/>
                <a:ea typeface="+mn-ea"/>
              </a:rPr>
              <a:t>2021-11-22</a:t>
            </a:r>
            <a:endParaRPr lang="en-US" sz="3200" b="1" dirty="0">
              <a:latin typeface="+mn-ea"/>
              <a:ea typeface="+mn-ea"/>
            </a:endParaRPr>
          </a:p>
          <a:p>
            <a:pPr algn="l"/>
            <a:endParaRPr lang="en-US" sz="3200" b="1" dirty="0">
              <a:latin typeface="+mn-ea"/>
              <a:ea typeface="+mn-ea"/>
            </a:endParaRPr>
          </a:p>
          <a:p>
            <a:pPr algn="l"/>
            <a:r>
              <a:rPr lang="en-US" sz="3200" b="1" dirty="0">
                <a:latin typeface="+mn-ea"/>
                <a:ea typeface="+mn-ea"/>
              </a:rPr>
              <a:t>ck 1-3 </a:t>
            </a:r>
            <a:r>
              <a:rPr lang="ko-KR" altLang="en-US" sz="3200" b="1" dirty="0">
                <a:latin typeface="+mn-ea"/>
                <a:ea typeface="+mn-ea"/>
              </a:rPr>
              <a:t>우태건</a:t>
            </a:r>
            <a:endParaRPr lang="ko-KR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514" y="219293"/>
            <a:ext cx="8606972" cy="561487"/>
          </a:xfrm>
        </p:spPr>
        <p:txBody>
          <a:bodyPr/>
          <a:lstStyle/>
          <a:p>
            <a:r>
              <a:rPr lang="en-US" altLang="ko-KR" b="1" dirty="0"/>
              <a:t>Why &amp; What Keycloak-Gatekeeper? 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인증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인가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과정이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없는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서비스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Hyperauth(keycloak) </a:t>
            </a:r>
            <a:r>
              <a:rPr lang="ko-KR" altLang="en-US" sz="1400" dirty="0">
                <a:latin typeface="+mn-ea"/>
              </a:rPr>
              <a:t>과의</a:t>
            </a:r>
            <a:r>
              <a:rPr lang="en-US" altLang="ko-KR" sz="1400" dirty="0">
                <a:latin typeface="+mn-ea"/>
              </a:rPr>
              <a:t> OIDC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지원하지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않는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서비스</a:t>
            </a:r>
            <a:endParaRPr lang="ko-KR" altLang="en-US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Ex) Kibana (</a:t>
            </a:r>
            <a:r>
              <a:rPr lang="ko-KR" altLang="en-US" sz="1600" dirty="0">
                <a:latin typeface="+mn-ea"/>
              </a:rPr>
              <a:t>사실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지원하지만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유료</a:t>
            </a:r>
            <a:r>
              <a:rPr lang="en-US" altLang="ko-KR" sz="1600" dirty="0">
                <a:latin typeface="+mn-ea"/>
              </a:rPr>
              <a:t>), Jaeger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Reverse Proxy </a:t>
            </a:r>
            <a:r>
              <a:rPr lang="ko-KR" altLang="en-US" sz="1600" dirty="0">
                <a:latin typeface="+mn-ea"/>
              </a:rPr>
              <a:t>방식으로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인증과정을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제공할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수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있다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&lt; </a:t>
            </a:r>
            <a:r>
              <a:rPr lang="ko-KR" altLang="en-US" sz="1600" dirty="0">
                <a:latin typeface="+mn-ea"/>
              </a:rPr>
              <a:t>관련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자료</a:t>
            </a:r>
            <a:r>
              <a:rPr lang="en-US" altLang="ko-KR" sz="1600" dirty="0">
                <a:latin typeface="+mn-ea"/>
              </a:rPr>
              <a:t> &gt;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Github : https://github.com/louketo/louketo-proxy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DeployGuide : https://github.com/louketo/louketo-proxy/blob/master/docs/user-guide.md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Configuration : https://github.com/onaci/keycloak-gatekeeper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 </a:t>
            </a:r>
            <a:r>
              <a:rPr lang="ko-KR" altLang="en-US" b="1" dirty="0"/>
              <a:t>설정</a:t>
            </a:r>
            <a:r>
              <a:rPr lang="en-US" altLang="ko-KR" b="1" dirty="0"/>
              <a:t> 1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779780"/>
            <a:ext cx="9101455" cy="56134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Tmax Realm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sz="1600" dirty="0">
                <a:latin typeface="+mn-ea"/>
              </a:rPr>
              <a:t> gatekeeper Client </a:t>
            </a:r>
            <a:r>
              <a:rPr lang="ko-KR" altLang="en-US" sz="1600" dirty="0">
                <a:latin typeface="+mn-ea"/>
              </a:rPr>
              <a:t>생성</a:t>
            </a:r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Client Protocol : openid-connect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Access Type : confidential</a:t>
            </a:r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2270" y="1664335"/>
            <a:ext cx="7397115" cy="4937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 </a:t>
            </a:r>
            <a:r>
              <a:rPr lang="ko-KR" altLang="en-US" b="1" dirty="0"/>
              <a:t>설정</a:t>
            </a:r>
            <a:r>
              <a:rPr lang="en-US" altLang="ko-KR" b="1" dirty="0"/>
              <a:t> 2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779780"/>
            <a:ext cx="9101455" cy="56134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client / gatekeeper / credentials : secret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(client secret)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\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en-US" sz="1600" dirty="0">
                <a:latin typeface="+mn-ea"/>
                <a:sym typeface="+mn-ea"/>
              </a:rPr>
              <a:t>client / gatekeeper / roles / gatekeeper-manager client role </a:t>
            </a:r>
            <a:r>
              <a:rPr lang="ko-KR" altLang="en-US" sz="1600" dirty="0">
                <a:latin typeface="+mn-ea"/>
                <a:sym typeface="+mn-ea"/>
              </a:rPr>
              <a:t>생성</a:t>
            </a:r>
            <a:r>
              <a:rPr lang="en-US" altLang="ko-KR" sz="1600" dirty="0">
                <a:latin typeface="+mn-ea"/>
                <a:sym typeface="+mn-ea"/>
              </a:rPr>
              <a:t> ( </a:t>
            </a:r>
            <a:r>
              <a:rPr lang="ko-KR" altLang="en-US" sz="1600" dirty="0">
                <a:latin typeface="+mn-ea"/>
                <a:sym typeface="+mn-ea"/>
              </a:rPr>
              <a:t>인가를</a:t>
            </a:r>
            <a:r>
              <a:rPr lang="en-US" altLang="ko-KR" sz="1600" dirty="0">
                <a:latin typeface="+mn-ea"/>
                <a:sym typeface="+mn-ea"/>
              </a:rPr>
              <a:t> </a:t>
            </a:r>
            <a:r>
              <a:rPr lang="ko-KR" altLang="en-US" sz="1600" dirty="0">
                <a:latin typeface="+mn-ea"/>
                <a:sym typeface="+mn-ea"/>
              </a:rPr>
              <a:t>위해서</a:t>
            </a:r>
            <a:r>
              <a:rPr lang="en-US" altLang="ko-KR" sz="1600" dirty="0">
                <a:latin typeface="+mn-ea"/>
                <a:sym typeface="+mn-ea"/>
              </a:rPr>
              <a:t> )</a:t>
            </a:r>
            <a:endParaRPr lang="en-US" altLang="ko-KR" sz="1600" dirty="0">
              <a:latin typeface="+mn-ea"/>
              <a:sym typeface="+mn-ea"/>
            </a:endParaRPr>
          </a:p>
          <a:p>
            <a:r>
              <a:rPr lang="en-US" altLang="ko-KR" sz="1600" dirty="0">
                <a:latin typeface="+mn-ea"/>
                <a:sym typeface="+mn-ea"/>
              </a:rPr>
              <a:t>  - gatekeeper-manager client role</a:t>
            </a:r>
            <a:r>
              <a:rPr lang="ko-KR" altLang="en-US" sz="1600" dirty="0">
                <a:latin typeface="+mn-ea"/>
                <a:sym typeface="+mn-ea"/>
              </a:rPr>
              <a:t>을</a:t>
            </a:r>
            <a:r>
              <a:rPr lang="en-US" altLang="ko-KR" sz="1600" dirty="0">
                <a:latin typeface="+mn-ea"/>
                <a:sym typeface="+mn-ea"/>
              </a:rPr>
              <a:t> </a:t>
            </a:r>
            <a:r>
              <a:rPr lang="ko-KR" altLang="en-US" sz="1600" dirty="0">
                <a:latin typeface="+mn-ea"/>
                <a:sym typeface="+mn-ea"/>
              </a:rPr>
              <a:t>가진</a:t>
            </a:r>
            <a:r>
              <a:rPr lang="en-US" altLang="ko-KR" sz="1600" dirty="0">
                <a:latin typeface="+mn-ea"/>
                <a:sym typeface="+mn-ea"/>
              </a:rPr>
              <a:t> </a:t>
            </a:r>
            <a:r>
              <a:rPr lang="ko-KR" altLang="en-US" sz="1600" dirty="0">
                <a:latin typeface="+mn-ea"/>
                <a:sym typeface="+mn-ea"/>
              </a:rPr>
              <a:t>사람만</a:t>
            </a:r>
            <a:r>
              <a:rPr lang="en-US" altLang="ko-KR" sz="1600" dirty="0">
                <a:latin typeface="+mn-ea"/>
                <a:sym typeface="+mn-ea"/>
              </a:rPr>
              <a:t> client </a:t>
            </a:r>
            <a:r>
              <a:rPr lang="ko-KR" altLang="en-US" sz="1600" dirty="0">
                <a:latin typeface="+mn-ea"/>
                <a:sym typeface="+mn-ea"/>
              </a:rPr>
              <a:t>서비스에</a:t>
            </a:r>
            <a:r>
              <a:rPr lang="en-US" altLang="ko-KR" sz="1600" dirty="0">
                <a:latin typeface="+mn-ea"/>
                <a:sym typeface="+mn-ea"/>
              </a:rPr>
              <a:t> </a:t>
            </a:r>
            <a:r>
              <a:rPr lang="ko-KR" altLang="en-US" sz="1600" dirty="0">
                <a:latin typeface="+mn-ea"/>
                <a:sym typeface="+mn-ea"/>
              </a:rPr>
              <a:t>로그인</a:t>
            </a:r>
            <a:r>
              <a:rPr lang="en-US" altLang="ko-KR" sz="1600" dirty="0">
                <a:latin typeface="+mn-ea"/>
                <a:sym typeface="+mn-ea"/>
              </a:rPr>
              <a:t> </a:t>
            </a:r>
            <a:r>
              <a:rPr lang="ko-KR" altLang="en-US" sz="1600" dirty="0">
                <a:latin typeface="+mn-ea"/>
                <a:sym typeface="+mn-ea"/>
              </a:rPr>
              <a:t>할</a:t>
            </a:r>
            <a:r>
              <a:rPr lang="en-US" altLang="ko-KR" sz="1600" dirty="0">
                <a:latin typeface="+mn-ea"/>
                <a:sym typeface="+mn-ea"/>
              </a:rPr>
              <a:t> </a:t>
            </a:r>
            <a:r>
              <a:rPr lang="ko-KR" altLang="en-US" sz="1600" dirty="0">
                <a:latin typeface="+mn-ea"/>
                <a:sym typeface="+mn-ea"/>
              </a:rPr>
              <a:t>수</a:t>
            </a:r>
            <a:r>
              <a:rPr lang="en-US" altLang="ko-KR" sz="1600" dirty="0">
                <a:latin typeface="+mn-ea"/>
                <a:sym typeface="+mn-ea"/>
              </a:rPr>
              <a:t> </a:t>
            </a:r>
            <a:r>
              <a:rPr lang="ko-KR" altLang="en-US" sz="1600" dirty="0">
                <a:latin typeface="+mn-ea"/>
                <a:sym typeface="+mn-ea"/>
              </a:rPr>
              <a:t>있다</a:t>
            </a:r>
            <a:r>
              <a:rPr lang="en-US" altLang="ko-KR" sz="1600" dirty="0">
                <a:latin typeface="+mn-ea"/>
                <a:sym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181735"/>
            <a:ext cx="8606790" cy="2329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" y="4112260"/>
            <a:ext cx="7519035" cy="2508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 </a:t>
            </a:r>
            <a:r>
              <a:rPr lang="ko-KR" altLang="en-US" b="1" dirty="0"/>
              <a:t>설정</a:t>
            </a:r>
            <a:r>
              <a:rPr lang="en-US" altLang="ko-KR" b="1" dirty="0"/>
              <a:t> 3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182245" y="843280"/>
            <a:ext cx="9101455" cy="56134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관리자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계정</a:t>
            </a:r>
            <a:r>
              <a:rPr lang="en-US" altLang="ko-KR" sz="1600" dirty="0">
                <a:latin typeface="+mn-ea"/>
              </a:rPr>
              <a:t> / role mappings / client roles : gatekeeper </a:t>
            </a:r>
            <a:r>
              <a:rPr lang="ko-KR" altLang="en-US" sz="1600" dirty="0">
                <a:latin typeface="+mn-ea"/>
              </a:rPr>
              <a:t>에서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생성한</a:t>
            </a:r>
            <a:r>
              <a:rPr lang="en-US" altLang="ko-KR" sz="1600" dirty="0">
                <a:latin typeface="+mn-ea"/>
              </a:rPr>
              <a:t> role </a:t>
            </a:r>
            <a:r>
              <a:rPr lang="ko-KR" altLang="en-US" sz="1600" dirty="0">
                <a:latin typeface="+mn-ea"/>
              </a:rPr>
              <a:t>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부여한다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관리자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유저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그룹에</a:t>
            </a:r>
            <a:r>
              <a:rPr lang="en-US" altLang="ko-KR" sz="1600" dirty="0">
                <a:latin typeface="+mn-ea"/>
              </a:rPr>
              <a:t> Role</a:t>
            </a:r>
            <a:r>
              <a:rPr lang="ko-KR" altLang="en-US" sz="1600" dirty="0">
                <a:latin typeface="+mn-ea"/>
              </a:rPr>
              <a:t>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부여해서</a:t>
            </a:r>
            <a:r>
              <a:rPr lang="en-US" altLang="ko-KR" sz="1600" dirty="0">
                <a:latin typeface="+mn-ea"/>
              </a:rPr>
              <a:t> group</a:t>
            </a:r>
            <a:r>
              <a:rPr lang="ko-KR" altLang="en-US" sz="1600" dirty="0">
                <a:latin typeface="+mn-ea"/>
              </a:rPr>
              <a:t>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관리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할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수도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있다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490" y="1207770"/>
            <a:ext cx="7896860" cy="2711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" y="4436110"/>
            <a:ext cx="8277860" cy="2020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Keycloak Gatekeeper Deploy 1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779780"/>
            <a:ext cx="9101455" cy="56134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인증을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추가하고자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하는</a:t>
            </a:r>
            <a:r>
              <a:rPr lang="en-US" altLang="ko-KR" sz="1600" dirty="0">
                <a:latin typeface="+mn-ea"/>
              </a:rPr>
              <a:t> Pod </a:t>
            </a:r>
            <a:r>
              <a:rPr lang="ko-KR" altLang="en-US" sz="1600" dirty="0">
                <a:latin typeface="+mn-ea"/>
              </a:rPr>
              <a:t>의</a:t>
            </a:r>
            <a:r>
              <a:rPr lang="en-US" altLang="ko-KR" sz="1600" dirty="0">
                <a:latin typeface="+mn-ea"/>
              </a:rPr>
              <a:t> SideCar </a:t>
            </a:r>
            <a:r>
              <a:rPr lang="ko-KR" altLang="en-US" sz="1600" dirty="0">
                <a:latin typeface="+mn-ea"/>
              </a:rPr>
              <a:t>형태로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제공</a:t>
            </a:r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예시</a:t>
            </a:r>
            <a:r>
              <a:rPr lang="en-US" altLang="ko-KR" sz="1600" dirty="0">
                <a:latin typeface="+mn-ea"/>
              </a:rPr>
              <a:t>) Jaeger-query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Gatekeeper </a:t>
            </a:r>
            <a:r>
              <a:rPr lang="ko-KR" altLang="en-US" sz="1600" dirty="0">
                <a:latin typeface="+mn-ea"/>
              </a:rPr>
              <a:t>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추가하는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예제</a:t>
            </a:r>
            <a:r>
              <a:rPr lang="en-US" altLang="ko-KR" sz="1600" dirty="0">
                <a:latin typeface="+mn-ea"/>
              </a:rPr>
              <a:t> Yaml</a:t>
            </a:r>
            <a:endParaRPr lang="en-US" altLang="ko-KR" sz="16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https://github.com/tmax-cloud/hyperauth/tree/main/guide/keycloak-gatekeeper/jaeger-gatekeeper-deploy.yaml</a:t>
            </a:r>
            <a:endParaRPr lang="en-US" altLang="ko-KR" sz="1200" b="1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625600"/>
            <a:ext cx="5038725" cy="5133975"/>
          </a:xfrm>
          <a:prstGeom prst="rect">
            <a:avLst/>
          </a:prstGeom>
        </p:spPr>
      </p:pic>
      <p:sp>
        <p:nvSpPr>
          <p:cNvPr id="7" name="직사각형 4"/>
          <p:cNvSpPr/>
          <p:nvPr/>
        </p:nvSpPr>
        <p:spPr>
          <a:xfrm>
            <a:off x="4163060" y="3074035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복사해둔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client secret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값으로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교체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4"/>
          <p:cNvSpPr/>
          <p:nvPr/>
        </p:nvSpPr>
        <p:spPr>
          <a:xfrm>
            <a:off x="1677035" y="330835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Service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에도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3000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포트를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노출해주어야한다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직사각형 4"/>
          <p:cNvSpPr/>
          <p:nvPr/>
        </p:nvSpPr>
        <p:spPr>
          <a:xfrm>
            <a:off x="3166110" y="352933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실제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application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사용할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Port.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4"/>
          <p:cNvSpPr/>
          <p:nvPr/>
        </p:nvSpPr>
        <p:spPr>
          <a:xfrm>
            <a:off x="4291965" y="3702685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Hyperauth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주소로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변경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직사각형 4"/>
          <p:cNvSpPr/>
          <p:nvPr/>
        </p:nvSpPr>
        <p:spPr>
          <a:xfrm>
            <a:off x="3166110" y="4161155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노출할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경우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제거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가능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직사각형 4"/>
          <p:cNvSpPr/>
          <p:nvPr/>
        </p:nvSpPr>
        <p:spPr>
          <a:xfrm>
            <a:off x="2256790" y="435864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노출할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경우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제거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가능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직사각형 4"/>
          <p:cNvSpPr/>
          <p:nvPr/>
        </p:nvSpPr>
        <p:spPr>
          <a:xfrm>
            <a:off x="2105660" y="518160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Metric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노출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안할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경우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제거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가능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직사각형 4"/>
          <p:cNvSpPr/>
          <p:nvPr/>
        </p:nvSpPr>
        <p:spPr>
          <a:xfrm>
            <a:off x="3967480" y="540893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랜덤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키로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변경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가능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직사각형 4"/>
          <p:cNvSpPr/>
          <p:nvPr/>
        </p:nvSpPr>
        <p:spPr>
          <a:xfrm>
            <a:off x="3621405" y="560832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기획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및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디자인에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따라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html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파일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변경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필요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직사각형 4"/>
          <p:cNvSpPr/>
          <p:nvPr/>
        </p:nvSpPr>
        <p:spPr>
          <a:xfrm>
            <a:off x="4291965" y="5850255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앞서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작업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gatekeeper-manager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만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로그인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가능하다는설정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직사각형 4"/>
          <p:cNvSpPr/>
          <p:nvPr/>
        </p:nvSpPr>
        <p:spPr>
          <a:xfrm>
            <a:off x="2256790" y="6063615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사용자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브라우저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쿠키의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keycloak access token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을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암호화하는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옵션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직사각형 4"/>
          <p:cNvSpPr/>
          <p:nvPr/>
        </p:nvSpPr>
        <p:spPr>
          <a:xfrm>
            <a:off x="2522855" y="498348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암호화한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refresh token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을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추가적으로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쿠키로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저장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직사각형 4"/>
          <p:cNvSpPr/>
          <p:nvPr/>
        </p:nvSpPr>
        <p:spPr>
          <a:xfrm>
            <a:off x="1224280" y="625602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디버깅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로그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활성화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옵션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Keycloak Gatekeeper Deploy 2</a:t>
            </a:r>
            <a:endParaRPr lang="en-US" altLang="ko-KR" b="1" dirty="0"/>
          </a:p>
        </p:txBody>
      </p:sp>
      <p:sp>
        <p:nvSpPr>
          <p:cNvPr id="29" name="직사각형 4"/>
          <p:cNvSpPr/>
          <p:nvPr/>
        </p:nvSpPr>
        <p:spPr>
          <a:xfrm>
            <a:off x="104140" y="780415"/>
            <a:ext cx="9101455" cy="56134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600" dirty="0">
                <a:latin typeface="+mn-ea"/>
              </a:rPr>
              <a:t>- </a:t>
            </a:r>
            <a:r>
              <a:rPr lang="en-US" altLang="ko-KR" sz="1200" b="1" dirty="0">
                <a:latin typeface="+mn-ea"/>
              </a:rPr>
              <a:t>https://github.com/tmax-cloud/hyperauth/blob/main/guide/keycloak-gatekeeper/jaeger-gatekeeper-service.yaml</a:t>
            </a:r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en-US" altLang="ko-KR" sz="1200" b="1" dirty="0">
                <a:latin typeface="+mn-ea"/>
              </a:rPr>
              <a:t>https://github.com/tmax-cloud/hyperauth/blob/main/guide/keycloak-gatekeeper/jaeger-gatekeeper-forbidden-cm.yaml</a:t>
            </a:r>
            <a:endParaRPr lang="en-US" altLang="ko-KR" sz="1200" b="1" dirty="0"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 - html </a:t>
            </a:r>
            <a:r>
              <a:rPr lang="ko-KR" altLang="en-US" sz="1200" b="1" dirty="0">
                <a:latin typeface="+mn-ea"/>
              </a:rPr>
              <a:t>마지만</a:t>
            </a:r>
            <a:r>
              <a:rPr lang="en-US" altLang="ko-KR" sz="1200" b="1" dirty="0">
                <a:latin typeface="+mn-ea"/>
              </a:rPr>
              <a:t> logout A</a:t>
            </a:r>
            <a:r>
              <a:rPr lang="ko-KR" altLang="en-US" sz="1200" b="1" dirty="0">
                <a:latin typeface="+mn-ea"/>
              </a:rPr>
              <a:t>태그</a:t>
            </a:r>
            <a:r>
              <a:rPr lang="en-US" altLang="ko-KR" sz="1200" b="1" dirty="0">
                <a:latin typeface="+mn-ea"/>
              </a:rPr>
              <a:t> redirect </a:t>
            </a:r>
            <a:r>
              <a:rPr lang="ko-KR" altLang="en-US" sz="1200" b="1" dirty="0">
                <a:latin typeface="+mn-ea"/>
              </a:rPr>
              <a:t>주소를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실제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노출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주소로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변경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해주어야한다</a:t>
            </a:r>
            <a:r>
              <a:rPr lang="en-US" altLang="ko-KR" sz="1200" b="1" dirty="0">
                <a:latin typeface="+mn-ea"/>
              </a:rPr>
              <a:t>.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 - 192.168.9.152:3000 </a:t>
            </a:r>
            <a:r>
              <a:rPr lang="ko-KR" altLang="en-US" sz="1200" b="1" dirty="0">
                <a:latin typeface="+mn-ea"/>
              </a:rPr>
              <a:t>부분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t="7443"/>
          <a:stretch>
            <a:fillRect/>
          </a:stretch>
        </p:blipFill>
        <p:spPr>
          <a:xfrm>
            <a:off x="381000" y="1094105"/>
            <a:ext cx="3075305" cy="3119120"/>
          </a:xfrm>
          <a:prstGeom prst="rect">
            <a:avLst/>
          </a:prstGeom>
        </p:spPr>
      </p:pic>
      <p:sp>
        <p:nvSpPr>
          <p:cNvPr id="7" name="직사각형 4"/>
          <p:cNvSpPr/>
          <p:nvPr/>
        </p:nvSpPr>
        <p:spPr>
          <a:xfrm>
            <a:off x="2007235" y="3151505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gatekeeper listen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포트만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노출하고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jaeger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포트는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노출할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필요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X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1874</Words>
  <Application>WPS Presentation</Application>
  <PresentationFormat>화면 슬라이드 쇼(4:3)</PresentationFormat>
  <Paragraphs>254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Nanum Gothic Regular</vt:lpstr>
      <vt:lpstr>맑은 고딕</vt:lpstr>
      <vt:lpstr>Microsoft YaHei</vt:lpstr>
      <vt:lpstr>Arial Unicode MS</vt:lpstr>
      <vt:lpstr>Calibri Light</vt:lpstr>
      <vt:lpstr>Calibri</vt:lpstr>
      <vt:lpstr>Calibri</vt:lpstr>
      <vt:lpstr>바탕체</vt:lpstr>
      <vt:lpstr>Office 테마</vt:lpstr>
      <vt:lpstr>  Vault  소개 및 적용방안 </vt:lpstr>
      <vt:lpstr>Why? </vt:lpstr>
      <vt:lpstr>Deploy </vt:lpstr>
      <vt:lpstr>Hyperauth 설정 1</vt:lpstr>
      <vt:lpstr>Hyperauth 설정 2</vt:lpstr>
      <vt:lpstr>What is HashiCorp Vault </vt:lpstr>
      <vt:lpstr>Keycloak Gatekeeper Deploy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 Master</dc:title>
  <dc:creator>Tmax</dc:creator>
  <cp:lastModifiedBy>WooLAB</cp:lastModifiedBy>
  <cp:revision>977</cp:revision>
  <cp:lastPrinted>2018-06-27T23:58:00Z</cp:lastPrinted>
  <dcterms:created xsi:type="dcterms:W3CDTF">2018-04-30T01:34:00Z</dcterms:created>
  <dcterms:modified xsi:type="dcterms:W3CDTF">2021-11-22T06:39:28Z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BE06814F85684C5097D571D04DA4F09D</vt:lpwstr>
  </property>
</Properties>
</file>