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67" r:id="rId2"/>
    <p:sldId id="264" r:id="rId3"/>
    <p:sldId id="277" r:id="rId4"/>
    <p:sldId id="278" r:id="rId5"/>
    <p:sldId id="279" r:id="rId6"/>
    <p:sldId id="272" r:id="rId7"/>
    <p:sldId id="280" r:id="rId8"/>
    <p:sldId id="281" r:id="rId9"/>
    <p:sldId id="282" r:id="rId10"/>
    <p:sldId id="290" r:id="rId11"/>
    <p:sldId id="289" r:id="rId12"/>
    <p:sldId id="288" r:id="rId13"/>
    <p:sldId id="292" r:id="rId14"/>
    <p:sldId id="293" r:id="rId15"/>
    <p:sldId id="294" r:id="rId16"/>
    <p:sldId id="287" r:id="rId17"/>
    <p:sldId id="286" r:id="rId18"/>
    <p:sldId id="285" r:id="rId19"/>
    <p:sldId id="300" r:id="rId20"/>
    <p:sldId id="301" r:id="rId21"/>
    <p:sldId id="303" r:id="rId22"/>
  </p:sldIdLst>
  <p:sldSz cx="12192000" cy="6858000"/>
  <p:notesSz cx="6858000" cy="9144000"/>
  <p:embeddedFontLst>
    <p:embeddedFont>
      <p:font typeface="a가로수" panose="02020600000000000000" pitchFamily="18" charset="-127"/>
      <p:regular r:id="rId24"/>
    </p:embeddedFont>
    <p:embeddedFont>
      <p:font typeface="a아띠" panose="02020600000000000000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61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C54"/>
    <a:srgbClr val="F38DA3"/>
    <a:srgbClr val="F391A6"/>
    <a:srgbClr val="E62D55"/>
    <a:srgbClr val="D32D6A"/>
    <a:srgbClr val="FFC643"/>
    <a:srgbClr val="FF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67" autoAdjust="0"/>
    <p:restoredTop sz="95262" autoAdjust="0"/>
  </p:normalViewPr>
  <p:slideViewPr>
    <p:cSldViewPr snapToGrid="0">
      <p:cViewPr varScale="1">
        <p:scale>
          <a:sx n="80" d="100"/>
          <a:sy n="80" d="100"/>
        </p:scale>
        <p:origin x="428" y="44"/>
      </p:cViewPr>
      <p:guideLst>
        <p:guide orient="horz" pos="2614"/>
        <p:guide pos="6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510D7-F997-47FB-99A3-82CBEAF6A14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36E78-A6C8-4756-AD1C-C797B11D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6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4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0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2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8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39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48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6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24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1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4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2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9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4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4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6E78-A6C8-4756-AD1C-C797B11DC2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46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D39E4-68C6-4B7A-AA00-4CA304F70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926A02-8181-40FC-A618-B3C8750D0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0865D-935F-43FA-B72D-88802425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9E3D9-A9E7-4C4A-AD0C-2F0F23B0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617AF-35FB-4344-A528-6B0AC73F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6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26F0-EAB6-449C-A6F5-F7213BE4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2AFC18-9028-4910-B410-13809DACE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A595-0B19-4419-94FE-DB09CDC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458B5-F811-4863-989A-8A5E95CC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3FDEF-D628-4E99-B2A3-D7D44607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7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5A78F-53ED-4A53-97C7-92B1C9582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52C20-2345-4974-93E7-2AADE7975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4C00E-F95D-47DA-8C52-BAC0B54B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BE9AA-7432-43F5-A745-F708905D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121AD-1F0A-4BB5-B1ED-5C511436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4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C610-F483-4930-B221-057254B6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2844F-D432-43F9-B328-468A61F4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C35C1-76AF-44C5-A11F-822BCF0F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4B47F-954D-4DEF-AB77-7DA89DE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EE892-73AB-4114-9CE4-03737EAB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0DF9C-F7AD-41CE-84F8-99DE70FB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D5EF44-1045-4679-A886-49D1E200C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DA5C-FCEB-4E71-862A-0E305D26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FDCE7-354F-4B77-84DA-6DD67247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D0B7C-226E-483A-827A-AFF4983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1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99BA4-D6B6-4B43-A09F-199D63F3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7EED0-BD81-4DE6-BAB8-753B3DD33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AB549-DD71-45FE-81EA-D83F6A95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5192E-CF10-4E2E-BE0C-0EF86AC3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63D9A-43D6-4D87-BC13-B222D743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94F890-D0BF-4021-B6D7-0D7F3CCF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2B828-9D0C-4BA0-941B-B5A6EE7A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7801B-6C06-416A-93B7-9E7D6603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EBFEDE-555A-42F0-ABB8-5652D66A1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27C7CE-DA06-4BF6-81D1-809510714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68793-29D4-4E8F-B533-B71B4C3A8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C5387E-3A7E-49DD-A66B-FB4E049D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D01CB-34E1-43D1-81B6-E12DFD70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39A6EE-4156-4094-87C4-8B803AD5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5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16D78-94BA-4F74-B77E-4B32DDE1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B6ED4C-5CDB-4DB7-923C-0830D2BC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83BDB2-C8BB-40F4-964C-F6CED1CD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4A690-0D6A-46F0-B721-4509023F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7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AAB52F-9BF2-4B70-9E09-1477D0E9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BAC172-7A44-4AF4-ACAF-74009AA3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DAA1E-FBA9-4AD8-BE78-AA0170EF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9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98B3-F0F3-49B1-9845-EBE3520F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2D81D-73EC-4288-846A-4820F7AE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9D619-4782-46E0-9761-49FCEDE6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610D2-1817-47C1-9078-BE944FD1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EF735-4F65-40ED-BC01-9E697345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08E33-291D-46C7-92A2-61AB6793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2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ADC4-6CD6-4E3C-89FA-B168F86A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D6C265-C671-4A60-8DE8-A47A9E8ED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6A68E-E783-4004-9ABD-2AF1449E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383C7-7A9A-480C-BB05-10FAC25A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618B8-F047-4FC2-89E1-CEB804B0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BF009-11FD-4B75-AFE6-8AF23652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3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A40AD-C7DE-4CD8-8636-75633B4C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3F41F-8A57-4D24-9435-B3C17A44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80262-119D-4DD3-9DF1-D2E1BA6E9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6A34-5056-4FCC-975C-08A32377D69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283A0-4E22-41B3-97A7-98FEE9C3E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E1FE1-8EF2-4359-A559-0854DD4A8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9E29-D54A-43D5-92B8-28373B5ED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7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E43DD5-F9FE-480E-979C-E6AF9D5FBA81}"/>
              </a:ext>
            </a:extLst>
          </p:cNvPr>
          <p:cNvSpPr/>
          <p:nvPr/>
        </p:nvSpPr>
        <p:spPr>
          <a:xfrm>
            <a:off x="704878" y="1241462"/>
            <a:ext cx="10800000" cy="46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D9E61C-B23A-4EAA-B3C9-907182BA6B4F}"/>
              </a:ext>
            </a:extLst>
          </p:cNvPr>
          <p:cNvSpPr/>
          <p:nvPr/>
        </p:nvSpPr>
        <p:spPr>
          <a:xfrm>
            <a:off x="740878" y="1276974"/>
            <a:ext cx="10728000" cy="46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6DD2E39F-9DA2-4DEC-A98B-68F1CD1F092D}"/>
              </a:ext>
            </a:extLst>
          </p:cNvPr>
          <p:cNvSpPr/>
          <p:nvPr/>
        </p:nvSpPr>
        <p:spPr>
          <a:xfrm rot="5400000">
            <a:off x="950622" y="3100866"/>
            <a:ext cx="252000" cy="21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7529A2A-5574-4F33-9C42-34C176165B27}"/>
              </a:ext>
            </a:extLst>
          </p:cNvPr>
          <p:cNvSpPr/>
          <p:nvPr/>
        </p:nvSpPr>
        <p:spPr>
          <a:xfrm rot="5400000">
            <a:off x="1316878" y="3100866"/>
            <a:ext cx="252000" cy="216000"/>
          </a:xfrm>
          <a:prstGeom prst="triangle">
            <a:avLst/>
          </a:prstGeom>
          <a:solidFill>
            <a:srgbClr val="E8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1D22ED1-C859-47E2-A0E0-10FED489B1BA}"/>
              </a:ext>
            </a:extLst>
          </p:cNvPr>
          <p:cNvSpPr/>
          <p:nvPr/>
        </p:nvSpPr>
        <p:spPr>
          <a:xfrm rot="5400000">
            <a:off x="1683134" y="3100866"/>
            <a:ext cx="252000" cy="21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A19E0D8-40B4-42CE-9DC6-3F4F70F13A1C}"/>
              </a:ext>
            </a:extLst>
          </p:cNvPr>
          <p:cNvSpPr txBox="1">
            <a:spLocks/>
          </p:cNvSpPr>
          <p:nvPr/>
        </p:nvSpPr>
        <p:spPr>
          <a:xfrm>
            <a:off x="4304878" y="3750052"/>
            <a:ext cx="3600000" cy="1440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201534018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이소현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a가로수" panose="02020600000000000000" pitchFamily="18" charset="-127"/>
              <a:ea typeface="a가로수" panose="02020600000000000000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201634006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박현진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a가로수" panose="02020600000000000000" pitchFamily="18" charset="-127"/>
              <a:ea typeface="a가로수" panose="02020600000000000000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201634014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이영서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B4981-62BE-4747-B8A9-2D8E70A74875}"/>
              </a:ext>
            </a:extLst>
          </p:cNvPr>
          <p:cNvSpPr/>
          <p:nvPr/>
        </p:nvSpPr>
        <p:spPr>
          <a:xfrm>
            <a:off x="4610878" y="994578"/>
            <a:ext cx="2988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기초 프로젝트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2C19188-9B78-4188-BE10-4B2D7CC5D6E9}"/>
              </a:ext>
            </a:extLst>
          </p:cNvPr>
          <p:cNvSpPr txBox="1">
            <a:spLocks/>
          </p:cNvSpPr>
          <p:nvPr/>
        </p:nvSpPr>
        <p:spPr>
          <a:xfrm>
            <a:off x="2864878" y="2279460"/>
            <a:ext cx="6480000" cy="79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5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고속버스 예매 시스템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BEEB4B-2F13-4DC9-83B3-C5CBDEAB1F64}"/>
              </a:ext>
            </a:extLst>
          </p:cNvPr>
          <p:cNvSpPr/>
          <p:nvPr/>
        </p:nvSpPr>
        <p:spPr>
          <a:xfrm>
            <a:off x="2144878" y="3190866"/>
            <a:ext cx="792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78EF94-0746-4CF2-8EF1-18A6D6539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4878" y="5083010"/>
            <a:ext cx="1440000" cy="1440000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01B48FFE-B6D4-47C9-B465-1D015730879D}"/>
              </a:ext>
            </a:extLst>
          </p:cNvPr>
          <p:cNvSpPr/>
          <p:nvPr/>
        </p:nvSpPr>
        <p:spPr>
          <a:xfrm rot="5400000">
            <a:off x="10256866" y="3100866"/>
            <a:ext cx="252000" cy="21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3C514467-A4DB-4BE6-B20E-D5E4E6171AEF}"/>
              </a:ext>
            </a:extLst>
          </p:cNvPr>
          <p:cNvSpPr/>
          <p:nvPr/>
        </p:nvSpPr>
        <p:spPr>
          <a:xfrm rot="5400000">
            <a:off x="10623122" y="3100866"/>
            <a:ext cx="252000" cy="216000"/>
          </a:xfrm>
          <a:prstGeom prst="triangle">
            <a:avLst/>
          </a:prstGeom>
          <a:solidFill>
            <a:srgbClr val="E8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896BCF6-A5C9-4D96-82C1-EE8D890D3A5F}"/>
              </a:ext>
            </a:extLst>
          </p:cNvPr>
          <p:cNvSpPr/>
          <p:nvPr/>
        </p:nvSpPr>
        <p:spPr>
          <a:xfrm rot="5400000">
            <a:off x="10989378" y="3100866"/>
            <a:ext cx="252000" cy="21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488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44154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520A5F-7DAA-491A-9298-312833E8F472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246AC2-DDEF-47E0-8A27-F8D58B575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77" y="1196975"/>
            <a:ext cx="3348000" cy="46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9F7B1E-59DA-41B7-B3E6-718D0B838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50" y="1196975"/>
            <a:ext cx="3348000" cy="4680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97BF97-9AF3-4127-9B44-29B9E4EF0D05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FF06F8-A1CA-478E-B47E-A91FBFF3E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4938" y="177991"/>
            <a:ext cx="360000" cy="36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C2C016-73DD-4198-8E6E-262267B4532A}"/>
              </a:ext>
            </a:extLst>
          </p:cNvPr>
          <p:cNvSpPr/>
          <p:nvPr/>
        </p:nvSpPr>
        <p:spPr>
          <a:xfrm>
            <a:off x="4146215" y="463004"/>
            <a:ext cx="1692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248EA97-C4DF-4BF9-A2D1-9ECA8200CC65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9DCAF23-B02F-41A3-AE55-C4ABA3D3DF25}"/>
              </a:ext>
            </a:extLst>
          </p:cNvPr>
          <p:cNvSpPr txBox="1">
            <a:spLocks/>
          </p:cNvSpPr>
          <p:nvPr/>
        </p:nvSpPr>
        <p:spPr>
          <a:xfrm>
            <a:off x="6766443" y="5958754"/>
            <a:ext cx="396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▲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로그인에 성공했을 때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(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회원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)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227548F-05A3-4A31-A912-193BA35EBE31}"/>
              </a:ext>
            </a:extLst>
          </p:cNvPr>
          <p:cNvSpPr txBox="1">
            <a:spLocks/>
          </p:cNvSpPr>
          <p:nvPr/>
        </p:nvSpPr>
        <p:spPr>
          <a:xfrm>
            <a:off x="1290663" y="5958754"/>
            <a:ext cx="432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▲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로그인에 성공했을 때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(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관리자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69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520A5F-7DAA-491A-9298-312833E8F472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B644882-E70E-4F64-8E13-9A09D293DF2A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761568-F82B-408A-9EFF-8EE3C8441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4938" y="177991"/>
            <a:ext cx="360000" cy="360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18C0A9C-8842-4FBF-AA43-E7B2BEE2132F}"/>
              </a:ext>
            </a:extLst>
          </p:cNvPr>
          <p:cNvSpPr/>
          <p:nvPr/>
        </p:nvSpPr>
        <p:spPr>
          <a:xfrm>
            <a:off x="4146215" y="463004"/>
            <a:ext cx="1692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0E7D765-51A7-4372-A5C5-BCFAEC8735FF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3F7972-C828-44DC-84EB-CF19E9BF5E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34" y="1350483"/>
            <a:ext cx="3973333" cy="4320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D489199-5456-4573-A52C-558A29154A54}"/>
              </a:ext>
            </a:extLst>
          </p:cNvPr>
          <p:cNvSpPr txBox="1">
            <a:spLocks/>
          </p:cNvSpPr>
          <p:nvPr/>
        </p:nvSpPr>
        <p:spPr>
          <a:xfrm>
            <a:off x="4052380" y="5876445"/>
            <a:ext cx="162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▲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메인 창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B4AAC22-9018-4559-8D50-2120FEB97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33" y="1350963"/>
            <a:ext cx="3973333" cy="4320000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CAFD23AA-5E0C-425E-A54E-F849C25A8DD8}"/>
              </a:ext>
            </a:extLst>
          </p:cNvPr>
          <p:cNvSpPr txBox="1">
            <a:spLocks/>
          </p:cNvSpPr>
          <p:nvPr/>
        </p:nvSpPr>
        <p:spPr>
          <a:xfrm>
            <a:off x="5672380" y="5876925"/>
            <a:ext cx="504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▲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로고 움직이고 버튼마다 다른 </a:t>
            </a:r>
            <a:r>
              <a:rPr lang="ko-KR" altLang="en-US" sz="2500" dirty="0" err="1">
                <a:latin typeface="a아띠" panose="02020600000000000000" pitchFamily="18" charset="-127"/>
                <a:ea typeface="a아띠" panose="02020600000000000000" pitchFamily="18" charset="-127"/>
              </a:rPr>
              <a:t>말풍선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9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26723BCE-A1B1-456B-9AA5-D180B5891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92" y="5048102"/>
            <a:ext cx="2700000" cy="126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6B64C1-E277-4492-9CAF-F13161AE4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1782" y="177991"/>
            <a:ext cx="360000" cy="36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0BA860-182F-4004-8516-603C58589D5D}"/>
              </a:ext>
            </a:extLst>
          </p:cNvPr>
          <p:cNvSpPr/>
          <p:nvPr/>
        </p:nvSpPr>
        <p:spPr>
          <a:xfrm>
            <a:off x="6006187" y="463004"/>
            <a:ext cx="1548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2D973-25DE-4C54-AFC0-3BC04A3FE9BA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E6C1EF9-AFD1-4F25-9A80-3D2510370597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60CF54-40E8-44B1-9942-9C56D00862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359" r="662"/>
          <a:stretch/>
        </p:blipFill>
        <p:spPr>
          <a:xfrm>
            <a:off x="1782529" y="1276350"/>
            <a:ext cx="5040000" cy="50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DC6264-ADF7-436B-BE42-D935CEA7EC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t="3367" r="-1"/>
          <a:stretch/>
        </p:blipFill>
        <p:spPr>
          <a:xfrm>
            <a:off x="7718992" y="1274631"/>
            <a:ext cx="2700000" cy="12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A18AF67-8510-42FB-BCF8-9FB41C8561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/>
          <a:stretch/>
        </p:blipFill>
        <p:spPr>
          <a:xfrm>
            <a:off x="7709469" y="2537627"/>
            <a:ext cx="2700000" cy="126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470878E-5AB3-4858-9BB1-C63E0A6DB85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r="1412"/>
          <a:stretch/>
        </p:blipFill>
        <p:spPr>
          <a:xfrm>
            <a:off x="7718992" y="3797627"/>
            <a:ext cx="270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36B64C1-E277-4492-9CAF-F13161AE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1782" y="177991"/>
            <a:ext cx="360000" cy="36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0BA860-182F-4004-8516-603C58589D5D}"/>
              </a:ext>
            </a:extLst>
          </p:cNvPr>
          <p:cNvSpPr/>
          <p:nvPr/>
        </p:nvSpPr>
        <p:spPr>
          <a:xfrm>
            <a:off x="6006187" y="463004"/>
            <a:ext cx="1548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2D973-25DE-4C54-AFC0-3BC04A3FE9BA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E6C1EF9-AFD1-4F25-9A80-3D2510370597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C3244D-21DC-43FF-B0CC-E576058035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"/>
          <a:stretch/>
        </p:blipFill>
        <p:spPr>
          <a:xfrm>
            <a:off x="1778287" y="1280475"/>
            <a:ext cx="5040000" cy="50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6E1610-80E7-4462-A689-F1426B1914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" b="-1"/>
          <a:stretch/>
        </p:blipFill>
        <p:spPr>
          <a:xfrm>
            <a:off x="7723238" y="1996719"/>
            <a:ext cx="2700000" cy="165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102F78-D48C-4B7B-8C7F-968EBFC8C0E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3139"/>
          <a:stretch/>
        </p:blipFill>
        <p:spPr>
          <a:xfrm>
            <a:off x="7723238" y="4584795"/>
            <a:ext cx="2700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1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36B64C1-E277-4492-9CAF-F13161AE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1782" y="177991"/>
            <a:ext cx="360000" cy="36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0BA860-182F-4004-8516-603C58589D5D}"/>
              </a:ext>
            </a:extLst>
          </p:cNvPr>
          <p:cNvSpPr/>
          <p:nvPr/>
        </p:nvSpPr>
        <p:spPr>
          <a:xfrm>
            <a:off x="6006187" y="463004"/>
            <a:ext cx="1548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2D973-25DE-4C54-AFC0-3BC04A3FE9BA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E6C1EF9-AFD1-4F25-9A80-3D2510370597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DE1CD7-3069-4543-BEB5-5297930FA4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r="313" b="634"/>
          <a:stretch/>
        </p:blipFill>
        <p:spPr>
          <a:xfrm>
            <a:off x="1778932" y="1280475"/>
            <a:ext cx="5040000" cy="50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56FEB2-9F01-4097-991C-DB5F23600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3" y="2001012"/>
            <a:ext cx="2700000" cy="12565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C45416-A850-40BA-AD82-BCF4C7CFB6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1971" b="1"/>
          <a:stretch/>
        </p:blipFill>
        <p:spPr>
          <a:xfrm>
            <a:off x="7722593" y="4587236"/>
            <a:ext cx="2700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36B64C1-E277-4492-9CAF-F13161AE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1782" y="177991"/>
            <a:ext cx="360000" cy="36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0BA860-182F-4004-8516-603C58589D5D}"/>
              </a:ext>
            </a:extLst>
          </p:cNvPr>
          <p:cNvSpPr/>
          <p:nvPr/>
        </p:nvSpPr>
        <p:spPr>
          <a:xfrm>
            <a:off x="6006187" y="463004"/>
            <a:ext cx="1548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2D973-25DE-4C54-AFC0-3BC04A3FE9BA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E6C1EF9-AFD1-4F25-9A80-3D2510370597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0C5434-E89E-4C04-BF63-786E5EADD0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"/>
          <a:stretch/>
        </p:blipFill>
        <p:spPr>
          <a:xfrm>
            <a:off x="1780048" y="1275225"/>
            <a:ext cx="5040000" cy="50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9103D6-1CE2-45AD-AFAE-6942A7CE04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-1"/>
          <a:stretch/>
        </p:blipFill>
        <p:spPr>
          <a:xfrm>
            <a:off x="1780048" y="1275225"/>
            <a:ext cx="504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848BA5-0DFF-4B03-A76D-70898E5E5B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"/>
          <a:stretch/>
        </p:blipFill>
        <p:spPr>
          <a:xfrm>
            <a:off x="7721475" y="1997827"/>
            <a:ext cx="2700000" cy="12253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E85E4B-1462-4E2F-95D3-D8165E02EE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327"/>
          <a:stretch/>
        </p:blipFill>
        <p:spPr>
          <a:xfrm>
            <a:off x="7721475" y="4363785"/>
            <a:ext cx="2700000" cy="12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36B64C1-E277-4492-9CAF-F13161AE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85894" y="177991"/>
            <a:ext cx="360000" cy="36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0BA860-182F-4004-8516-603C58589D5D}"/>
              </a:ext>
            </a:extLst>
          </p:cNvPr>
          <p:cNvSpPr/>
          <p:nvPr/>
        </p:nvSpPr>
        <p:spPr>
          <a:xfrm>
            <a:off x="7710299" y="463004"/>
            <a:ext cx="1548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2D973-25DE-4C54-AFC0-3BC04A3FE9BA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E6C1EF9-AFD1-4F25-9A80-3D2510370597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998B70-7036-406A-9C3B-DD084A044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33" y="1275331"/>
            <a:ext cx="5040000" cy="504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2A3499-9B7D-47A1-852C-5F476A6A8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227" y="1275331"/>
            <a:ext cx="2880000" cy="288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A5F063-E8D9-494F-ADDD-5AA27885A33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t="1305" r="670" b="2672"/>
          <a:stretch/>
        </p:blipFill>
        <p:spPr>
          <a:xfrm>
            <a:off x="7544227" y="4166285"/>
            <a:ext cx="2479072" cy="117086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583558-CACE-4628-A2A3-29D8D0FF87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" t="2415" r="707" b="1563"/>
          <a:stretch/>
        </p:blipFill>
        <p:spPr>
          <a:xfrm>
            <a:off x="7945155" y="5134144"/>
            <a:ext cx="2479072" cy="117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3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36B64C1-E277-4492-9CAF-F13161AE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82185" y="177991"/>
            <a:ext cx="360000" cy="36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0BA860-182F-4004-8516-603C58589D5D}"/>
              </a:ext>
            </a:extLst>
          </p:cNvPr>
          <p:cNvSpPr/>
          <p:nvPr/>
        </p:nvSpPr>
        <p:spPr>
          <a:xfrm>
            <a:off x="9404019" y="463004"/>
            <a:ext cx="1152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2D973-25DE-4C54-AFC0-3BC04A3FE9BA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E6C1EF9-AFD1-4F25-9A80-3D2510370597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C7A51-BFB2-4FB1-A7D0-F117D853E3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t="296" r="494" b="674"/>
          <a:stretch/>
        </p:blipFill>
        <p:spPr>
          <a:xfrm>
            <a:off x="3576000" y="1274554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4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36B64C1-E277-4492-9CAF-F13161AE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8707" y="177991"/>
            <a:ext cx="360000" cy="36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0BA860-182F-4004-8516-603C58589D5D}"/>
              </a:ext>
            </a:extLst>
          </p:cNvPr>
          <p:cNvSpPr/>
          <p:nvPr/>
        </p:nvSpPr>
        <p:spPr>
          <a:xfrm>
            <a:off x="10692496" y="463004"/>
            <a:ext cx="1008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2D973-25DE-4C54-AFC0-3BC04A3FE9BA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E6C1EF9-AFD1-4F25-9A80-3D2510370597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31EAD-C891-498C-A27F-4824CFB13E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" t="390" r="269" b="362"/>
          <a:stretch/>
        </p:blipFill>
        <p:spPr>
          <a:xfrm>
            <a:off x="922922" y="1280475"/>
            <a:ext cx="5039728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2EC385-1417-41EE-85B1-40444BF5F6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t="325" r="377" b="456"/>
          <a:stretch/>
        </p:blipFill>
        <p:spPr>
          <a:xfrm>
            <a:off x="6238603" y="1280475"/>
            <a:ext cx="504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B5F118-1C55-455A-A2EA-8ABF6ACC9A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86" y="2222850"/>
            <a:ext cx="4428000" cy="30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4D6794-1876-4003-A4A8-43ADCBB63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03" y="2222850"/>
            <a:ext cx="4428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7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432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4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데이터베이스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2D973-25DE-4C54-AFC0-3BC04A3FE9BA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F99CD7-106E-4A2A-A422-1F975715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83" y="1277173"/>
            <a:ext cx="4320000" cy="9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26482B-DEB2-4DF7-87BC-58789CCE0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63" y="2491498"/>
            <a:ext cx="8640000" cy="381600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DDFD7F0-153E-49B1-82FD-974DC870B9E1}"/>
              </a:ext>
            </a:extLst>
          </p:cNvPr>
          <p:cNvSpPr txBox="1">
            <a:spLocks/>
          </p:cNvSpPr>
          <p:nvPr/>
        </p:nvSpPr>
        <p:spPr>
          <a:xfrm>
            <a:off x="5385583" y="1511173"/>
            <a:ext cx="216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◀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회원 테이블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8FEFDA9-B912-4BCC-83C0-12403F895034}"/>
              </a:ext>
            </a:extLst>
          </p:cNvPr>
          <p:cNvSpPr txBox="1">
            <a:spLocks/>
          </p:cNvSpPr>
          <p:nvPr/>
        </p:nvSpPr>
        <p:spPr>
          <a:xfrm>
            <a:off x="9688448" y="4183498"/>
            <a:ext cx="216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◀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버스 테이블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9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E43DD5-F9FE-480E-979C-E6AF9D5FBA81}"/>
              </a:ext>
            </a:extLst>
          </p:cNvPr>
          <p:cNvSpPr/>
          <p:nvPr/>
        </p:nvSpPr>
        <p:spPr>
          <a:xfrm>
            <a:off x="704878" y="1241462"/>
            <a:ext cx="10800000" cy="46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D9E61C-B23A-4EAA-B3C9-907182BA6B4F}"/>
              </a:ext>
            </a:extLst>
          </p:cNvPr>
          <p:cNvSpPr/>
          <p:nvPr/>
        </p:nvSpPr>
        <p:spPr>
          <a:xfrm>
            <a:off x="740878" y="1276974"/>
            <a:ext cx="10728000" cy="46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A19E0D8-40B4-42CE-9DC6-3F4F70F13A1C}"/>
              </a:ext>
            </a:extLst>
          </p:cNvPr>
          <p:cNvSpPr txBox="1">
            <a:spLocks/>
          </p:cNvSpPr>
          <p:nvPr/>
        </p:nvSpPr>
        <p:spPr>
          <a:xfrm>
            <a:off x="4304878" y="1994046"/>
            <a:ext cx="3960000" cy="2952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3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1</a:t>
            </a:r>
            <a:r>
              <a:rPr lang="en-US" altLang="ko-KR" sz="3000" dirty="0">
                <a:latin typeface="a가로수" panose="02020600000000000000" pitchFamily="18" charset="-127"/>
                <a:ea typeface="a가로수" panose="02020600000000000000" pitchFamily="18" charset="-127"/>
              </a:rPr>
              <a:t> </a:t>
            </a:r>
            <a:r>
              <a:rPr lang="ko-KR" altLang="en-US" sz="3000" dirty="0">
                <a:latin typeface="a가로수" panose="02020600000000000000" pitchFamily="18" charset="-127"/>
                <a:ea typeface="a가로수" panose="02020600000000000000" pitchFamily="18" charset="-127"/>
              </a:rPr>
              <a:t>프로젝트 개요</a:t>
            </a:r>
            <a:endParaRPr lang="en-US" altLang="ko-KR" sz="3000" dirty="0">
              <a:latin typeface="a가로수" panose="02020600000000000000" pitchFamily="18" charset="-127"/>
              <a:ea typeface="a가로수" panose="02020600000000000000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3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2</a:t>
            </a:r>
            <a:r>
              <a:rPr lang="en-US" altLang="ko-KR" sz="3000" dirty="0">
                <a:latin typeface="a가로수" panose="02020600000000000000" pitchFamily="18" charset="-127"/>
                <a:ea typeface="a가로수" panose="02020600000000000000" pitchFamily="18" charset="-127"/>
              </a:rPr>
              <a:t> </a:t>
            </a:r>
            <a:r>
              <a:rPr lang="ko-KR" altLang="en-US" sz="3000" dirty="0">
                <a:latin typeface="a가로수" panose="02020600000000000000" pitchFamily="18" charset="-127"/>
                <a:ea typeface="a가로수" panose="02020600000000000000" pitchFamily="18" charset="-127"/>
              </a:rPr>
              <a:t>팀원 구성 및 역할</a:t>
            </a:r>
            <a:endParaRPr lang="en-US" altLang="ko-KR" sz="3000" dirty="0">
              <a:latin typeface="a가로수" panose="02020600000000000000" pitchFamily="18" charset="-127"/>
              <a:ea typeface="a가로수" panose="02020600000000000000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3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</a:t>
            </a:r>
            <a:r>
              <a:rPr lang="en-US" altLang="ko-KR" sz="3000" dirty="0">
                <a:latin typeface="a가로수" panose="02020600000000000000" pitchFamily="18" charset="-127"/>
                <a:ea typeface="a가로수" panose="02020600000000000000" pitchFamily="18" charset="-127"/>
              </a:rPr>
              <a:t> </a:t>
            </a:r>
            <a:r>
              <a:rPr lang="ko-KR" altLang="en-US" sz="3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  <a:endParaRPr lang="en-US" altLang="ko-KR" sz="3000" dirty="0">
              <a:latin typeface="a가로수" panose="02020600000000000000" pitchFamily="18" charset="-127"/>
              <a:ea typeface="a가로수" panose="02020600000000000000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3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4</a:t>
            </a:r>
            <a:r>
              <a:rPr lang="en-US" altLang="ko-KR" sz="3000" dirty="0">
                <a:latin typeface="a가로수" panose="02020600000000000000" pitchFamily="18" charset="-127"/>
                <a:ea typeface="a가로수" panose="02020600000000000000" pitchFamily="18" charset="-127"/>
              </a:rPr>
              <a:t> </a:t>
            </a:r>
            <a:r>
              <a:rPr lang="ko-KR" altLang="en-US" sz="3000" dirty="0">
                <a:latin typeface="a가로수" panose="02020600000000000000" pitchFamily="18" charset="-127"/>
                <a:ea typeface="a가로수" panose="02020600000000000000" pitchFamily="18" charset="-127"/>
              </a:rPr>
              <a:t>데이터베이스</a:t>
            </a:r>
            <a:endParaRPr lang="en-US" altLang="ko-KR" sz="3000" dirty="0">
              <a:latin typeface="a가로수" panose="02020600000000000000" pitchFamily="18" charset="-127"/>
              <a:ea typeface="a가로수" panose="02020600000000000000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3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5</a:t>
            </a:r>
            <a:r>
              <a:rPr lang="en-US" altLang="ko-KR" sz="3000" dirty="0">
                <a:latin typeface="a가로수" panose="02020600000000000000" pitchFamily="18" charset="-127"/>
                <a:ea typeface="a가로수" panose="02020600000000000000" pitchFamily="18" charset="-127"/>
              </a:rPr>
              <a:t> Q&amp;A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E123C9-3B3B-4148-B607-003A2BA3E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52389" y="5083010"/>
            <a:ext cx="1440000" cy="144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C6DC41-EC87-4B41-B064-63B722F175F2}"/>
              </a:ext>
            </a:extLst>
          </p:cNvPr>
          <p:cNvSpPr/>
          <p:nvPr/>
        </p:nvSpPr>
        <p:spPr>
          <a:xfrm>
            <a:off x="4934878" y="871608"/>
            <a:ext cx="234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INDEX</a:t>
            </a:r>
            <a:endParaRPr lang="ko-KR" altLang="en-US" sz="5000" dirty="0">
              <a:solidFill>
                <a:srgbClr val="E82C54"/>
              </a:solidFill>
              <a:latin typeface="a가로수" panose="02020600000000000000" pitchFamily="18" charset="-127"/>
              <a:ea typeface="a가로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7195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0.56003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2D973-25DE-4C54-AFC0-3BC04A3FE9BA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60B72B5-7B77-4E23-9C47-A495A47C5F72}"/>
              </a:ext>
            </a:extLst>
          </p:cNvPr>
          <p:cNvSpPr txBox="1">
            <a:spLocks/>
          </p:cNvSpPr>
          <p:nvPr/>
        </p:nvSpPr>
        <p:spPr>
          <a:xfrm>
            <a:off x="4490250" y="4482888"/>
            <a:ext cx="288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◀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공지사항 테이블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2B25879-01DA-4468-A016-4C7AB429B2E3}"/>
              </a:ext>
            </a:extLst>
          </p:cNvPr>
          <p:cNvSpPr txBox="1">
            <a:spLocks/>
          </p:cNvSpPr>
          <p:nvPr/>
        </p:nvSpPr>
        <p:spPr>
          <a:xfrm>
            <a:off x="9350250" y="2583000"/>
            <a:ext cx="216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◀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예약 테이블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8E119-2738-4111-82E8-1D4B6981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0" y="2169000"/>
            <a:ext cx="8280000" cy="12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DF53E3-916A-4AB7-8FAB-1AAAE95B4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0" y="3798888"/>
            <a:ext cx="3420000" cy="1800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42220C2-CFE4-4780-8733-FD2818420C18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432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4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537557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E43DD5-F9FE-480E-979C-E6AF9D5FBA81}"/>
              </a:ext>
            </a:extLst>
          </p:cNvPr>
          <p:cNvSpPr/>
          <p:nvPr/>
        </p:nvSpPr>
        <p:spPr>
          <a:xfrm>
            <a:off x="704878" y="1241462"/>
            <a:ext cx="10800000" cy="46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D9E61C-B23A-4EAA-B3C9-907182BA6B4F}"/>
              </a:ext>
            </a:extLst>
          </p:cNvPr>
          <p:cNvSpPr/>
          <p:nvPr/>
        </p:nvSpPr>
        <p:spPr>
          <a:xfrm>
            <a:off x="740878" y="1276974"/>
            <a:ext cx="10728000" cy="46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6DD2E39F-9DA2-4DEC-A98B-68F1CD1F092D}"/>
              </a:ext>
            </a:extLst>
          </p:cNvPr>
          <p:cNvSpPr/>
          <p:nvPr/>
        </p:nvSpPr>
        <p:spPr>
          <a:xfrm rot="5400000">
            <a:off x="950622" y="3748566"/>
            <a:ext cx="252000" cy="21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7529A2A-5574-4F33-9C42-34C176165B27}"/>
              </a:ext>
            </a:extLst>
          </p:cNvPr>
          <p:cNvSpPr/>
          <p:nvPr/>
        </p:nvSpPr>
        <p:spPr>
          <a:xfrm rot="5400000">
            <a:off x="1316878" y="3748566"/>
            <a:ext cx="252000" cy="216000"/>
          </a:xfrm>
          <a:prstGeom prst="triangle">
            <a:avLst/>
          </a:prstGeom>
          <a:solidFill>
            <a:srgbClr val="E8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1D22ED1-C859-47E2-A0E0-10FED489B1BA}"/>
              </a:ext>
            </a:extLst>
          </p:cNvPr>
          <p:cNvSpPr/>
          <p:nvPr/>
        </p:nvSpPr>
        <p:spPr>
          <a:xfrm rot="5400000">
            <a:off x="1683134" y="3748566"/>
            <a:ext cx="252000" cy="21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2C19188-9B78-4188-BE10-4B2D7CC5D6E9}"/>
              </a:ext>
            </a:extLst>
          </p:cNvPr>
          <p:cNvSpPr txBox="1">
            <a:spLocks/>
          </p:cNvSpPr>
          <p:nvPr/>
        </p:nvSpPr>
        <p:spPr>
          <a:xfrm>
            <a:off x="4836553" y="2717610"/>
            <a:ext cx="2520000" cy="1008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7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Q&amp;A</a:t>
            </a:r>
            <a:endParaRPr lang="ko-KR" altLang="en-US" sz="7000" dirty="0">
              <a:solidFill>
                <a:srgbClr val="E82C54"/>
              </a:solidFill>
              <a:latin typeface="a가로수" panose="02020600000000000000" pitchFamily="18" charset="-127"/>
              <a:ea typeface="a가로수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BEEB4B-2F13-4DC9-83B3-C5CBDEAB1F64}"/>
              </a:ext>
            </a:extLst>
          </p:cNvPr>
          <p:cNvSpPr/>
          <p:nvPr/>
        </p:nvSpPr>
        <p:spPr>
          <a:xfrm>
            <a:off x="2144878" y="3838566"/>
            <a:ext cx="792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78EF94-0746-4CF2-8EF1-18A6D6539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4878" y="5083010"/>
            <a:ext cx="1440000" cy="1440000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01B48FFE-B6D4-47C9-B465-1D015730879D}"/>
              </a:ext>
            </a:extLst>
          </p:cNvPr>
          <p:cNvSpPr/>
          <p:nvPr/>
        </p:nvSpPr>
        <p:spPr>
          <a:xfrm rot="5400000">
            <a:off x="10256866" y="3748566"/>
            <a:ext cx="252000" cy="21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3C514467-A4DB-4BE6-B20E-D5E4E6171AEF}"/>
              </a:ext>
            </a:extLst>
          </p:cNvPr>
          <p:cNvSpPr/>
          <p:nvPr/>
        </p:nvSpPr>
        <p:spPr>
          <a:xfrm rot="5400000">
            <a:off x="10623122" y="3748566"/>
            <a:ext cx="252000" cy="216000"/>
          </a:xfrm>
          <a:prstGeom prst="triangle">
            <a:avLst/>
          </a:prstGeom>
          <a:solidFill>
            <a:srgbClr val="E8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896BCF6-A5C9-4D96-82C1-EE8D890D3A5F}"/>
              </a:ext>
            </a:extLst>
          </p:cNvPr>
          <p:cNvSpPr/>
          <p:nvPr/>
        </p:nvSpPr>
        <p:spPr>
          <a:xfrm rot="5400000">
            <a:off x="10989378" y="3748566"/>
            <a:ext cx="252000" cy="21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210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D67570B-6E36-44E2-A157-FF4F57CA7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92469" y="177991"/>
            <a:ext cx="360000" cy="36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B9FB29-588C-4C7B-BD0F-E6CF69EEA82F}"/>
              </a:ext>
            </a:extLst>
          </p:cNvPr>
          <p:cNvSpPr/>
          <p:nvPr/>
        </p:nvSpPr>
        <p:spPr>
          <a:xfrm>
            <a:off x="8894860" y="463004"/>
            <a:ext cx="576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1FA946-A9CA-4607-B3B0-6D2DF965DA08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3" y="229727"/>
            <a:ext cx="432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1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프로젝트 개요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1E79B32-8F06-46F8-916A-D37EF073AD8C}"/>
              </a:ext>
            </a:extLst>
          </p:cNvPr>
          <p:cNvSpPr txBox="1">
            <a:spLocks/>
          </p:cNvSpPr>
          <p:nvPr/>
        </p:nvSpPr>
        <p:spPr>
          <a:xfrm>
            <a:off x="1063552" y="1502850"/>
            <a:ext cx="10080000" cy="4500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1. </a:t>
            </a:r>
            <a:r>
              <a:rPr lang="ko-KR" altLang="en-US" sz="2700" dirty="0">
                <a:latin typeface="a아띠" panose="02020600000000000000" pitchFamily="18" charset="-127"/>
                <a:ea typeface="a아띠" panose="02020600000000000000" pitchFamily="18" charset="-127"/>
              </a:rPr>
              <a:t>사용자는 회원가입과 로그인을 해야 고속버스 예매 시스템 이용 가능</a:t>
            </a:r>
            <a:endParaRPr lang="en-US" altLang="ko-KR" sz="2700" dirty="0">
              <a:latin typeface="a아띠" panose="02020600000000000000" pitchFamily="18" charset="-127"/>
              <a:ea typeface="a아띠" panose="02020600000000000000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2. </a:t>
            </a:r>
            <a:r>
              <a:rPr lang="ko-KR" altLang="en-US" sz="2700" dirty="0">
                <a:latin typeface="a아띠" panose="02020600000000000000" pitchFamily="18" charset="-127"/>
                <a:ea typeface="a아띠" panose="02020600000000000000" pitchFamily="18" charset="-127"/>
              </a:rPr>
              <a:t>사용자가 원하는 버스와 좌석을 선택하면 각각에 대한 정보를 제공</a:t>
            </a:r>
            <a:endParaRPr lang="en-US" altLang="ko-KR" sz="2700" dirty="0">
              <a:latin typeface="a아띠" panose="02020600000000000000" pitchFamily="18" charset="-127"/>
              <a:ea typeface="a아띠" panose="02020600000000000000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3. </a:t>
            </a:r>
            <a:r>
              <a:rPr lang="ko-KR" altLang="en-US" sz="2700" dirty="0">
                <a:latin typeface="a아띠" panose="02020600000000000000" pitchFamily="18" charset="-127"/>
                <a:ea typeface="a아띠" panose="02020600000000000000" pitchFamily="18" charset="-127"/>
              </a:rPr>
              <a:t>예매가 완료되면 티켓이 발급됨</a:t>
            </a:r>
            <a:endParaRPr lang="en-US" altLang="ko-KR" sz="2700" dirty="0">
              <a:latin typeface="a아띠" panose="02020600000000000000" pitchFamily="18" charset="-127"/>
              <a:ea typeface="a아띠" panose="02020600000000000000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4. </a:t>
            </a:r>
            <a:r>
              <a:rPr lang="ko-KR" altLang="en-US" sz="2700" dirty="0">
                <a:latin typeface="a아띠" panose="02020600000000000000" pitchFamily="18" charset="-127"/>
                <a:ea typeface="a아띠" panose="02020600000000000000" pitchFamily="18" charset="-127"/>
              </a:rPr>
              <a:t>발급된 티켓은 확인과 취소가 가능</a:t>
            </a:r>
            <a:endParaRPr lang="en-US" altLang="ko-KR" sz="2700" dirty="0">
              <a:latin typeface="a아띠" panose="02020600000000000000" pitchFamily="18" charset="-127"/>
              <a:ea typeface="a아띠" panose="02020600000000000000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5. </a:t>
            </a:r>
            <a:r>
              <a:rPr lang="ko-KR" altLang="en-US" sz="2700" dirty="0">
                <a:latin typeface="a아띠" panose="02020600000000000000" pitchFamily="18" charset="-127"/>
                <a:ea typeface="a아띠" panose="02020600000000000000" pitchFamily="18" charset="-127"/>
              </a:rPr>
              <a:t>터미널에 관한 간단한 정보 제공</a:t>
            </a:r>
            <a:endParaRPr lang="en-US" altLang="ko-KR" sz="2700" dirty="0">
              <a:latin typeface="a아띠" panose="02020600000000000000" pitchFamily="18" charset="-127"/>
              <a:ea typeface="a아띠" panose="02020600000000000000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6. </a:t>
            </a:r>
            <a:r>
              <a:rPr lang="ko-KR" altLang="en-US" sz="2700" dirty="0">
                <a:latin typeface="a아띠" panose="02020600000000000000" pitchFamily="18" charset="-127"/>
                <a:ea typeface="a아띠" panose="02020600000000000000" pitchFamily="18" charset="-127"/>
              </a:rPr>
              <a:t>공지사항을 통해 관리자가 사용자에게 필요한 정보를 전달</a:t>
            </a:r>
            <a:endParaRPr lang="en-US" altLang="ko-KR" sz="27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F46A5B-FEF3-4F6F-A2C4-AD803B9CD986}"/>
              </a:ext>
            </a:extLst>
          </p:cNvPr>
          <p:cNvSpPr txBox="1">
            <a:spLocks/>
          </p:cNvSpPr>
          <p:nvPr/>
        </p:nvSpPr>
        <p:spPr>
          <a:xfrm>
            <a:off x="8874078" y="463004"/>
            <a:ext cx="2844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소개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개발도구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133444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1FA946-A9CA-4607-B3B0-6D2DF965DA08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3" y="229727"/>
            <a:ext cx="432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1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프로젝트 개요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0F307C-247B-4190-97B6-1141EF859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34" y="1996038"/>
            <a:ext cx="1800000" cy="32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572CD3-E1B0-4FB8-98C0-3E642F137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63" y="2183076"/>
            <a:ext cx="5040000" cy="28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3DFD78-702A-4B70-9B6F-85E2C1C92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73" y="2416707"/>
            <a:ext cx="2340000" cy="23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9E37D44-A990-4E30-BC1D-AB05B6D60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73" y="4767098"/>
            <a:ext cx="2340003" cy="3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C7C662-B68A-48E9-88D6-56FFEF80B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4693" y="177991"/>
            <a:ext cx="360000" cy="360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E194AA-CEEA-4093-96FE-9A2B5D717EB4}"/>
              </a:ext>
            </a:extLst>
          </p:cNvPr>
          <p:cNvSpPr/>
          <p:nvPr/>
        </p:nvSpPr>
        <p:spPr>
          <a:xfrm>
            <a:off x="9746918" y="463004"/>
            <a:ext cx="1080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24F5609-A59A-4940-AD27-A3846C479F0A}"/>
              </a:ext>
            </a:extLst>
          </p:cNvPr>
          <p:cNvSpPr txBox="1">
            <a:spLocks/>
          </p:cNvSpPr>
          <p:nvPr/>
        </p:nvSpPr>
        <p:spPr>
          <a:xfrm>
            <a:off x="8874078" y="463004"/>
            <a:ext cx="2844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소개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개발도구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101624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3" y="229727"/>
            <a:ext cx="432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1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프로젝트 개요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43B7FE-F21F-49E2-9F6A-222300E2C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70593"/>
              </p:ext>
            </p:extLst>
          </p:nvPr>
        </p:nvGraphicFramePr>
        <p:xfrm>
          <a:off x="601623" y="1988820"/>
          <a:ext cx="11005025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964">
                  <a:extLst>
                    <a:ext uri="{9D8B030D-6E8A-4147-A177-3AD203B41FA5}">
                      <a16:colId xmlns:a16="http://schemas.microsoft.com/office/drawing/2014/main" val="349696280"/>
                    </a:ext>
                  </a:extLst>
                </a:gridCol>
                <a:gridCol w="2300539">
                  <a:extLst>
                    <a:ext uri="{9D8B030D-6E8A-4147-A177-3AD203B41FA5}">
                      <a16:colId xmlns:a16="http://schemas.microsoft.com/office/drawing/2014/main" val="1825530548"/>
                    </a:ext>
                  </a:extLst>
                </a:gridCol>
                <a:gridCol w="728445">
                  <a:extLst>
                    <a:ext uri="{9D8B030D-6E8A-4147-A177-3AD203B41FA5}">
                      <a16:colId xmlns:a16="http://schemas.microsoft.com/office/drawing/2014/main" val="3396071664"/>
                    </a:ext>
                  </a:extLst>
                </a:gridCol>
                <a:gridCol w="705251">
                  <a:extLst>
                    <a:ext uri="{9D8B030D-6E8A-4147-A177-3AD203B41FA5}">
                      <a16:colId xmlns:a16="http://schemas.microsoft.com/office/drawing/2014/main" val="1049248637"/>
                    </a:ext>
                  </a:extLst>
                </a:gridCol>
                <a:gridCol w="725993">
                  <a:extLst>
                    <a:ext uri="{9D8B030D-6E8A-4147-A177-3AD203B41FA5}">
                      <a16:colId xmlns:a16="http://schemas.microsoft.com/office/drawing/2014/main" val="3562560805"/>
                    </a:ext>
                  </a:extLst>
                </a:gridCol>
                <a:gridCol w="725992">
                  <a:extLst>
                    <a:ext uri="{9D8B030D-6E8A-4147-A177-3AD203B41FA5}">
                      <a16:colId xmlns:a16="http://schemas.microsoft.com/office/drawing/2014/main" val="1550592620"/>
                    </a:ext>
                  </a:extLst>
                </a:gridCol>
                <a:gridCol w="705251">
                  <a:extLst>
                    <a:ext uri="{9D8B030D-6E8A-4147-A177-3AD203B41FA5}">
                      <a16:colId xmlns:a16="http://schemas.microsoft.com/office/drawing/2014/main" val="446404176"/>
                    </a:ext>
                  </a:extLst>
                </a:gridCol>
                <a:gridCol w="725993">
                  <a:extLst>
                    <a:ext uri="{9D8B030D-6E8A-4147-A177-3AD203B41FA5}">
                      <a16:colId xmlns:a16="http://schemas.microsoft.com/office/drawing/2014/main" val="880728486"/>
                    </a:ext>
                  </a:extLst>
                </a:gridCol>
                <a:gridCol w="730926">
                  <a:extLst>
                    <a:ext uri="{9D8B030D-6E8A-4147-A177-3AD203B41FA5}">
                      <a16:colId xmlns:a16="http://schemas.microsoft.com/office/drawing/2014/main" val="1927380887"/>
                    </a:ext>
                  </a:extLst>
                </a:gridCol>
                <a:gridCol w="727363">
                  <a:extLst>
                    <a:ext uri="{9D8B030D-6E8A-4147-A177-3AD203B41FA5}">
                      <a16:colId xmlns:a16="http://schemas.microsoft.com/office/drawing/2014/main" val="2981670392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1145864581"/>
                    </a:ext>
                  </a:extLst>
                </a:gridCol>
                <a:gridCol w="718355">
                  <a:extLst>
                    <a:ext uri="{9D8B030D-6E8A-4147-A177-3AD203B41FA5}">
                      <a16:colId xmlns:a16="http://schemas.microsoft.com/office/drawing/2014/main" val="2100682646"/>
                    </a:ext>
                  </a:extLst>
                </a:gridCol>
                <a:gridCol w="736371">
                  <a:extLst>
                    <a:ext uri="{9D8B030D-6E8A-4147-A177-3AD203B41FA5}">
                      <a16:colId xmlns:a16="http://schemas.microsoft.com/office/drawing/2014/main" val="259501394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5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6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7184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14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17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21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24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28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31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4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7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11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14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18</a:t>
                      </a:r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4683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17069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825421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인터페이스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6227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기능 알고리즘 코딩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1155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데이터베이스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57957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5087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아띠" panose="02020600000000000000" pitchFamily="18" charset="-127"/>
                          <a:ea typeface="a아띠" panose="02020600000000000000" pitchFamily="18" charset="-127"/>
                        </a:rPr>
                        <a:t>발표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a아띠" panose="02020600000000000000" pitchFamily="18" charset="-127"/>
                        <a:ea typeface="a아띠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84402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520A5F-7DAA-491A-9298-312833E8F472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195B946-DCD3-43A1-B104-F8A0862B729C}"/>
              </a:ext>
            </a:extLst>
          </p:cNvPr>
          <p:cNvSpPr/>
          <p:nvPr/>
        </p:nvSpPr>
        <p:spPr>
          <a:xfrm>
            <a:off x="3677071" y="2842153"/>
            <a:ext cx="720000" cy="252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383E051-D53C-4593-8FFC-6DC63D18989C}"/>
              </a:ext>
            </a:extLst>
          </p:cNvPr>
          <p:cNvSpPr/>
          <p:nvPr/>
        </p:nvSpPr>
        <p:spPr>
          <a:xfrm>
            <a:off x="4407462" y="3251045"/>
            <a:ext cx="720000" cy="252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FF43557-96AE-43C0-BF35-4FF73D6D87A3}"/>
              </a:ext>
            </a:extLst>
          </p:cNvPr>
          <p:cNvSpPr/>
          <p:nvPr/>
        </p:nvSpPr>
        <p:spPr>
          <a:xfrm>
            <a:off x="5117071" y="3645900"/>
            <a:ext cx="2160000" cy="252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BC65834-BC3A-4D11-BD4B-E65B7C482AD8}"/>
              </a:ext>
            </a:extLst>
          </p:cNvPr>
          <p:cNvSpPr/>
          <p:nvPr/>
        </p:nvSpPr>
        <p:spPr>
          <a:xfrm>
            <a:off x="5834974" y="4043708"/>
            <a:ext cx="4320000" cy="252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9F68AD3-6C11-4BE5-8EB7-A50DAE643BEC}"/>
              </a:ext>
            </a:extLst>
          </p:cNvPr>
          <p:cNvSpPr/>
          <p:nvPr/>
        </p:nvSpPr>
        <p:spPr>
          <a:xfrm>
            <a:off x="6566028" y="4439226"/>
            <a:ext cx="3600000" cy="252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8646F6A-A019-45DD-9C9A-6744997A3547}"/>
              </a:ext>
            </a:extLst>
          </p:cNvPr>
          <p:cNvSpPr/>
          <p:nvPr/>
        </p:nvSpPr>
        <p:spPr>
          <a:xfrm>
            <a:off x="10166028" y="4833744"/>
            <a:ext cx="720000" cy="252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EA819C-87B6-481E-B34F-F18350C00860}"/>
              </a:ext>
            </a:extLst>
          </p:cNvPr>
          <p:cNvSpPr/>
          <p:nvPr/>
        </p:nvSpPr>
        <p:spPr>
          <a:xfrm>
            <a:off x="10886028" y="5223739"/>
            <a:ext cx="720000" cy="2520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208E360-7ADE-4545-97BF-F63AFA032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05730" y="177991"/>
            <a:ext cx="360000" cy="360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3A533E-AC57-43C9-AC00-B53997AE9618}"/>
              </a:ext>
            </a:extLst>
          </p:cNvPr>
          <p:cNvSpPr/>
          <p:nvPr/>
        </p:nvSpPr>
        <p:spPr>
          <a:xfrm>
            <a:off x="11108121" y="463004"/>
            <a:ext cx="576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DA06BBF-95C4-4678-8B74-852B4FA8E4D7}"/>
              </a:ext>
            </a:extLst>
          </p:cNvPr>
          <p:cNvSpPr txBox="1">
            <a:spLocks/>
          </p:cNvSpPr>
          <p:nvPr/>
        </p:nvSpPr>
        <p:spPr>
          <a:xfrm>
            <a:off x="8874078" y="463004"/>
            <a:ext cx="2844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소개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개발도구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187307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54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2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팀원 구성 및 역할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A50BE0C-77D4-42B4-B537-46BCC549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26" y="1731344"/>
            <a:ext cx="1872000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DF50BAD-F9DC-48E2-96BA-FE85AF844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77" y="1464527"/>
            <a:ext cx="1908000" cy="27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E003955-C118-429E-A278-EAC931080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47" y="1742650"/>
            <a:ext cx="1908000" cy="2160000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4ABC423-2E8E-45AA-A170-D127FE4655D7}"/>
              </a:ext>
            </a:extLst>
          </p:cNvPr>
          <p:cNvSpPr txBox="1">
            <a:spLocks/>
          </p:cNvSpPr>
          <p:nvPr/>
        </p:nvSpPr>
        <p:spPr>
          <a:xfrm>
            <a:off x="4776406" y="4370227"/>
            <a:ext cx="2664000" cy="18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&lt; 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박현진 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&gt;</a:t>
            </a:r>
          </a:p>
          <a:p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전체 시스템 총괄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  <a:p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-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회원가입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  <a:p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티켓 확인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-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취소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C1F483BD-525B-4508-A635-3CDEF6440B02}"/>
              </a:ext>
            </a:extLst>
          </p:cNvPr>
          <p:cNvSpPr txBox="1">
            <a:spLocks/>
          </p:cNvSpPr>
          <p:nvPr/>
        </p:nvSpPr>
        <p:spPr>
          <a:xfrm>
            <a:off x="1524561" y="4378709"/>
            <a:ext cx="1944000" cy="18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&lt; </a:t>
            </a:r>
            <a:r>
              <a:rPr lang="ko-KR" altLang="en-US" sz="2500" dirty="0" err="1">
                <a:latin typeface="a아띠" panose="02020600000000000000" pitchFamily="18" charset="-127"/>
                <a:ea typeface="a아띠" panose="02020600000000000000" pitchFamily="18" charset="-127"/>
              </a:rPr>
              <a:t>이소현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&gt;</a:t>
            </a:r>
          </a:p>
          <a:p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디자인 총괄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  <a:p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터미널정보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  <a:p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공지사항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899F95A-57AF-471A-940E-483BBFCB4403}"/>
              </a:ext>
            </a:extLst>
          </p:cNvPr>
          <p:cNvSpPr txBox="1">
            <a:spLocks/>
          </p:cNvSpPr>
          <p:nvPr/>
        </p:nvSpPr>
        <p:spPr>
          <a:xfrm>
            <a:off x="8130600" y="4370789"/>
            <a:ext cx="3132000" cy="18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&lt;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이영서 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&gt;</a:t>
            </a:r>
          </a:p>
          <a:p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고속버스 데이터 관리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  <a:p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버스 조회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-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결과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  <a:p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 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좌석 선택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-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예매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2D973-25DE-4C54-AFC0-3BC04A3FE9BA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8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03683D-5E6A-426C-B049-8563137A315A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2D973-25DE-4C54-AFC0-3BC04A3FE9BA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AA46E8-FDD2-4E4E-B823-638E2ED42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4938" y="177991"/>
            <a:ext cx="360000" cy="360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5B92F3-6938-47FE-BD24-50112CC9378E}"/>
              </a:ext>
            </a:extLst>
          </p:cNvPr>
          <p:cNvSpPr/>
          <p:nvPr/>
        </p:nvSpPr>
        <p:spPr>
          <a:xfrm>
            <a:off x="4146215" y="463004"/>
            <a:ext cx="1692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C4F251EE-761F-4090-A3CC-A1FE3D49ACA0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A1C8A9-4FA3-4A29-80F3-C3975E0DB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27" y="1203300"/>
            <a:ext cx="3348000" cy="4680000"/>
          </a:xfrm>
          <a:prstGeom prst="rect">
            <a:avLst/>
          </a:prstGeom>
        </p:spPr>
      </p:pic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14D45131-01E8-4FC0-B198-864376A767D3}"/>
              </a:ext>
            </a:extLst>
          </p:cNvPr>
          <p:cNvSpPr txBox="1">
            <a:spLocks/>
          </p:cNvSpPr>
          <p:nvPr/>
        </p:nvSpPr>
        <p:spPr>
          <a:xfrm>
            <a:off x="2555088" y="5950524"/>
            <a:ext cx="180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▲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로그인 창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4BD86-4A22-4E79-87E7-76D21EA4C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75" y="1196925"/>
            <a:ext cx="4140000" cy="4680000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A3C1AD8A-1246-4B43-AC78-1F6C21F0A9F0}"/>
              </a:ext>
            </a:extLst>
          </p:cNvPr>
          <p:cNvSpPr txBox="1">
            <a:spLocks/>
          </p:cNvSpPr>
          <p:nvPr/>
        </p:nvSpPr>
        <p:spPr>
          <a:xfrm>
            <a:off x="7279488" y="5956787"/>
            <a:ext cx="216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▲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회원가입 창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6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520A5F-7DAA-491A-9298-312833E8F472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B1323465-E18D-4595-BE4B-778D8AB7B620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E6C7E7-E07B-497C-B5A0-CE6D8591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4938" y="177991"/>
            <a:ext cx="360000" cy="360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617A48-8DF7-4E26-8FF8-0A56EF681FA4}"/>
              </a:ext>
            </a:extLst>
          </p:cNvPr>
          <p:cNvSpPr/>
          <p:nvPr/>
        </p:nvSpPr>
        <p:spPr>
          <a:xfrm>
            <a:off x="4146215" y="463004"/>
            <a:ext cx="1692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A8E296A7-84BF-4C1E-92EC-6C70567D431D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09FDF70D-F459-4D05-BD54-EB11DCAB45F3}"/>
              </a:ext>
            </a:extLst>
          </p:cNvPr>
          <p:cNvSpPr txBox="1">
            <a:spLocks/>
          </p:cNvSpPr>
          <p:nvPr/>
        </p:nvSpPr>
        <p:spPr>
          <a:xfrm>
            <a:off x="1206980" y="5960987"/>
            <a:ext cx="450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▲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아이디 중복 확인 다이얼로그 창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F37D6A57-594A-45F7-82B2-5D365252AE9D}"/>
              </a:ext>
            </a:extLst>
          </p:cNvPr>
          <p:cNvSpPr txBox="1">
            <a:spLocks/>
          </p:cNvSpPr>
          <p:nvPr/>
        </p:nvSpPr>
        <p:spPr>
          <a:xfrm>
            <a:off x="6766443" y="5958754"/>
            <a:ext cx="396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▲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모든 정보 입력 시 가입 완료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A483F0-F848-4147-B4C4-0058C852B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13" y="1206500"/>
            <a:ext cx="3348000" cy="46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56E59A-EB57-4718-8260-E2C300487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75" y="1211365"/>
            <a:ext cx="3348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2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520A5F-7DAA-491A-9298-312833E8F472}"/>
              </a:ext>
            </a:extLst>
          </p:cNvPr>
          <p:cNvSpPr/>
          <p:nvPr/>
        </p:nvSpPr>
        <p:spPr>
          <a:xfrm>
            <a:off x="343552" y="981075"/>
            <a:ext cx="11520000" cy="5543550"/>
          </a:xfrm>
          <a:prstGeom prst="rect">
            <a:avLst/>
          </a:prstGeom>
          <a:noFill/>
          <a:ln w="19050">
            <a:solidFill>
              <a:srgbClr val="F38DA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ACF2C2-407F-415B-AC1A-64913FF93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01" y="1213800"/>
            <a:ext cx="3348000" cy="46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023068-B70B-4E17-BA2A-3B14CC36D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38" y="1213800"/>
            <a:ext cx="3348000" cy="4680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97BF97-9AF3-4127-9B44-29B9E4EF0D05}"/>
              </a:ext>
            </a:extLst>
          </p:cNvPr>
          <p:cNvSpPr txBox="1">
            <a:spLocks/>
          </p:cNvSpPr>
          <p:nvPr/>
        </p:nvSpPr>
        <p:spPr>
          <a:xfrm>
            <a:off x="343551" y="229727"/>
            <a:ext cx="3600000" cy="64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rgbClr val="F38DA3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0</a:t>
            </a:r>
            <a:r>
              <a:rPr lang="en-US" altLang="ko-KR" sz="4000" dirty="0">
                <a:solidFill>
                  <a:srgbClr val="E82C54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3 </a:t>
            </a:r>
            <a:r>
              <a:rPr lang="ko-KR" altLang="en-US" sz="4000" dirty="0">
                <a:latin typeface="a가로수" panose="02020600000000000000" pitchFamily="18" charset="-127"/>
                <a:ea typeface="a가로수" panose="02020600000000000000" pitchFamily="18" charset="-127"/>
              </a:rPr>
              <a:t>인터페이스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FF06F8-A1CA-478E-B47E-A91FBFF3E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4938" y="177991"/>
            <a:ext cx="360000" cy="36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C2C016-73DD-4198-8E6E-262267B4532A}"/>
              </a:ext>
            </a:extLst>
          </p:cNvPr>
          <p:cNvSpPr/>
          <p:nvPr/>
        </p:nvSpPr>
        <p:spPr>
          <a:xfrm>
            <a:off x="4146215" y="463004"/>
            <a:ext cx="1692000" cy="360000"/>
          </a:xfrm>
          <a:prstGeom prst="rect">
            <a:avLst/>
          </a:prstGeom>
          <a:solidFill>
            <a:srgbClr val="E82C5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248EA97-C4DF-4BF9-A2D1-9ECA8200CC65}"/>
              </a:ext>
            </a:extLst>
          </p:cNvPr>
          <p:cNvSpPr txBox="1">
            <a:spLocks/>
          </p:cNvSpPr>
          <p:nvPr/>
        </p:nvSpPr>
        <p:spPr>
          <a:xfrm>
            <a:off x="4116575" y="467246"/>
            <a:ext cx="7596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로그인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회원가입    버스조회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예매    티켓확인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&amp;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취소    터미널정보    공지사항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AD1C029-4E6D-4713-81E4-FD55CC3902EA}"/>
              </a:ext>
            </a:extLst>
          </p:cNvPr>
          <p:cNvSpPr txBox="1">
            <a:spLocks/>
          </p:cNvSpPr>
          <p:nvPr/>
        </p:nvSpPr>
        <p:spPr>
          <a:xfrm>
            <a:off x="1102205" y="5960987"/>
            <a:ext cx="468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▲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아이디</a:t>
            </a:r>
            <a:r>
              <a:rPr lang="en-US" altLang="ko-KR" sz="2500" dirty="0">
                <a:latin typeface="a아띠" panose="02020600000000000000" pitchFamily="18" charset="-127"/>
                <a:ea typeface="a아띠" panose="02020600000000000000" pitchFamily="18" charset="-127"/>
              </a:rPr>
              <a:t> 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또는 비밀번호가 틀린 경우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A02E27B-4C2A-421D-B815-DA2296B8A19D}"/>
              </a:ext>
            </a:extLst>
          </p:cNvPr>
          <p:cNvSpPr txBox="1">
            <a:spLocks/>
          </p:cNvSpPr>
          <p:nvPr/>
        </p:nvSpPr>
        <p:spPr>
          <a:xfrm>
            <a:off x="6852168" y="5958754"/>
            <a:ext cx="3780000" cy="4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500" dirty="0">
                <a:solidFill>
                  <a:srgbClr val="E82C54"/>
                </a:solidFill>
                <a:latin typeface="a아띠" panose="02020600000000000000" pitchFamily="18" charset="-127"/>
                <a:ea typeface="a아띠" panose="02020600000000000000" pitchFamily="18" charset="-127"/>
              </a:rPr>
              <a:t>▲</a:t>
            </a:r>
            <a:r>
              <a:rPr lang="ko-KR" altLang="en-US" sz="2500" dirty="0">
                <a:latin typeface="a아띠" panose="02020600000000000000" pitchFamily="18" charset="-127"/>
                <a:ea typeface="a아띠" panose="02020600000000000000" pitchFamily="18" charset="-127"/>
              </a:rPr>
              <a:t> 없는 아이디를 입력할 경우</a:t>
            </a:r>
            <a:endParaRPr lang="en-US" altLang="ko-KR" sz="2500" dirty="0">
              <a:latin typeface="a아띠" panose="02020600000000000000" pitchFamily="18" charset="-127"/>
              <a:ea typeface="a아띠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92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431</Words>
  <Application>Microsoft Office PowerPoint</Application>
  <PresentationFormat>와이드스크린</PresentationFormat>
  <Paragraphs>117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a아띠</vt:lpstr>
      <vt:lpstr>맑은 고딕</vt:lpstr>
      <vt:lpstr>Arial</vt:lpstr>
      <vt:lpstr>a가로수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이영서</dc:creator>
  <cp:lastModifiedBy>이 소현</cp:lastModifiedBy>
  <cp:revision>469</cp:revision>
  <dcterms:created xsi:type="dcterms:W3CDTF">2018-06-18T02:36:10Z</dcterms:created>
  <dcterms:modified xsi:type="dcterms:W3CDTF">2019-09-19T10:40:15Z</dcterms:modified>
</cp:coreProperties>
</file>