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4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07CA8-5C70-7E75-60D5-BBA5445F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C64D8-8C1B-5A43-31C4-9D0D6A55C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76C7D-F33A-CAEC-D1E9-121C44CF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AD56-66CE-49FA-8AE0-7E00BC4D9AA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3A4B7-F879-A36B-EC8E-85E40007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3828A-1E76-4EA0-515D-733AFC7C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DD61-D755-4BBB-BAC2-96E28726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2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DAF04-29E9-0E0E-C112-940AEF94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639CD-DA5A-6A2F-E571-8E749AC7C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4995A-EBB1-DC59-DADC-61F1DE29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AD56-66CE-49FA-8AE0-7E00BC4D9AA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CB4E7-7F37-3B1B-9ED8-2B95A552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0AA8D-FF13-39EE-1A6E-5046030E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DD61-D755-4BBB-BAC2-96E28726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ABDC14-F648-5E53-1568-4D2E188E3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346A6C-F723-2622-54BF-8B206C947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92155-4DC0-9E58-D378-9D2B2442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AD56-66CE-49FA-8AE0-7E00BC4D9AA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8B3EB-6EFF-4045-8B92-6533A29A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241F2-0A63-AC92-1D31-D99290AA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DD61-D755-4BBB-BAC2-96E28726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1578-164D-B14E-2E40-7CDD2AA6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3C0A4-9E4A-DCB4-E480-1E2E3D6B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72BE4-3E13-2D2E-4090-228D3C79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AD56-66CE-49FA-8AE0-7E00BC4D9AA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4242B-A791-9F0E-D78D-C3A1F5BF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2EC05-96D0-83B6-5908-FA8652FE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DD61-D755-4BBB-BAC2-96E28726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4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440E4-C019-7731-C951-EEBEA8C8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88E4D-D93B-24D9-9722-81A85116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F5338-83B8-28A5-D6E7-64FB0E94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AD56-66CE-49FA-8AE0-7E00BC4D9AA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B1615-F011-B38A-8D38-72BBD982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55AA-51CD-027D-E8ED-4AFB082D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DD61-D755-4BBB-BAC2-96E28726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6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922F4-EB6C-8FF6-7C92-B63A8BCA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FF9DF-7F5E-96F7-9A19-7D951514F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D8706-FF3F-8F08-7622-91B20003B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03F8A-2655-DAEB-A5CD-528FF540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AD56-66CE-49FA-8AE0-7E00BC4D9AA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B2DAF-6466-042F-8238-1074FCC6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D3DE1-C8EE-B346-7F1E-7B064EB4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DD61-D755-4BBB-BAC2-96E28726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7CD9A-F2CA-E4E0-0CB3-56B59593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A49AA-2847-C109-EB11-E86DA6382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8661DC-C40A-BC49-F959-65E6368F8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ABD7AE-0F31-2E15-D519-9342A5833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EEDF6-7050-B6DB-D4D5-143EF4920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BF4E22-3B6F-6ECA-DCB9-626D3514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AD56-66CE-49FA-8AE0-7E00BC4D9AA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C9D51B-95DA-5166-84FD-F3265514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4FEE7-7742-222B-5DB5-6BF34306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DD61-D755-4BBB-BAC2-96E28726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0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3505B-FDE8-3CAD-C0C4-3BC762C6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973BA5-67CA-FE0B-2D3C-5C6C1D7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AD56-66CE-49FA-8AE0-7E00BC4D9AA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E1F708-F955-5320-0FC2-013643F1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AA6BC-4285-0C7B-AAB4-1E8D9AA0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DD61-D755-4BBB-BAC2-96E28726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3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730002-617E-AE6C-E72C-9357D6FE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AD56-66CE-49FA-8AE0-7E00BC4D9AA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C89779-5405-25F0-5E98-F2E323CF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5EE3E-3DAD-BC55-F1B2-9461CBE8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DD61-D755-4BBB-BAC2-96E28726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5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D99F5-9DC3-6590-856A-3C096E05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5E84C-671F-E41B-89E7-99EB4AB8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7112A-2CAA-161C-787D-546EE992D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EBFBC-1D82-B02D-37FE-A9ACCD08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AD56-66CE-49FA-8AE0-7E00BC4D9AA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3A616-EC09-1020-88A4-026A17B0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D6D3A-8035-9FE1-BA78-31FE37EB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DD61-D755-4BBB-BAC2-96E28726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8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13102-6461-F74C-EB86-D5A95F74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DDAC57-C2B4-C3F8-6743-A352CF8C1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38705-34AF-8648-A8A5-E377ED3D6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A71F1-5B92-6211-05EE-30BC06D4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AD56-66CE-49FA-8AE0-7E00BC4D9AA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6FA20-F6EA-C219-582A-4773D334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2F0A6-A9D8-9AE2-E7E7-0078F5BE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DD61-D755-4BBB-BAC2-96E28726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4184E8-FF7D-B167-57CE-AA2FA8F7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863DC6-43F3-39DC-57FD-EC03EC78D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BA194-5D83-8FC9-4AB7-FC01BE042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4AD56-66CE-49FA-8AE0-7E00BC4D9AAB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9A712-4D32-FA73-CB83-E8CC47438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FB9E7-872D-9EDD-81DA-CD86BA295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DD61-D755-4BBB-BAC2-96E28726F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lickmetrix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0C5A-4E2E-968C-B3F8-714D5BD3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</a:t>
            </a:r>
            <a:r>
              <a:rPr lang="en-US" altLang="ko-KR" dirty="0"/>
              <a:t>(</a:t>
            </a:r>
            <a:r>
              <a:rPr lang="ko-KR" altLang="en-US" dirty="0"/>
              <a:t>폐기한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03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0C5A-4E2E-968C-B3F8-714D5BD3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41FBC-D58E-2462-2BC0-F98F152C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15994" cy="3469186"/>
          </a:xfrm>
        </p:spPr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를 제외한 회원정보 수정하는 </a:t>
            </a:r>
            <a:r>
              <a:rPr lang="en-US" altLang="ko-KR" dirty="0"/>
              <a:t>form</a:t>
            </a:r>
          </a:p>
          <a:p>
            <a:r>
              <a:rPr lang="ko-KR" altLang="en-US" dirty="0"/>
              <a:t>수정 후 </a:t>
            </a:r>
            <a:r>
              <a:rPr lang="en-US" altLang="ko-KR" dirty="0"/>
              <a:t>=&gt; </a:t>
            </a:r>
            <a:r>
              <a:rPr lang="ko-KR" altLang="en-US" dirty="0"/>
              <a:t>수정완료 </a:t>
            </a:r>
            <a:r>
              <a:rPr lang="en-US" altLang="ko-KR" dirty="0"/>
              <a:t>alert =&gt; 4</a:t>
            </a:r>
          </a:p>
          <a:p>
            <a:r>
              <a:rPr lang="ko-KR" altLang="en-US" dirty="0"/>
              <a:t>취소 시 </a:t>
            </a:r>
            <a:r>
              <a:rPr lang="en-US" altLang="ko-KR" dirty="0"/>
              <a:t>=&gt; </a:t>
            </a:r>
            <a:r>
              <a:rPr lang="ko-KR" altLang="en-US" dirty="0"/>
              <a:t>이전 위치로 </a:t>
            </a:r>
            <a:r>
              <a:rPr lang="en-US" altLang="ko-KR" dirty="0"/>
              <a:t>redirect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8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0C5A-4E2E-968C-B3F8-714D5BD3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41FBC-D58E-2462-2BC0-F98F152C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내용생략</a:t>
            </a:r>
            <a:endParaRPr lang="en-US" altLang="ko-KR" dirty="0"/>
          </a:p>
          <a:p>
            <a:r>
              <a:rPr lang="en-US" altLang="ko-KR" dirty="0"/>
              <a:t>=&gt; 4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46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0C5A-4E2E-968C-B3F8-714D5BD3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41FBC-D58E-2462-2BC0-F98F152C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endParaRPr lang="en-US" altLang="ko-KR" dirty="0"/>
          </a:p>
          <a:p>
            <a:r>
              <a:rPr lang="ko-KR" altLang="en-US" dirty="0"/>
              <a:t>비밀번호</a:t>
            </a:r>
            <a:endParaRPr lang="en-US" altLang="ko-KR" dirty="0"/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메일주소</a:t>
            </a:r>
            <a:endParaRPr lang="en-US" altLang="ko-KR" dirty="0"/>
          </a:p>
          <a:p>
            <a:r>
              <a:rPr lang="ko-KR" altLang="en-US" dirty="0"/>
              <a:t>성향 </a:t>
            </a:r>
            <a:r>
              <a:rPr lang="en-US" altLang="ko-KR" dirty="0"/>
              <a:t>…. </a:t>
            </a:r>
            <a:r>
              <a:rPr lang="ko-KR" altLang="en-US" dirty="0"/>
              <a:t>평론가 </a:t>
            </a:r>
            <a:r>
              <a:rPr lang="en-US" altLang="ko-KR" dirty="0"/>
              <a:t>vs </a:t>
            </a:r>
            <a:r>
              <a:rPr lang="ko-KR" altLang="en-US" dirty="0"/>
              <a:t>관람객</a:t>
            </a:r>
            <a:r>
              <a:rPr lang="en-US" altLang="ko-KR" dirty="0"/>
              <a:t>, </a:t>
            </a:r>
            <a:r>
              <a:rPr lang="ko-KR" altLang="en-US" dirty="0"/>
              <a:t>외국감성 싫다 </a:t>
            </a:r>
            <a:r>
              <a:rPr lang="en-US" altLang="ko-KR" dirty="0"/>
              <a:t>vs </a:t>
            </a:r>
            <a:r>
              <a:rPr lang="ko-KR" altLang="en-US" dirty="0"/>
              <a:t>상관없다</a:t>
            </a:r>
            <a:r>
              <a:rPr lang="en-US" altLang="ko-KR" dirty="0"/>
              <a:t>, / </a:t>
            </a:r>
            <a:r>
              <a:rPr lang="ko-KR" altLang="en-US" dirty="0"/>
              <a:t>이후로 </a:t>
            </a:r>
            <a:r>
              <a:rPr lang="ko-KR" altLang="en-US" dirty="0" err="1"/>
              <a:t>여유있으면</a:t>
            </a:r>
            <a:r>
              <a:rPr lang="ko-KR" altLang="en-US" dirty="0"/>
              <a:t> 추가 </a:t>
            </a:r>
            <a:r>
              <a:rPr lang="en-US" altLang="ko-KR" dirty="0"/>
              <a:t>(</a:t>
            </a:r>
            <a:r>
              <a:rPr lang="ko-KR" altLang="en-US" dirty="0" err="1"/>
              <a:t>블록버스터급</a:t>
            </a:r>
            <a:r>
              <a:rPr lang="ko-KR" altLang="en-US" dirty="0"/>
              <a:t> 영화가 좋다 </a:t>
            </a:r>
            <a:r>
              <a:rPr lang="en-US" altLang="ko-KR" dirty="0"/>
              <a:t>vs </a:t>
            </a:r>
            <a:r>
              <a:rPr lang="ko-KR" altLang="en-US" dirty="0"/>
              <a:t>상관없다</a:t>
            </a:r>
            <a:r>
              <a:rPr lang="en-US" altLang="ko-KR" dirty="0"/>
              <a:t>, </a:t>
            </a:r>
            <a:r>
              <a:rPr lang="ko-KR" altLang="en-US" dirty="0"/>
              <a:t>러닝타임 긴 영화 상관없다 </a:t>
            </a:r>
            <a:r>
              <a:rPr lang="en-US" altLang="ko-KR" dirty="0"/>
              <a:t>vs </a:t>
            </a:r>
            <a:r>
              <a:rPr lang="ko-KR" altLang="en-US" dirty="0"/>
              <a:t>싫다</a:t>
            </a:r>
            <a:r>
              <a:rPr lang="en-US" altLang="ko-KR" dirty="0"/>
              <a:t>,</a:t>
            </a:r>
            <a:r>
              <a:rPr lang="ko-KR" altLang="en-US" dirty="0"/>
              <a:t> 예술성 </a:t>
            </a:r>
            <a:r>
              <a:rPr lang="en-US" altLang="ko-KR" dirty="0"/>
              <a:t>vs </a:t>
            </a:r>
            <a:r>
              <a:rPr lang="ko-KR" altLang="en-US" dirty="0"/>
              <a:t>대중성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가입완료 후 </a:t>
            </a:r>
            <a:r>
              <a:rPr lang="en-US" altLang="ko-KR" dirty="0"/>
              <a:t>=&gt;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57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0C5A-4E2E-968C-B3F8-714D5BD3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4540"/>
            <a:ext cx="8279675" cy="1325563"/>
          </a:xfrm>
        </p:spPr>
        <p:txBody>
          <a:bodyPr/>
          <a:lstStyle/>
          <a:p>
            <a:r>
              <a:rPr lang="ko-KR" altLang="en-US" dirty="0" err="1"/>
              <a:t>현재개봉영화</a:t>
            </a:r>
            <a:r>
              <a:rPr lang="en-US" altLang="ko-KR" dirty="0"/>
              <a:t>(main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41FBC-D58E-2462-2BC0-F98F152C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2769325"/>
            <a:ext cx="6651172" cy="339135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지금 개봉한 영화들 평점순으로 포스터사진으로 보여줌</a:t>
            </a:r>
            <a:endParaRPr lang="en-US" altLang="ko-KR" dirty="0"/>
          </a:p>
          <a:p>
            <a:pPr lvl="1"/>
            <a:r>
              <a:rPr lang="ko-KR" altLang="en-US" dirty="0" smtClean="0"/>
              <a:t>영화포스터</a:t>
            </a:r>
            <a:endParaRPr lang="en-US" altLang="ko-KR" dirty="0"/>
          </a:p>
          <a:p>
            <a:pPr lvl="1"/>
            <a:r>
              <a:rPr lang="ko-KR" altLang="en-US" dirty="0"/>
              <a:t>영화제목</a:t>
            </a:r>
            <a:endParaRPr lang="en-US" altLang="ko-KR" dirty="0"/>
          </a:p>
          <a:p>
            <a:pPr lvl="1"/>
            <a:r>
              <a:rPr lang="ko-KR" altLang="en-US" dirty="0"/>
              <a:t>장르</a:t>
            </a:r>
            <a:endParaRPr lang="en-US" altLang="ko-KR" dirty="0"/>
          </a:p>
          <a:p>
            <a:pPr lvl="1"/>
            <a:r>
              <a:rPr lang="ko-KR" altLang="en-US" b="1" dirty="0" err="1"/>
              <a:t>영화평점</a:t>
            </a:r>
            <a:endParaRPr lang="en-US" altLang="ko-KR" b="1" dirty="0"/>
          </a:p>
          <a:p>
            <a:pPr lvl="1"/>
            <a:r>
              <a:rPr lang="ko-KR" altLang="en-US" dirty="0" err="1"/>
              <a:t>관람객수</a:t>
            </a:r>
            <a:endParaRPr lang="en-US" altLang="ko-KR" dirty="0"/>
          </a:p>
          <a:p>
            <a:pPr lvl="1"/>
            <a:r>
              <a:rPr lang="en-US" altLang="ko-KR" dirty="0"/>
              <a:t>overview</a:t>
            </a:r>
          </a:p>
          <a:p>
            <a:r>
              <a:rPr lang="en-US" altLang="ko-KR" dirty="0"/>
              <a:t>https://flickmetrix.com/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F2DF739-F5DB-8545-BFCA-DE024B222B98}"/>
              </a:ext>
            </a:extLst>
          </p:cNvPr>
          <p:cNvSpPr txBox="1">
            <a:spLocks/>
          </p:cNvSpPr>
          <p:nvPr/>
        </p:nvSpPr>
        <p:spPr>
          <a:xfrm>
            <a:off x="1381392" y="1569903"/>
            <a:ext cx="3849189" cy="560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 err="1"/>
              <a:t>현재개봉영화</a:t>
            </a:r>
            <a:r>
              <a:rPr lang="en-US" altLang="ko-KR" sz="3000" dirty="0"/>
              <a:t>(</a:t>
            </a:r>
            <a:r>
              <a:rPr lang="ko-KR" altLang="en-US" sz="3000" dirty="0" err="1"/>
              <a:t>현재탭</a:t>
            </a:r>
            <a:r>
              <a:rPr lang="en-US" altLang="ko-KR" sz="3000" dirty="0"/>
              <a:t>)</a:t>
            </a:r>
            <a:endParaRPr lang="en-US" altLang="ko-KR" sz="4000" dirty="0"/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DF5F149-2A52-7EDA-7EF7-30703D19F563}"/>
              </a:ext>
            </a:extLst>
          </p:cNvPr>
          <p:cNvSpPr txBox="1">
            <a:spLocks/>
          </p:cNvSpPr>
          <p:nvPr/>
        </p:nvSpPr>
        <p:spPr>
          <a:xfrm>
            <a:off x="6961421" y="1615804"/>
            <a:ext cx="3619494" cy="560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추천영화검색 </a:t>
            </a:r>
            <a:r>
              <a:rPr lang="en-US" altLang="ko-KR" dirty="0"/>
              <a:t>=&gt;	6</a:t>
            </a:r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0046347-06D2-7A3C-2DCF-F45687BF9A0A}"/>
              </a:ext>
            </a:extLst>
          </p:cNvPr>
          <p:cNvSpPr txBox="1">
            <a:spLocks/>
          </p:cNvSpPr>
          <p:nvPr/>
        </p:nvSpPr>
        <p:spPr>
          <a:xfrm>
            <a:off x="8490857" y="342402"/>
            <a:ext cx="3235234" cy="926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회원정보 </a:t>
            </a:r>
            <a:r>
              <a:rPr lang="en-US" altLang="ko-KR" dirty="0"/>
              <a:t>=&gt; 9</a:t>
            </a:r>
          </a:p>
          <a:p>
            <a:r>
              <a:rPr lang="ko-KR" altLang="en-US" dirty="0"/>
              <a:t>로그아웃 </a:t>
            </a:r>
            <a:r>
              <a:rPr lang="en-US" altLang="ko-KR" dirty="0"/>
              <a:t>=&gt; 4</a:t>
            </a:r>
          </a:p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D85F852-785C-B93F-D713-6B7ED319A0EA}"/>
              </a:ext>
            </a:extLst>
          </p:cNvPr>
          <p:cNvSpPr txBox="1">
            <a:spLocks/>
          </p:cNvSpPr>
          <p:nvPr/>
        </p:nvSpPr>
        <p:spPr>
          <a:xfrm>
            <a:off x="8438605" y="2176329"/>
            <a:ext cx="3405051" cy="1252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로그인안했을때</a:t>
            </a:r>
            <a:r>
              <a:rPr lang="ko-KR" altLang="en-US" dirty="0"/>
              <a:t> 우측상단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en-US" altLang="ko-KR" dirty="0"/>
              <a:t>=&gt; 2</a:t>
            </a:r>
          </a:p>
          <a:p>
            <a:r>
              <a:rPr lang="ko-KR" altLang="en-US" dirty="0"/>
              <a:t>회원가입 </a:t>
            </a:r>
            <a:r>
              <a:rPr lang="en-US" altLang="ko-KR" dirty="0"/>
              <a:t>=&gt; 3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5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0C5A-4E2E-968C-B3F8-714D5BD3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30"/>
            <a:ext cx="10515600" cy="1325563"/>
          </a:xfrm>
        </p:spPr>
        <p:txBody>
          <a:bodyPr/>
          <a:lstStyle/>
          <a:p>
            <a:r>
              <a:rPr lang="ko-KR" altLang="en-US" dirty="0" err="1"/>
              <a:t>현재개봉영화</a:t>
            </a:r>
            <a:r>
              <a:rPr lang="en-US" altLang="ko-KR" dirty="0"/>
              <a:t>(</a:t>
            </a:r>
            <a:r>
              <a:rPr lang="ko-KR" altLang="en-US" dirty="0"/>
              <a:t>상세정보</a:t>
            </a:r>
            <a:r>
              <a:rPr lang="en-US" altLang="ko-KR" dirty="0" smtClean="0"/>
              <a:t>)(</a:t>
            </a:r>
            <a:r>
              <a:rPr lang="ko-KR" altLang="en-US" dirty="0" smtClean="0"/>
              <a:t>폐기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1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0C5A-4E2E-968C-B3F8-714D5BD3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4540"/>
            <a:ext cx="10515600" cy="1325563"/>
          </a:xfrm>
        </p:spPr>
        <p:txBody>
          <a:bodyPr/>
          <a:lstStyle/>
          <a:p>
            <a:r>
              <a:rPr lang="ko-KR" altLang="en-US" dirty="0" err="1"/>
              <a:t>추천영화검색탭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4F45491-A31C-DD07-6ED1-F664EB732393}"/>
              </a:ext>
            </a:extLst>
          </p:cNvPr>
          <p:cNvSpPr txBox="1">
            <a:spLocks/>
          </p:cNvSpPr>
          <p:nvPr/>
        </p:nvSpPr>
        <p:spPr>
          <a:xfrm>
            <a:off x="6996255" y="1561192"/>
            <a:ext cx="3619494" cy="560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추천영화검색 </a:t>
            </a:r>
            <a:r>
              <a:rPr lang="en-US" altLang="ko-KR" dirty="0"/>
              <a:t>(</a:t>
            </a:r>
            <a:r>
              <a:rPr lang="ko-KR" altLang="en-US" dirty="0" err="1"/>
              <a:t>현재탭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86486F-6E2A-3F04-C9FD-EBAB8014F746}"/>
              </a:ext>
            </a:extLst>
          </p:cNvPr>
          <p:cNvSpPr txBox="1">
            <a:spLocks/>
          </p:cNvSpPr>
          <p:nvPr/>
        </p:nvSpPr>
        <p:spPr>
          <a:xfrm>
            <a:off x="963381" y="1561192"/>
            <a:ext cx="3849189" cy="56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 err="1"/>
              <a:t>현재개봉영화</a:t>
            </a:r>
            <a:r>
              <a:rPr lang="ko-KR" altLang="en-US" sz="3000" dirty="0"/>
              <a:t> </a:t>
            </a:r>
            <a:r>
              <a:rPr lang="en-US" altLang="ko-KR" sz="3000" dirty="0"/>
              <a:t>=&gt; 4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65377BB-0032-3622-32A7-6CF7D7E5699B}"/>
              </a:ext>
            </a:extLst>
          </p:cNvPr>
          <p:cNvSpPr txBox="1">
            <a:spLocks/>
          </p:cNvSpPr>
          <p:nvPr/>
        </p:nvSpPr>
        <p:spPr>
          <a:xfrm>
            <a:off x="707571" y="2577736"/>
            <a:ext cx="6651172" cy="339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개봉연도 조정하는 칸</a:t>
            </a:r>
            <a:r>
              <a:rPr lang="en-US" altLang="ko-KR" dirty="0"/>
              <a:t>, All or </a:t>
            </a:r>
            <a:r>
              <a:rPr lang="ko-KR" altLang="en-US" dirty="0"/>
              <a:t>한국영화만 </a:t>
            </a:r>
            <a:r>
              <a:rPr lang="en-US" altLang="ko-KR" dirty="0"/>
              <a:t>or </a:t>
            </a:r>
            <a:r>
              <a:rPr lang="ko-KR" altLang="en-US" dirty="0"/>
              <a:t>외국영화만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https://flickmetrix.com/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확인버튼 클릭하면 </a:t>
            </a:r>
            <a:r>
              <a:rPr lang="en-US" altLang="ko-KR" dirty="0"/>
              <a:t>=&gt; 7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75B753E-FD1B-1D03-EF82-C840370E55E4}"/>
              </a:ext>
            </a:extLst>
          </p:cNvPr>
          <p:cNvSpPr txBox="1">
            <a:spLocks/>
          </p:cNvSpPr>
          <p:nvPr/>
        </p:nvSpPr>
        <p:spPr>
          <a:xfrm>
            <a:off x="8490857" y="342402"/>
            <a:ext cx="3235234" cy="926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회원정보 </a:t>
            </a:r>
            <a:r>
              <a:rPr lang="en-US" altLang="ko-KR" dirty="0"/>
              <a:t>=&gt; 9</a:t>
            </a:r>
          </a:p>
          <a:p>
            <a:r>
              <a:rPr lang="ko-KR" altLang="en-US" dirty="0"/>
              <a:t>로그아웃 </a:t>
            </a:r>
            <a:r>
              <a:rPr lang="en-US" altLang="ko-KR" dirty="0"/>
              <a:t>=&gt; 4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8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0C5A-4E2E-968C-B3F8-714D5BD3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4540"/>
            <a:ext cx="10515600" cy="1325563"/>
          </a:xfrm>
        </p:spPr>
        <p:txBody>
          <a:bodyPr/>
          <a:lstStyle/>
          <a:p>
            <a:r>
              <a:rPr lang="ko-KR" altLang="en-US" dirty="0" err="1"/>
              <a:t>추천영화검색탭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4F45491-A31C-DD07-6ED1-F664EB732393}"/>
              </a:ext>
            </a:extLst>
          </p:cNvPr>
          <p:cNvSpPr txBox="1">
            <a:spLocks/>
          </p:cNvSpPr>
          <p:nvPr/>
        </p:nvSpPr>
        <p:spPr>
          <a:xfrm>
            <a:off x="6996255" y="1561192"/>
            <a:ext cx="3619494" cy="560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추천영화검색 </a:t>
            </a:r>
            <a:r>
              <a:rPr lang="en-US" altLang="ko-KR" dirty="0"/>
              <a:t>(</a:t>
            </a:r>
            <a:r>
              <a:rPr lang="ko-KR" altLang="en-US" dirty="0" err="1"/>
              <a:t>현재탭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86486F-6E2A-3F04-C9FD-EBAB8014F746}"/>
              </a:ext>
            </a:extLst>
          </p:cNvPr>
          <p:cNvSpPr txBox="1">
            <a:spLocks/>
          </p:cNvSpPr>
          <p:nvPr/>
        </p:nvSpPr>
        <p:spPr>
          <a:xfrm>
            <a:off x="963381" y="1561192"/>
            <a:ext cx="3849189" cy="56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 err="1"/>
              <a:t>현재개봉영화</a:t>
            </a:r>
            <a:r>
              <a:rPr lang="ko-KR" altLang="en-US" sz="3000" dirty="0"/>
              <a:t> </a:t>
            </a:r>
            <a:r>
              <a:rPr lang="en-US" altLang="ko-KR" sz="3000" dirty="0"/>
              <a:t>=&gt; 4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65377BB-0032-3622-32A7-6CF7D7E5699B}"/>
              </a:ext>
            </a:extLst>
          </p:cNvPr>
          <p:cNvSpPr txBox="1">
            <a:spLocks/>
          </p:cNvSpPr>
          <p:nvPr/>
        </p:nvSpPr>
        <p:spPr>
          <a:xfrm>
            <a:off x="707571" y="2577736"/>
            <a:ext cx="6651172" cy="339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개봉연도에 맞는 영화들 출력</a:t>
            </a:r>
            <a:endParaRPr lang="en-US" altLang="ko-KR" dirty="0"/>
          </a:p>
          <a:p>
            <a:r>
              <a:rPr lang="ko-KR" altLang="en-US" dirty="0"/>
              <a:t>영화포스터</a:t>
            </a:r>
            <a:r>
              <a:rPr lang="en-US" altLang="ko-KR" dirty="0"/>
              <a:t>, </a:t>
            </a:r>
            <a:r>
              <a:rPr lang="ko-KR" altLang="en-US" dirty="0"/>
              <a:t>영화제목</a:t>
            </a:r>
            <a:r>
              <a:rPr lang="en-US" altLang="ko-KR" dirty="0"/>
              <a:t>, </a:t>
            </a:r>
            <a:r>
              <a:rPr lang="ko-KR" altLang="en-US" dirty="0"/>
              <a:t>평점</a:t>
            </a:r>
            <a:r>
              <a:rPr lang="en-US" altLang="ko-KR" dirty="0"/>
              <a:t>, </a:t>
            </a:r>
            <a:r>
              <a:rPr lang="ko-KR" altLang="en-US" dirty="0"/>
              <a:t>관람객수</a:t>
            </a:r>
            <a:endParaRPr lang="en-US" altLang="ko-KR" dirty="0"/>
          </a:p>
          <a:p>
            <a:r>
              <a:rPr lang="ko-KR" altLang="en-US" dirty="0"/>
              <a:t>그 중 하나 클릭하면 </a:t>
            </a:r>
            <a:r>
              <a:rPr lang="en-US" altLang="ko-KR" dirty="0"/>
              <a:t>=&gt; 8</a:t>
            </a:r>
          </a:p>
          <a:p>
            <a:r>
              <a:rPr lang="ko-KR" altLang="en-US" dirty="0"/>
              <a:t>이미 관람했던 영화는 </a:t>
            </a:r>
            <a:r>
              <a:rPr lang="ko-KR" altLang="en-US" dirty="0" err="1"/>
              <a:t>안뜨게</a:t>
            </a:r>
            <a:r>
              <a:rPr lang="en-US" altLang="ko-KR" dirty="0"/>
              <a:t>(</a:t>
            </a:r>
            <a:r>
              <a:rPr lang="ko-KR" altLang="en-US" dirty="0"/>
              <a:t>안되면 생략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60D781-EC0B-2A2A-1D93-265C698F3AB4}"/>
              </a:ext>
            </a:extLst>
          </p:cNvPr>
          <p:cNvSpPr txBox="1">
            <a:spLocks/>
          </p:cNvSpPr>
          <p:nvPr/>
        </p:nvSpPr>
        <p:spPr>
          <a:xfrm>
            <a:off x="8490857" y="342402"/>
            <a:ext cx="3235234" cy="926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회원정보 </a:t>
            </a:r>
            <a:r>
              <a:rPr lang="en-US" altLang="ko-KR" dirty="0"/>
              <a:t>=&gt; 9</a:t>
            </a:r>
          </a:p>
          <a:p>
            <a:r>
              <a:rPr lang="ko-KR" altLang="en-US" dirty="0"/>
              <a:t>로그아웃 </a:t>
            </a:r>
            <a:r>
              <a:rPr lang="en-US" altLang="ko-KR" dirty="0"/>
              <a:t>=&gt; 4</a:t>
            </a:r>
          </a:p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9D690C4-865E-AC9C-9D81-ACB71C183F2C}"/>
              </a:ext>
            </a:extLst>
          </p:cNvPr>
          <p:cNvSpPr txBox="1">
            <a:spLocks/>
          </p:cNvSpPr>
          <p:nvPr/>
        </p:nvSpPr>
        <p:spPr>
          <a:xfrm>
            <a:off x="9032965" y="5770608"/>
            <a:ext cx="2575560" cy="92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Back =&gt; 6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4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0C5A-4E2E-968C-B3F8-714D5BD3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" y="34540"/>
            <a:ext cx="10515600" cy="1325563"/>
          </a:xfrm>
        </p:spPr>
        <p:txBody>
          <a:bodyPr/>
          <a:lstStyle/>
          <a:p>
            <a:r>
              <a:rPr lang="ko-KR" altLang="en-US" dirty="0" err="1"/>
              <a:t>추천영화검색탭</a:t>
            </a:r>
            <a:r>
              <a:rPr lang="en-US" altLang="ko-KR" dirty="0"/>
              <a:t>(</a:t>
            </a:r>
            <a:r>
              <a:rPr lang="ko-KR" altLang="en-US" dirty="0"/>
              <a:t>상세정보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4F45491-A31C-DD07-6ED1-F664EB732393}"/>
              </a:ext>
            </a:extLst>
          </p:cNvPr>
          <p:cNvSpPr txBox="1">
            <a:spLocks/>
          </p:cNvSpPr>
          <p:nvPr/>
        </p:nvSpPr>
        <p:spPr>
          <a:xfrm>
            <a:off x="6996255" y="1561192"/>
            <a:ext cx="3619494" cy="560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추천영화검색 </a:t>
            </a:r>
            <a:r>
              <a:rPr lang="en-US" altLang="ko-KR" dirty="0"/>
              <a:t>(</a:t>
            </a:r>
            <a:r>
              <a:rPr lang="ko-KR" altLang="en-US" dirty="0" err="1"/>
              <a:t>현재탭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86486F-6E2A-3F04-C9FD-EBAB8014F746}"/>
              </a:ext>
            </a:extLst>
          </p:cNvPr>
          <p:cNvSpPr txBox="1">
            <a:spLocks/>
          </p:cNvSpPr>
          <p:nvPr/>
        </p:nvSpPr>
        <p:spPr>
          <a:xfrm>
            <a:off x="963381" y="1561192"/>
            <a:ext cx="3849189" cy="56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 err="1"/>
              <a:t>현재개봉영화</a:t>
            </a:r>
            <a:r>
              <a:rPr lang="ko-KR" altLang="en-US" sz="3000" dirty="0"/>
              <a:t> </a:t>
            </a:r>
            <a:r>
              <a:rPr lang="en-US" altLang="ko-KR" sz="3000" dirty="0"/>
              <a:t>=&gt; 4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0E237C-EC29-3246-32E2-AD49C2C37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68" y="2548071"/>
            <a:ext cx="5371012" cy="3504385"/>
          </a:xfrm>
        </p:spPr>
        <p:txBody>
          <a:bodyPr>
            <a:normAutofit/>
          </a:bodyPr>
          <a:lstStyle/>
          <a:p>
            <a:r>
              <a:rPr lang="ko-KR" altLang="en-US" dirty="0"/>
              <a:t>영화포스터</a:t>
            </a:r>
            <a:endParaRPr lang="en-US" altLang="ko-KR" dirty="0"/>
          </a:p>
          <a:p>
            <a:r>
              <a:rPr lang="ko-KR" altLang="en-US" dirty="0"/>
              <a:t>영화제목</a:t>
            </a:r>
            <a:endParaRPr lang="en-US" altLang="ko-KR" dirty="0"/>
          </a:p>
          <a:p>
            <a:r>
              <a:rPr lang="ko-KR" altLang="en-US" dirty="0"/>
              <a:t>장르</a:t>
            </a:r>
            <a:endParaRPr lang="en-US" altLang="ko-KR" dirty="0"/>
          </a:p>
          <a:p>
            <a:r>
              <a:rPr lang="ko-KR" altLang="en-US" b="1" dirty="0"/>
              <a:t>영화평점</a:t>
            </a:r>
            <a:endParaRPr lang="en-US" altLang="ko-KR" b="1" dirty="0"/>
          </a:p>
          <a:p>
            <a:r>
              <a:rPr lang="ko-KR" altLang="en-US" dirty="0"/>
              <a:t>관람객수</a:t>
            </a:r>
            <a:endParaRPr lang="en-US" altLang="ko-KR" dirty="0"/>
          </a:p>
          <a:p>
            <a:r>
              <a:rPr lang="en-US" altLang="ko-KR" dirty="0"/>
              <a:t>overview</a:t>
            </a:r>
          </a:p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9AE99F8-1B0B-EEB2-C4E8-B46E9B0B8340}"/>
              </a:ext>
            </a:extLst>
          </p:cNvPr>
          <p:cNvSpPr txBox="1">
            <a:spLocks/>
          </p:cNvSpPr>
          <p:nvPr/>
        </p:nvSpPr>
        <p:spPr>
          <a:xfrm>
            <a:off x="9032965" y="5770608"/>
            <a:ext cx="2575560" cy="92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Back =&gt; 7</a:t>
            </a:r>
          </a:p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29C37AE-015E-FA5B-25A1-7079A641C8C1}"/>
              </a:ext>
            </a:extLst>
          </p:cNvPr>
          <p:cNvSpPr txBox="1">
            <a:spLocks/>
          </p:cNvSpPr>
          <p:nvPr/>
        </p:nvSpPr>
        <p:spPr>
          <a:xfrm>
            <a:off x="8490857" y="342402"/>
            <a:ext cx="3235234" cy="926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회원정보 </a:t>
            </a:r>
            <a:r>
              <a:rPr lang="en-US" altLang="ko-KR" dirty="0"/>
              <a:t>=&gt; 9</a:t>
            </a:r>
          </a:p>
          <a:p>
            <a:r>
              <a:rPr lang="ko-KR" altLang="en-US" dirty="0"/>
              <a:t>로그아웃 </a:t>
            </a:r>
            <a:r>
              <a:rPr lang="en-US" altLang="ko-KR" dirty="0"/>
              <a:t>=&gt; 4</a:t>
            </a:r>
          </a:p>
          <a:p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DCA15AC-DCB1-A1D9-0B69-07FB914A57E4}"/>
              </a:ext>
            </a:extLst>
          </p:cNvPr>
          <p:cNvSpPr txBox="1">
            <a:spLocks/>
          </p:cNvSpPr>
          <p:nvPr/>
        </p:nvSpPr>
        <p:spPr>
          <a:xfrm>
            <a:off x="7408814" y="2502715"/>
            <a:ext cx="3990705" cy="98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★☆관람한 영화 </a:t>
            </a:r>
            <a:r>
              <a:rPr lang="ko-KR" altLang="en-US" dirty="0" err="1"/>
              <a:t>체크칸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좋아요 느낌으로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45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0C5A-4E2E-968C-B3F8-714D5BD3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41FBC-D58E-2462-2BC0-F98F152C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15994" cy="3469186"/>
          </a:xfrm>
        </p:spPr>
        <p:txBody>
          <a:bodyPr/>
          <a:lstStyle/>
          <a:p>
            <a:r>
              <a:rPr lang="ko-KR" altLang="en-US" dirty="0"/>
              <a:t>회원정보수정 </a:t>
            </a:r>
            <a:r>
              <a:rPr lang="en-US" altLang="ko-KR" dirty="0"/>
              <a:t>=&gt; 10</a:t>
            </a:r>
          </a:p>
          <a:p>
            <a:r>
              <a:rPr lang="ko-KR" altLang="en-US" dirty="0"/>
              <a:t>관람했던 영화 목록 보여주기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19CD5FE-323D-B32F-EC36-1465130B8F56}"/>
              </a:ext>
            </a:extLst>
          </p:cNvPr>
          <p:cNvSpPr txBox="1">
            <a:spLocks/>
          </p:cNvSpPr>
          <p:nvPr/>
        </p:nvSpPr>
        <p:spPr>
          <a:xfrm>
            <a:off x="9032965" y="5770608"/>
            <a:ext cx="2575560" cy="926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Back =&gt; </a:t>
            </a:r>
            <a:r>
              <a:rPr lang="ko-KR" altLang="en-US" dirty="0"/>
              <a:t>이전 위치로 </a:t>
            </a:r>
            <a:r>
              <a:rPr lang="en-US" altLang="ko-KR" dirty="0"/>
              <a:t>redirect</a:t>
            </a:r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EF19539-2260-1AE0-9B05-7C6A523457DA}"/>
              </a:ext>
            </a:extLst>
          </p:cNvPr>
          <p:cNvSpPr txBox="1">
            <a:spLocks/>
          </p:cNvSpPr>
          <p:nvPr/>
        </p:nvSpPr>
        <p:spPr>
          <a:xfrm>
            <a:off x="8490857" y="342402"/>
            <a:ext cx="3235234" cy="926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회원정보 </a:t>
            </a:r>
            <a:r>
              <a:rPr lang="en-US" altLang="ko-KR" dirty="0"/>
              <a:t>=&gt; 9</a:t>
            </a:r>
          </a:p>
          <a:p>
            <a:r>
              <a:rPr lang="ko-KR" altLang="en-US" dirty="0"/>
              <a:t>로그아웃 </a:t>
            </a:r>
            <a:r>
              <a:rPr lang="en-US" altLang="ko-KR" dirty="0"/>
              <a:t>=&gt; 4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54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250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초기화면(폐기한 화면)</vt:lpstr>
      <vt:lpstr>login</vt:lpstr>
      <vt:lpstr>회원가입</vt:lpstr>
      <vt:lpstr>현재개봉영화(main 화면)</vt:lpstr>
      <vt:lpstr>현재개봉영화(상세정보)(폐기)</vt:lpstr>
      <vt:lpstr>추천영화검색탭</vt:lpstr>
      <vt:lpstr>추천영화검색탭(결과)</vt:lpstr>
      <vt:lpstr>추천영화검색탭(상세정보)</vt:lpstr>
      <vt:lpstr>회원정보</vt:lpstr>
      <vt:lpstr>회원정보수정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초기화면(폐기한 화면)</dc:title>
  <dc:creator>이승훈</dc:creator>
  <cp:lastModifiedBy>w</cp:lastModifiedBy>
  <cp:revision>2</cp:revision>
  <dcterms:created xsi:type="dcterms:W3CDTF">2022-05-17T07:10:42Z</dcterms:created>
  <dcterms:modified xsi:type="dcterms:W3CDTF">2022-05-17T08:59:00Z</dcterms:modified>
</cp:coreProperties>
</file>