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02"/>
      </p:cViewPr>
      <p:guideLst>
        <p:guide orient="horz" pos="27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7587-4E01-4B1D-81CB-961BCCFD9D6E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2458509" y="1851162"/>
            <a:ext cx="3538728" cy="3081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8565" y="502345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독립변수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5960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6610755" y="1851162"/>
            <a:ext cx="3538728" cy="308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4280" y="494971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시간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206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8459" y="5423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일반데이터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5289" y="5423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시계열데이터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779" y="513202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0779" y="87653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0779" y="123987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0779" y="160321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0779" y="196654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0779" y="232988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0779" y="269321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0779" y="341989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0779" y="305655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0779" y="378322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0779" y="414656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0779" y="450989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0779" y="487323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779" y="523657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0779" y="559990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0779" y="596322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5342" y="50881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5342" y="87215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5342" y="123549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5342" y="159882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5342" y="196216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5342" y="232549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5342" y="268883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5342" y="341550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45342" y="305217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5342" y="377884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5342" y="414217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5342" y="450551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45342" y="486885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5342" y="523218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5342" y="559552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45342" y="595885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89497"/>
              </p:ext>
            </p:extLst>
          </p:nvPr>
        </p:nvGraphicFramePr>
        <p:xfrm>
          <a:off x="4336026" y="147490"/>
          <a:ext cx="2368140" cy="609598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20637">
                  <a:extLst>
                    <a:ext uri="{9D8B030D-6E8A-4147-A177-3AD203B41FA5}">
                      <a16:colId xmlns:a16="http://schemas.microsoft.com/office/drawing/2014/main" val="4039060918"/>
                    </a:ext>
                  </a:extLst>
                </a:gridCol>
                <a:gridCol w="1247503">
                  <a:extLst>
                    <a:ext uri="{9D8B030D-6E8A-4147-A177-3AD203B41FA5}">
                      <a16:colId xmlns:a16="http://schemas.microsoft.com/office/drawing/2014/main" val="2925464565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연도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824068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1999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75936345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3326413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49094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242140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8983068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17177865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6465232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947464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96222031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741779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0132306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5137820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1569750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2472037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926091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971807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8096213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4393680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182881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06380295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833655560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451161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73051"/>
              </p:ext>
            </p:extLst>
          </p:nvPr>
        </p:nvGraphicFramePr>
        <p:xfrm>
          <a:off x="6704166" y="151899"/>
          <a:ext cx="768350" cy="635704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1208687809"/>
                    </a:ext>
                  </a:extLst>
                </a:gridCol>
              </a:tblGrid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86458516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-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6443130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04547863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7441690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977499360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u="none" strike="noStrike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1859798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492269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5154891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61909824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55550529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230697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22161336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69120575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478437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9836930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184859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204620137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8971050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01680827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99169218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8303321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71367177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2507958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sng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u="none" strike="sng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09289796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>
            <a:off x="6322142" y="581368"/>
            <a:ext cx="560439" cy="25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5614219" y="580103"/>
            <a:ext cx="2015613" cy="574747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7787148" y="3062550"/>
            <a:ext cx="540775" cy="72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288599" y="3252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자기상관관계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4627"/>
              </p:ext>
            </p:extLst>
          </p:nvPr>
        </p:nvGraphicFramePr>
        <p:xfrm>
          <a:off x="1966450" y="521121"/>
          <a:ext cx="3120486" cy="563386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40162">
                  <a:extLst>
                    <a:ext uri="{9D8B030D-6E8A-4147-A177-3AD203B41FA5}">
                      <a16:colId xmlns:a16="http://schemas.microsoft.com/office/drawing/2014/main" val="3367289528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2969341645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893241659"/>
                    </a:ext>
                  </a:extLst>
                </a:gridCol>
              </a:tblGrid>
              <a:tr h="362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전체학생수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</a:rPr>
                        <a:t>년전학생수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78292788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1999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3205739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8879368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2186093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66253818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12176967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096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147688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63939600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91148597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51871741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05976661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94855536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287864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514127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742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71075306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06006650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110968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59710089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40323571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6,122,198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4049801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6,122,198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8668242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7151685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912255" y="99443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12255" y="122264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912255" y="145084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912255" y="167905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12255" y="190725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912255" y="213546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12255" y="236367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12255" y="259187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12255" y="282008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12255" y="304828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12255" y="327649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12255" y="350470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12255" y="373290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912255" y="396111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12255" y="418931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912255" y="441752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912255" y="464573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12255" y="487393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12255" y="510214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12255" y="533034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12255" y="555855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6" y="1389385"/>
            <a:ext cx="6062467" cy="3905795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156155" y="1119009"/>
            <a:ext cx="756100" cy="4839339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93457" y="1114097"/>
            <a:ext cx="756100" cy="4839339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3" idx="3"/>
            <a:endCxn id="31" idx="1"/>
          </p:cNvCxnSpPr>
          <p:nvPr/>
        </p:nvCxnSpPr>
        <p:spPr>
          <a:xfrm flipV="1">
            <a:off x="4949557" y="3342283"/>
            <a:ext cx="717859" cy="191484"/>
          </a:xfrm>
          <a:prstGeom prst="bentConnector3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2" idx="2"/>
          </p:cNvCxnSpPr>
          <p:nvPr/>
        </p:nvCxnSpPr>
        <p:spPr>
          <a:xfrm rot="5400000" flipH="1" flipV="1">
            <a:off x="5923944" y="2905440"/>
            <a:ext cx="663168" cy="5442647"/>
          </a:xfrm>
          <a:prstGeom prst="bentConnector4">
            <a:avLst>
              <a:gd name="adj1" fmla="val -34471"/>
              <a:gd name="adj2" fmla="val 100081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585884" y="98323"/>
            <a:ext cx="6892414" cy="5324167"/>
            <a:chOff x="2585884" y="98323"/>
            <a:chExt cx="6892414" cy="53241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" t="27527" r="62616" b="42509"/>
            <a:stretch/>
          </p:blipFill>
          <p:spPr>
            <a:xfrm>
              <a:off x="4957915" y="98323"/>
              <a:ext cx="2435942" cy="2054942"/>
            </a:xfrm>
            <a:prstGeom prst="ellipse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2585884" y="1125793"/>
              <a:ext cx="6892414" cy="4296697"/>
              <a:chOff x="2585884" y="1125793"/>
              <a:chExt cx="6892414" cy="429669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3" t="56918" r="49570" b="2365"/>
              <a:stretch/>
            </p:blipFill>
            <p:spPr>
              <a:xfrm>
                <a:off x="2585884" y="2630128"/>
                <a:ext cx="2880852" cy="279236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08" t="60358" r="3262" b="2796"/>
              <a:stretch/>
            </p:blipFill>
            <p:spPr>
              <a:xfrm>
                <a:off x="6705600" y="2762863"/>
                <a:ext cx="2772698" cy="2526891"/>
              </a:xfrm>
              <a:prstGeom prst="rect">
                <a:avLst/>
              </a:prstGeom>
            </p:spPr>
          </p:pic>
          <p:sp>
            <p:nvSpPr>
              <p:cNvPr id="9" name="굽은 화살표 8"/>
              <p:cNvSpPr/>
              <p:nvPr/>
            </p:nvSpPr>
            <p:spPr>
              <a:xfrm rot="5400000">
                <a:off x="693174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354698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660490" y="2467897"/>
                <a:ext cx="297425" cy="63909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77496" y="1809136"/>
                <a:ext cx="17780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시계열</a:t>
                </a:r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 패턴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10466" y="1783933"/>
                <a:ext cx="138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백색 잡음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60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857746" y="1396176"/>
            <a:ext cx="996696" cy="791669"/>
            <a:chOff x="1874520" y="1848467"/>
            <a:chExt cx="996696" cy="791669"/>
          </a:xfrm>
        </p:grpSpPr>
        <p:sp>
          <p:nvSpPr>
            <p:cNvPr id="4" name="직사각형 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850804" y="1396176"/>
            <a:ext cx="996696" cy="791669"/>
            <a:chOff x="1874520" y="1848467"/>
            <a:chExt cx="996696" cy="791669"/>
          </a:xfrm>
        </p:grpSpPr>
        <p:sp>
          <p:nvSpPr>
            <p:cNvPr id="15" name="직사각형 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843862" y="1396176"/>
            <a:ext cx="996696" cy="791669"/>
            <a:chOff x="1874520" y="1848467"/>
            <a:chExt cx="996696" cy="791669"/>
          </a:xfrm>
        </p:grpSpPr>
        <p:sp>
          <p:nvSpPr>
            <p:cNvPr id="19" name="직사각형 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36920" y="1396176"/>
            <a:ext cx="996696" cy="791669"/>
            <a:chOff x="1874520" y="1848467"/>
            <a:chExt cx="996696" cy="791669"/>
          </a:xfrm>
        </p:grpSpPr>
        <p:sp>
          <p:nvSpPr>
            <p:cNvPr id="23" name="직사각형 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829978" y="1396176"/>
            <a:ext cx="996696" cy="791669"/>
            <a:chOff x="1874520" y="1848467"/>
            <a:chExt cx="996696" cy="791669"/>
          </a:xfrm>
        </p:grpSpPr>
        <p:sp>
          <p:nvSpPr>
            <p:cNvPr id="27" name="직사각형 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3036" y="1396176"/>
            <a:ext cx="996696" cy="791669"/>
            <a:chOff x="1874520" y="1848467"/>
            <a:chExt cx="996696" cy="791669"/>
          </a:xfrm>
        </p:grpSpPr>
        <p:sp>
          <p:nvSpPr>
            <p:cNvPr id="31" name="직사각형 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6</a:t>
              </a:r>
              <a:endParaRPr lang="ko-KR" altLang="en-US" sz="2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16094" y="1396176"/>
            <a:ext cx="996696" cy="791669"/>
            <a:chOff x="1874520" y="1848467"/>
            <a:chExt cx="996696" cy="791669"/>
          </a:xfrm>
        </p:grpSpPr>
        <p:sp>
          <p:nvSpPr>
            <p:cNvPr id="35" name="직사각형 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7</a:t>
              </a:r>
              <a:endParaRPr lang="ko-KR" altLang="en-US" sz="2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57746" y="2143428"/>
            <a:ext cx="996696" cy="791669"/>
            <a:chOff x="1874520" y="1848467"/>
            <a:chExt cx="996696" cy="791669"/>
          </a:xfrm>
        </p:grpSpPr>
        <p:sp>
          <p:nvSpPr>
            <p:cNvPr id="39" name="직사각형 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8</a:t>
              </a:r>
              <a:endParaRPr lang="ko-KR" altLang="en-US" sz="2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850804" y="2143428"/>
            <a:ext cx="996696" cy="791669"/>
            <a:chOff x="1874520" y="1848467"/>
            <a:chExt cx="996696" cy="791669"/>
          </a:xfrm>
        </p:grpSpPr>
        <p:sp>
          <p:nvSpPr>
            <p:cNvPr id="43" name="직사각형 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9</a:t>
              </a:r>
              <a:endParaRPr lang="ko-KR" altLang="en-US" sz="2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43862" y="2143428"/>
            <a:ext cx="996696" cy="791669"/>
            <a:chOff x="1874520" y="1848467"/>
            <a:chExt cx="996696" cy="791669"/>
          </a:xfrm>
        </p:grpSpPr>
        <p:sp>
          <p:nvSpPr>
            <p:cNvPr id="47" name="직사각형 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10</a:t>
              </a:r>
              <a:endParaRPr lang="ko-KR" altLang="en-US" sz="2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36920" y="2143428"/>
            <a:ext cx="996696" cy="791669"/>
            <a:chOff x="1874520" y="1848467"/>
            <a:chExt cx="996696" cy="791669"/>
          </a:xfrm>
        </p:grpSpPr>
        <p:sp>
          <p:nvSpPr>
            <p:cNvPr id="51" name="직사각형 5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11</a:t>
              </a:r>
              <a:endParaRPr lang="ko-KR" altLang="en-US" sz="24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829978" y="2143428"/>
            <a:ext cx="996696" cy="791669"/>
            <a:chOff x="1874520" y="1848467"/>
            <a:chExt cx="996696" cy="791669"/>
          </a:xfrm>
        </p:grpSpPr>
        <p:sp>
          <p:nvSpPr>
            <p:cNvPr id="55" name="직사각형 5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12</a:t>
              </a:r>
              <a:endParaRPr lang="ko-KR" altLang="en-US" sz="2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823036" y="2143428"/>
            <a:ext cx="996696" cy="791669"/>
            <a:chOff x="1874520" y="1848467"/>
            <a:chExt cx="996696" cy="791669"/>
          </a:xfrm>
        </p:grpSpPr>
        <p:sp>
          <p:nvSpPr>
            <p:cNvPr id="59" name="직사각형 5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13</a:t>
              </a:r>
              <a:endParaRPr lang="ko-KR" altLang="en-US" sz="24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816094" y="2143428"/>
            <a:ext cx="996696" cy="791669"/>
            <a:chOff x="1874520" y="1848467"/>
            <a:chExt cx="996696" cy="791669"/>
          </a:xfrm>
        </p:grpSpPr>
        <p:sp>
          <p:nvSpPr>
            <p:cNvPr id="63" name="직사각형 6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14</a:t>
              </a:r>
              <a:endParaRPr lang="ko-KR" altLang="en-US" sz="24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857746" y="2890680"/>
            <a:ext cx="996696" cy="791669"/>
            <a:chOff x="1874520" y="1848467"/>
            <a:chExt cx="996696" cy="791669"/>
          </a:xfrm>
        </p:grpSpPr>
        <p:sp>
          <p:nvSpPr>
            <p:cNvPr id="67" name="직사각형 6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15</a:t>
              </a:r>
              <a:endParaRPr lang="ko-KR" altLang="en-US" sz="2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850804" y="2890680"/>
            <a:ext cx="996696" cy="791669"/>
            <a:chOff x="1874520" y="1848467"/>
            <a:chExt cx="996696" cy="791669"/>
          </a:xfrm>
        </p:grpSpPr>
        <p:sp>
          <p:nvSpPr>
            <p:cNvPr id="71" name="직사각형 7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16</a:t>
              </a:r>
              <a:endParaRPr lang="ko-KR" altLang="en-US" sz="24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843862" y="2890680"/>
            <a:ext cx="996696" cy="791669"/>
            <a:chOff x="1874520" y="1848467"/>
            <a:chExt cx="996696" cy="791669"/>
          </a:xfrm>
        </p:grpSpPr>
        <p:sp>
          <p:nvSpPr>
            <p:cNvPr id="75" name="직사각형 7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17</a:t>
              </a:r>
              <a:endParaRPr lang="ko-KR" altLang="en-US" sz="2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36920" y="2890680"/>
            <a:ext cx="996696" cy="791669"/>
            <a:chOff x="1874520" y="1848467"/>
            <a:chExt cx="996696" cy="791669"/>
          </a:xfrm>
        </p:grpSpPr>
        <p:sp>
          <p:nvSpPr>
            <p:cNvPr id="79" name="직사각형 7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18</a:t>
              </a:r>
              <a:endParaRPr lang="ko-KR" altLang="en-US" sz="2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829978" y="2890680"/>
            <a:ext cx="996696" cy="791669"/>
            <a:chOff x="1874520" y="1848467"/>
            <a:chExt cx="996696" cy="791669"/>
          </a:xfrm>
        </p:grpSpPr>
        <p:sp>
          <p:nvSpPr>
            <p:cNvPr id="83" name="직사각형 8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19</a:t>
              </a:r>
              <a:endParaRPr lang="ko-KR" altLang="en-US" sz="24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823036" y="2890680"/>
            <a:ext cx="996696" cy="791669"/>
            <a:chOff x="1874520" y="1848467"/>
            <a:chExt cx="996696" cy="791669"/>
          </a:xfrm>
        </p:grpSpPr>
        <p:sp>
          <p:nvSpPr>
            <p:cNvPr id="87" name="직사각형 8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  <a:endParaRPr lang="ko-KR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20</a:t>
              </a:r>
              <a:endParaRPr lang="ko-KR" altLang="en-US" sz="24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816094" y="2890680"/>
            <a:ext cx="996696" cy="791669"/>
            <a:chOff x="1874520" y="1848467"/>
            <a:chExt cx="996696" cy="791669"/>
          </a:xfrm>
        </p:grpSpPr>
        <p:sp>
          <p:nvSpPr>
            <p:cNvPr id="91" name="직사각형 9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21</a:t>
              </a:r>
              <a:endParaRPr lang="ko-KR" altLang="en-US" sz="24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857746" y="3637932"/>
            <a:ext cx="996696" cy="791669"/>
            <a:chOff x="1874520" y="1848467"/>
            <a:chExt cx="996696" cy="791669"/>
          </a:xfrm>
        </p:grpSpPr>
        <p:sp>
          <p:nvSpPr>
            <p:cNvPr id="95" name="직사각형 9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22</a:t>
              </a:r>
              <a:endParaRPr lang="ko-KR" altLang="en-US" sz="24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50804" y="3637932"/>
            <a:ext cx="996696" cy="791669"/>
            <a:chOff x="1874520" y="1848467"/>
            <a:chExt cx="996696" cy="791669"/>
          </a:xfrm>
        </p:grpSpPr>
        <p:sp>
          <p:nvSpPr>
            <p:cNvPr id="99" name="직사각형 9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  <a:endParaRPr lang="ko-KR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23</a:t>
              </a:r>
              <a:endParaRPr lang="ko-KR" altLang="en-US" sz="2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843862" y="3637932"/>
            <a:ext cx="996696" cy="791669"/>
            <a:chOff x="1874520" y="1848467"/>
            <a:chExt cx="996696" cy="791669"/>
          </a:xfrm>
        </p:grpSpPr>
        <p:sp>
          <p:nvSpPr>
            <p:cNvPr id="103" name="직사각형 10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24</a:t>
              </a:r>
              <a:endParaRPr lang="ko-KR" altLang="en-US" sz="2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836920" y="3637932"/>
            <a:ext cx="996696" cy="791669"/>
            <a:chOff x="1874520" y="1848467"/>
            <a:chExt cx="996696" cy="791669"/>
          </a:xfrm>
        </p:grpSpPr>
        <p:sp>
          <p:nvSpPr>
            <p:cNvPr id="107" name="직사각형 10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  <a:endParaRPr lang="ko-KR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25</a:t>
              </a:r>
              <a:endParaRPr lang="ko-KR" altLang="en-US" sz="24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829978" y="3637932"/>
            <a:ext cx="996696" cy="791669"/>
            <a:chOff x="1874520" y="1848467"/>
            <a:chExt cx="996696" cy="791669"/>
          </a:xfrm>
        </p:grpSpPr>
        <p:sp>
          <p:nvSpPr>
            <p:cNvPr id="111" name="직사각형 11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26</a:t>
              </a:r>
              <a:endParaRPr lang="ko-KR" altLang="en-US" sz="24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7823036" y="3637932"/>
            <a:ext cx="996696" cy="791669"/>
            <a:chOff x="1874520" y="1848467"/>
            <a:chExt cx="996696" cy="791669"/>
          </a:xfrm>
        </p:grpSpPr>
        <p:sp>
          <p:nvSpPr>
            <p:cNvPr id="115" name="직사각형 1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27</a:t>
              </a:r>
              <a:endParaRPr lang="ko-KR" altLang="en-US" sz="24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8816094" y="3637932"/>
            <a:ext cx="996696" cy="791669"/>
            <a:chOff x="1874520" y="1848467"/>
            <a:chExt cx="996696" cy="791669"/>
          </a:xfrm>
        </p:grpSpPr>
        <p:sp>
          <p:nvSpPr>
            <p:cNvPr id="119" name="직사각형 1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857746" y="4385184"/>
            <a:ext cx="996696" cy="791669"/>
            <a:chOff x="1874520" y="1848467"/>
            <a:chExt cx="996696" cy="791669"/>
          </a:xfrm>
        </p:grpSpPr>
        <p:sp>
          <p:nvSpPr>
            <p:cNvPr id="123" name="직사각형 1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50804" y="4385184"/>
            <a:ext cx="996696" cy="791669"/>
            <a:chOff x="1874520" y="1848467"/>
            <a:chExt cx="996696" cy="791669"/>
          </a:xfrm>
        </p:grpSpPr>
        <p:sp>
          <p:nvSpPr>
            <p:cNvPr id="127" name="직사각형 1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  <a:endParaRPr lang="ko-KR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30</a:t>
              </a:r>
              <a:endParaRPr lang="ko-KR" altLang="en-US" sz="2400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843862" y="4385184"/>
            <a:ext cx="996696" cy="791669"/>
            <a:chOff x="1874520" y="1848467"/>
            <a:chExt cx="996696" cy="791669"/>
          </a:xfrm>
        </p:grpSpPr>
        <p:sp>
          <p:nvSpPr>
            <p:cNvPr id="131" name="직사각형 1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  <a:endParaRPr lang="ko-KR" alt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836920" y="4385184"/>
            <a:ext cx="996696" cy="791669"/>
            <a:chOff x="1874520" y="1848467"/>
            <a:chExt cx="996696" cy="791669"/>
          </a:xfrm>
        </p:grpSpPr>
        <p:sp>
          <p:nvSpPr>
            <p:cNvPr id="135" name="직사각형 1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  <a:endParaRPr lang="ko-KR" alt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829978" y="4385184"/>
            <a:ext cx="996696" cy="791669"/>
            <a:chOff x="1874520" y="1848467"/>
            <a:chExt cx="996696" cy="791669"/>
          </a:xfrm>
        </p:grpSpPr>
        <p:sp>
          <p:nvSpPr>
            <p:cNvPr id="139" name="직사각형 1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7823036" y="4385184"/>
            <a:ext cx="996696" cy="791669"/>
            <a:chOff x="1874520" y="1848467"/>
            <a:chExt cx="996696" cy="791669"/>
          </a:xfrm>
        </p:grpSpPr>
        <p:sp>
          <p:nvSpPr>
            <p:cNvPr id="143" name="직사각형 1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  <a:endParaRPr lang="ko-KR" alt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816094" y="4385184"/>
            <a:ext cx="996696" cy="791669"/>
            <a:chOff x="1874520" y="1848467"/>
            <a:chExt cx="996696" cy="791669"/>
          </a:xfrm>
        </p:grpSpPr>
        <p:sp>
          <p:nvSpPr>
            <p:cNvPr id="147" name="직사각형 1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944805" y="766920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 </a:t>
            </a:r>
            <a:r>
              <a:rPr lang="en-US" altLang="ko-KR" sz="3200" dirty="0" smtClean="0"/>
              <a:t>11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1" name="타원 150"/>
          <p:cNvSpPr/>
          <p:nvPr/>
        </p:nvSpPr>
        <p:spPr>
          <a:xfrm>
            <a:off x="7219797" y="2475988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화살표 연결선 152"/>
          <p:cNvCxnSpPr>
            <a:stCxn id="151" idx="0"/>
            <a:endCxn id="154" idx="2"/>
          </p:cNvCxnSpPr>
          <p:nvPr/>
        </p:nvCxnSpPr>
        <p:spPr>
          <a:xfrm flipV="1">
            <a:off x="7456668" y="1215671"/>
            <a:ext cx="105224" cy="1260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415858" y="8463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3145751" y="169787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203787" y="1211510"/>
            <a:ext cx="2540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round_date</a:t>
            </a:r>
            <a:r>
              <a:rPr lang="en-US" altLang="ko-KR" dirty="0" smtClean="0"/>
              <a:t>(x, ‘month’)</a:t>
            </a:r>
          </a:p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</a:t>
            </a:r>
            <a:r>
              <a:rPr lang="en-US" altLang="ko-KR" dirty="0"/>
              <a:t>, ‘month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cxnSp>
        <p:nvCxnSpPr>
          <p:cNvPr id="159" name="직선 화살표 연결선 158"/>
          <p:cNvCxnSpPr>
            <a:stCxn id="156" idx="1"/>
            <a:endCxn id="157" idx="3"/>
          </p:cNvCxnSpPr>
          <p:nvPr/>
        </p:nvCxnSpPr>
        <p:spPr>
          <a:xfrm flipH="1" flipV="1">
            <a:off x="2744483" y="1534676"/>
            <a:ext cx="470646" cy="2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/>
          <p:cNvSpPr/>
          <p:nvPr/>
        </p:nvSpPr>
        <p:spPr>
          <a:xfrm>
            <a:off x="3131662" y="2460332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224205" y="2505220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(x, ‘week’)</a:t>
            </a:r>
          </a:p>
        </p:txBody>
      </p:sp>
      <p:cxnSp>
        <p:nvCxnSpPr>
          <p:cNvPr id="164" name="직선 화살표 연결선 163"/>
          <p:cNvCxnSpPr>
            <a:stCxn id="161" idx="2"/>
            <a:endCxn id="162" idx="3"/>
          </p:cNvCxnSpPr>
          <p:nvPr/>
        </p:nvCxnSpPr>
        <p:spPr>
          <a:xfrm flipH="1" flipV="1">
            <a:off x="2475206" y="2689886"/>
            <a:ext cx="656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3225822" y="320280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56911" y="3247692"/>
            <a:ext cx="2436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round_date</a:t>
            </a:r>
            <a:r>
              <a:rPr lang="en-US" altLang="ko-KR" dirty="0"/>
              <a:t>(x, ‘week</a:t>
            </a:r>
            <a:r>
              <a:rPr lang="en-US" altLang="ko-KR" dirty="0" smtClean="0"/>
              <a:t>’)</a:t>
            </a:r>
          </a:p>
          <a:p>
            <a:r>
              <a:rPr lang="en-US" altLang="ko-KR" dirty="0" err="1" smtClean="0"/>
              <a:t>ceiling_date</a:t>
            </a:r>
            <a:r>
              <a:rPr lang="en-US" altLang="ko-KR" dirty="0" smtClean="0"/>
              <a:t>(x</a:t>
            </a:r>
            <a:r>
              <a:rPr lang="en-US" altLang="ko-KR" dirty="0"/>
              <a:t>, ‘week’)</a:t>
            </a:r>
          </a:p>
        </p:txBody>
      </p:sp>
      <p:cxnSp>
        <p:nvCxnSpPr>
          <p:cNvPr id="173" name="직선 화살표 연결선 172"/>
          <p:cNvCxnSpPr>
            <a:stCxn id="170" idx="2"/>
            <a:endCxn id="171" idx="3"/>
          </p:cNvCxnSpPr>
          <p:nvPr/>
        </p:nvCxnSpPr>
        <p:spPr>
          <a:xfrm flipH="1">
            <a:off x="2593860" y="3432359"/>
            <a:ext cx="63196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5134835" y="4690236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037206" y="5591693"/>
            <a:ext cx="2669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ceiling_date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"</a:t>
            </a:r>
            <a:r>
              <a:rPr lang="ko-KR" altLang="en-US" dirty="0" err="1"/>
              <a:t>month</a:t>
            </a:r>
            <a:r>
              <a:rPr lang="ko-KR" altLang="en-US" dirty="0"/>
              <a:t>")</a:t>
            </a:r>
          </a:p>
        </p:txBody>
      </p:sp>
      <p:cxnSp>
        <p:nvCxnSpPr>
          <p:cNvPr id="177" name="직선 화살표 연결선 176"/>
          <p:cNvCxnSpPr>
            <a:stCxn id="133" idx="2"/>
            <a:endCxn id="175" idx="0"/>
          </p:cNvCxnSpPr>
          <p:nvPr/>
        </p:nvCxnSpPr>
        <p:spPr>
          <a:xfrm>
            <a:off x="5363850" y="5176853"/>
            <a:ext cx="7856" cy="4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07602" y="1420349"/>
            <a:ext cx="996696" cy="774760"/>
            <a:chOff x="1874520" y="1865376"/>
            <a:chExt cx="996696" cy="774760"/>
          </a:xfrm>
        </p:grpSpPr>
        <p:sp>
          <p:nvSpPr>
            <p:cNvPr id="5" name="직사각형 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100660" y="1420349"/>
            <a:ext cx="996696" cy="774760"/>
            <a:chOff x="1874520" y="1865376"/>
            <a:chExt cx="996696" cy="774760"/>
          </a:xfrm>
        </p:grpSpPr>
        <p:sp>
          <p:nvSpPr>
            <p:cNvPr id="9" name="직사각형 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93718" y="1420349"/>
            <a:ext cx="2979174" cy="774760"/>
            <a:chOff x="1874520" y="1865376"/>
            <a:chExt cx="996696" cy="774760"/>
          </a:xfrm>
        </p:grpSpPr>
        <p:sp>
          <p:nvSpPr>
            <p:cNvPr id="13" name="직사각형 1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79832" y="1420349"/>
            <a:ext cx="996696" cy="774760"/>
            <a:chOff x="1874520" y="1865376"/>
            <a:chExt cx="996696" cy="774760"/>
          </a:xfrm>
        </p:grpSpPr>
        <p:sp>
          <p:nvSpPr>
            <p:cNvPr id="25" name="직사각형 2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72890" y="1420349"/>
            <a:ext cx="996696" cy="774760"/>
            <a:chOff x="1874520" y="1865376"/>
            <a:chExt cx="996696" cy="774760"/>
          </a:xfrm>
        </p:grpSpPr>
        <p:sp>
          <p:nvSpPr>
            <p:cNvPr id="29" name="직사각형 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194661" y="37319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275551" y="16230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173" name="그룹 172"/>
          <p:cNvGrpSpPr/>
          <p:nvPr/>
        </p:nvGrpSpPr>
        <p:grpSpPr>
          <a:xfrm>
            <a:off x="7068504" y="1420349"/>
            <a:ext cx="996696" cy="774760"/>
            <a:chOff x="1874520" y="1865376"/>
            <a:chExt cx="996696" cy="774760"/>
          </a:xfrm>
        </p:grpSpPr>
        <p:sp>
          <p:nvSpPr>
            <p:cNvPr id="174" name="직사각형 17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7187632" y="87464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8061562" y="1420349"/>
            <a:ext cx="996696" cy="774760"/>
            <a:chOff x="1874520" y="1865376"/>
            <a:chExt cx="996696" cy="774760"/>
          </a:xfrm>
        </p:grpSpPr>
        <p:sp>
          <p:nvSpPr>
            <p:cNvPr id="184" name="직사각형 18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059535" y="1420349"/>
            <a:ext cx="996696" cy="774760"/>
            <a:chOff x="1874520" y="1865376"/>
            <a:chExt cx="996696" cy="774760"/>
          </a:xfrm>
        </p:grpSpPr>
        <p:sp>
          <p:nvSpPr>
            <p:cNvPr id="189" name="직사각형 18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1107602" y="4264459"/>
            <a:ext cx="996696" cy="774760"/>
            <a:chOff x="1874520" y="1865376"/>
            <a:chExt cx="996696" cy="774760"/>
          </a:xfrm>
        </p:grpSpPr>
        <p:sp>
          <p:nvSpPr>
            <p:cNvPr id="217" name="직사각형 21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2100660" y="4264459"/>
            <a:ext cx="996696" cy="774760"/>
            <a:chOff x="1874520" y="1865376"/>
            <a:chExt cx="996696" cy="774760"/>
          </a:xfrm>
        </p:grpSpPr>
        <p:sp>
          <p:nvSpPr>
            <p:cNvPr id="220" name="직사각형 219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3093718" y="4264459"/>
            <a:ext cx="2979174" cy="774760"/>
            <a:chOff x="1874520" y="1865376"/>
            <a:chExt cx="996696" cy="774760"/>
          </a:xfrm>
        </p:grpSpPr>
        <p:sp>
          <p:nvSpPr>
            <p:cNvPr id="223" name="직사각형 2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5079832" y="4264459"/>
            <a:ext cx="996696" cy="774760"/>
            <a:chOff x="1874520" y="1865376"/>
            <a:chExt cx="996696" cy="774760"/>
          </a:xfrm>
        </p:grpSpPr>
        <p:sp>
          <p:nvSpPr>
            <p:cNvPr id="226" name="직사각형 225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6072890" y="4264459"/>
            <a:ext cx="996696" cy="774760"/>
            <a:chOff x="1874520" y="1865376"/>
            <a:chExt cx="996696" cy="774760"/>
          </a:xfrm>
        </p:grpSpPr>
        <p:sp>
          <p:nvSpPr>
            <p:cNvPr id="229" name="직사각형 2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194661" y="321730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2021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4275551" y="446717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233" name="그룹 232"/>
          <p:cNvGrpSpPr/>
          <p:nvPr/>
        </p:nvGrpSpPr>
        <p:grpSpPr>
          <a:xfrm>
            <a:off x="7068504" y="4264459"/>
            <a:ext cx="996696" cy="774760"/>
            <a:chOff x="1874520" y="1865376"/>
            <a:chExt cx="996696" cy="774760"/>
          </a:xfrm>
        </p:grpSpPr>
        <p:sp>
          <p:nvSpPr>
            <p:cNvPr id="234" name="직사각형 23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sp>
        <p:nvSpPr>
          <p:cNvPr id="236" name="직사각형 235"/>
          <p:cNvSpPr/>
          <p:nvPr/>
        </p:nvSpPr>
        <p:spPr>
          <a:xfrm>
            <a:off x="6165076" y="371875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237" name="그룹 236"/>
          <p:cNvGrpSpPr/>
          <p:nvPr/>
        </p:nvGrpSpPr>
        <p:grpSpPr>
          <a:xfrm>
            <a:off x="8061562" y="4264459"/>
            <a:ext cx="996696" cy="774760"/>
            <a:chOff x="1874520" y="1865376"/>
            <a:chExt cx="996696" cy="774760"/>
          </a:xfrm>
        </p:grpSpPr>
        <p:sp>
          <p:nvSpPr>
            <p:cNvPr id="238" name="직사각형 237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9059535" y="4264459"/>
            <a:ext cx="996696" cy="774760"/>
            <a:chOff x="1874520" y="1865376"/>
            <a:chExt cx="996696" cy="774760"/>
          </a:xfrm>
        </p:grpSpPr>
        <p:sp>
          <p:nvSpPr>
            <p:cNvPr id="241" name="직사각형 24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cxnSp>
        <p:nvCxnSpPr>
          <p:cNvPr id="244" name="꺾인 연결선 243"/>
          <p:cNvCxnSpPr>
            <a:stCxn id="7" idx="2"/>
            <a:endCxn id="175" idx="2"/>
          </p:cNvCxnSpPr>
          <p:nvPr/>
        </p:nvCxnSpPr>
        <p:spPr>
          <a:xfrm rot="16200000" flipH="1">
            <a:off x="4608041" y="-785342"/>
            <a:ext cx="12700" cy="5960902"/>
          </a:xfrm>
          <a:prstGeom prst="bentConnector3">
            <a:avLst>
              <a:gd name="adj1" fmla="val 2496772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7" idx="2"/>
            <a:endCxn id="185" idx="2"/>
          </p:cNvCxnSpPr>
          <p:nvPr/>
        </p:nvCxnSpPr>
        <p:spPr>
          <a:xfrm rot="16200000" flipH="1">
            <a:off x="5104570" y="-1281871"/>
            <a:ext cx="12700" cy="6953960"/>
          </a:xfrm>
          <a:prstGeom prst="bentConnector3">
            <a:avLst>
              <a:gd name="adj1" fmla="val 6135488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stCxn id="218" idx="2"/>
            <a:endCxn id="230" idx="2"/>
          </p:cNvCxnSpPr>
          <p:nvPr/>
        </p:nvCxnSpPr>
        <p:spPr>
          <a:xfrm rot="16200000" flipH="1">
            <a:off x="4110234" y="2556575"/>
            <a:ext cx="12700" cy="4965288"/>
          </a:xfrm>
          <a:prstGeom prst="bentConnector3">
            <a:avLst>
              <a:gd name="adj1" fmla="val 180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18" idx="2"/>
            <a:endCxn id="239" idx="2"/>
          </p:cNvCxnSpPr>
          <p:nvPr/>
        </p:nvCxnSpPr>
        <p:spPr>
          <a:xfrm rot="16200000" flipH="1">
            <a:off x="5104570" y="1562239"/>
            <a:ext cx="12700" cy="6953960"/>
          </a:xfrm>
          <a:prstGeom prst="bentConnector3">
            <a:avLst>
              <a:gd name="adj1" fmla="val 5748386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3963584" y="2329888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5" name="직사각형 254"/>
          <p:cNvSpPr/>
          <p:nvPr/>
        </p:nvSpPr>
        <p:spPr>
          <a:xfrm>
            <a:off x="4394138" y="2744137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3374949" y="5088735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4592745" y="5580743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87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40078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40078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40078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40078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0078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40078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40078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40078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124635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24635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24635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24635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4635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124635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24635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24635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오른쪽 대괄호 66"/>
          <p:cNvSpPr/>
          <p:nvPr/>
        </p:nvSpPr>
        <p:spPr>
          <a:xfrm>
            <a:off x="2969342" y="1155292"/>
            <a:ext cx="157316" cy="1415844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2"/>
            <a:endCxn id="23" idx="1"/>
          </p:cNvCxnSpPr>
          <p:nvPr/>
        </p:nvCxnSpPr>
        <p:spPr>
          <a:xfrm>
            <a:off x="3126658" y="1863214"/>
            <a:ext cx="997977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오른쪽 대괄호 70"/>
          <p:cNvSpPr/>
          <p:nvPr/>
        </p:nvSpPr>
        <p:spPr>
          <a:xfrm>
            <a:off x="2969342" y="1509253"/>
            <a:ext cx="285136" cy="1415844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stCxn id="71" idx="2"/>
            <a:endCxn id="24" idx="1"/>
          </p:cNvCxnSpPr>
          <p:nvPr/>
        </p:nvCxnSpPr>
        <p:spPr>
          <a:xfrm>
            <a:off x="3254478" y="2217175"/>
            <a:ext cx="870157" cy="1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른쪽 대괄호 73"/>
          <p:cNvSpPr/>
          <p:nvPr/>
        </p:nvSpPr>
        <p:spPr>
          <a:xfrm>
            <a:off x="2969342" y="1956618"/>
            <a:ext cx="412955" cy="1322439"/>
          </a:xfrm>
          <a:prstGeom prst="rightBracket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25" idx="1"/>
          </p:cNvCxnSpPr>
          <p:nvPr/>
        </p:nvCxnSpPr>
        <p:spPr>
          <a:xfrm flipV="1">
            <a:off x="3382297" y="2571137"/>
            <a:ext cx="742338" cy="4670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오른쪽 대괄호 77"/>
          <p:cNvSpPr/>
          <p:nvPr/>
        </p:nvSpPr>
        <p:spPr>
          <a:xfrm>
            <a:off x="2969342" y="2305665"/>
            <a:ext cx="540774" cy="1302773"/>
          </a:xfrm>
          <a:prstGeom prst="rightBracket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78" idx="2"/>
            <a:endCxn id="26" idx="1"/>
          </p:cNvCxnSpPr>
          <p:nvPr/>
        </p:nvCxnSpPr>
        <p:spPr>
          <a:xfrm flipV="1">
            <a:off x="3510116" y="2925098"/>
            <a:ext cx="614519" cy="31954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77731" y="3893575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Rolling window : 5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7143136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7143136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7143136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143136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7143136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7143136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7143136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143136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8298426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8298426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8298426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98426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98426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298426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8298426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8298426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82" idx="3"/>
            <a:endCxn id="91" idx="1"/>
          </p:cNvCxnSpPr>
          <p:nvPr/>
        </p:nvCxnSpPr>
        <p:spPr>
          <a:xfrm>
            <a:off x="7772400" y="116020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7772400" y="151908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7772400" y="1877955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7772400" y="2236829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7772400" y="2595703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7772400" y="295457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7772400" y="331345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143136" y="584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362829" y="58872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9532373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532373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9532373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9532373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9532373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32373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9532373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9532373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왼쪽 대괄호 123"/>
          <p:cNvSpPr/>
          <p:nvPr/>
        </p:nvSpPr>
        <p:spPr>
          <a:xfrm rot="16200000">
            <a:off x="7872531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뺄셈 기호 124"/>
          <p:cNvSpPr/>
          <p:nvPr/>
        </p:nvSpPr>
        <p:spPr>
          <a:xfrm>
            <a:off x="7789467" y="4041058"/>
            <a:ext cx="508959" cy="221849"/>
          </a:xfrm>
          <a:prstGeom prst="mathMinu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왼쪽 대괄호 125"/>
          <p:cNvSpPr/>
          <p:nvPr/>
        </p:nvSpPr>
        <p:spPr>
          <a:xfrm rot="16200000">
            <a:off x="9145810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등호 127"/>
          <p:cNvSpPr/>
          <p:nvPr/>
        </p:nvSpPr>
        <p:spPr>
          <a:xfrm>
            <a:off x="9101363" y="4036135"/>
            <a:ext cx="393290" cy="255639"/>
          </a:xfrm>
          <a:prstGeom prst="mathEqual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8423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증감량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10599670" y="98813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NA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10599670" y="134209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0.5</a:t>
            </a:r>
            <a:endParaRPr lang="ko-KR" altLang="en-US" sz="1400" dirty="0"/>
          </a:p>
        </p:txBody>
      </p:sp>
      <p:sp>
        <p:nvSpPr>
          <p:cNvPr id="132" name="직사각형 131"/>
          <p:cNvSpPr/>
          <p:nvPr/>
        </p:nvSpPr>
        <p:spPr>
          <a:xfrm>
            <a:off x="10599670" y="169606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0.3</a:t>
            </a:r>
            <a:endParaRPr lang="ko-KR" altLang="en-US" sz="1400" dirty="0"/>
          </a:p>
        </p:txBody>
      </p:sp>
      <p:sp>
        <p:nvSpPr>
          <p:cNvPr id="133" name="직사각형 132"/>
          <p:cNvSpPr/>
          <p:nvPr/>
        </p:nvSpPr>
        <p:spPr>
          <a:xfrm>
            <a:off x="10599670" y="205002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0.25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10599670" y="240398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10599670" y="275794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0.167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10599670" y="311190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0.143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10599670" y="346586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0.125</a:t>
            </a:r>
            <a:endParaRPr lang="ko-KR" alt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475720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증감률</a:t>
            </a:r>
            <a:endParaRPr lang="ko-KR" altLang="en-US" dirty="0"/>
          </a:p>
        </p:txBody>
      </p:sp>
      <p:sp>
        <p:nvSpPr>
          <p:cNvPr id="139" name="오른쪽 대괄호 138"/>
          <p:cNvSpPr/>
          <p:nvPr/>
        </p:nvSpPr>
        <p:spPr>
          <a:xfrm rot="5400000" flipV="1">
            <a:off x="8326675" y="2810778"/>
            <a:ext cx="700588" cy="262521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나눗셈 기호 139"/>
          <p:cNvSpPr/>
          <p:nvPr/>
        </p:nvSpPr>
        <p:spPr>
          <a:xfrm>
            <a:off x="8330627" y="4328614"/>
            <a:ext cx="564861" cy="304800"/>
          </a:xfrm>
          <a:prstGeom prst="mathDivid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오른쪽 대괄호 140"/>
          <p:cNvSpPr/>
          <p:nvPr/>
        </p:nvSpPr>
        <p:spPr>
          <a:xfrm rot="5400000" flipV="1">
            <a:off x="10161012" y="3711054"/>
            <a:ext cx="650187" cy="87506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등호 141"/>
          <p:cNvSpPr/>
          <p:nvPr/>
        </p:nvSpPr>
        <p:spPr>
          <a:xfrm>
            <a:off x="10290501" y="4343362"/>
            <a:ext cx="393290" cy="255639"/>
          </a:xfrm>
          <a:prstGeom prst="mathEqual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2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392</Words>
  <Application>Microsoft Office PowerPoint</Application>
  <PresentationFormat>와이드스크린</PresentationFormat>
  <Paragraphs>339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나눔손글씨 붓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20</cp:revision>
  <dcterms:created xsi:type="dcterms:W3CDTF">2021-02-20T15:46:46Z</dcterms:created>
  <dcterms:modified xsi:type="dcterms:W3CDTF">2021-02-23T15:54:13Z</dcterms:modified>
</cp:coreProperties>
</file>