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21"/>
      </p:cViewPr>
      <p:guideLst>
        <p:guide orient="horz" pos="3566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1" y="1170432"/>
            <a:ext cx="10016068" cy="47640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770632" y="1463040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42488" y="1624584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529584" y="1773936"/>
            <a:ext cx="3048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0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-2"/>
            <a:ext cx="9706312" cy="599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320785" y="49741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202798" y="476323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02798" y="394224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02798" y="223634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97389" y="105888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4675237" y="4283795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4675237" y="3194360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4444182" y="4058018"/>
            <a:ext cx="383456" cy="8330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4433363" y="234007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/>
          <p:cNvSpPr/>
          <p:nvPr/>
        </p:nvSpPr>
        <p:spPr>
          <a:xfrm>
            <a:off x="4433363" y="1179871"/>
            <a:ext cx="394275" cy="1160206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등호 17"/>
          <p:cNvSpPr/>
          <p:nvPr/>
        </p:nvSpPr>
        <p:spPr>
          <a:xfrm>
            <a:off x="4616244" y="152028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4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1" y="38099"/>
            <a:ext cx="9737238" cy="60102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663935" y="49741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545948" y="451558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45948" y="394224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45948" y="223634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40539" y="98268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>
            <a:off x="6787332" y="4058018"/>
            <a:ext cx="383456" cy="52482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6776513" y="234007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6776513" y="1114425"/>
            <a:ext cx="394275" cy="1225652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등호 15"/>
          <p:cNvSpPr/>
          <p:nvPr/>
        </p:nvSpPr>
        <p:spPr>
          <a:xfrm>
            <a:off x="6959394" y="152028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덧셈 기호 16"/>
          <p:cNvSpPr/>
          <p:nvPr/>
        </p:nvSpPr>
        <p:spPr>
          <a:xfrm>
            <a:off x="7008862" y="3018847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>
            <a:off x="7008861" y="4124035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2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57746" y="1396176"/>
            <a:ext cx="996696" cy="791669"/>
            <a:chOff x="1874520" y="1848467"/>
            <a:chExt cx="996696" cy="791669"/>
          </a:xfrm>
        </p:grpSpPr>
        <p:sp>
          <p:nvSpPr>
            <p:cNvPr id="4" name="직사각형 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0804" y="1396176"/>
            <a:ext cx="996696" cy="791669"/>
            <a:chOff x="1874520" y="1848467"/>
            <a:chExt cx="996696" cy="791669"/>
          </a:xfrm>
        </p:grpSpPr>
        <p:sp>
          <p:nvSpPr>
            <p:cNvPr id="15" name="직사각형 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3862" y="1396176"/>
            <a:ext cx="996696" cy="791669"/>
            <a:chOff x="1874520" y="1848467"/>
            <a:chExt cx="996696" cy="791669"/>
          </a:xfrm>
        </p:grpSpPr>
        <p:sp>
          <p:nvSpPr>
            <p:cNvPr id="19" name="직사각형 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36920" y="1396176"/>
            <a:ext cx="996696" cy="791669"/>
            <a:chOff x="1874520" y="1848467"/>
            <a:chExt cx="996696" cy="791669"/>
          </a:xfrm>
        </p:grpSpPr>
        <p:sp>
          <p:nvSpPr>
            <p:cNvPr id="23" name="직사각형 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29978" y="1396176"/>
            <a:ext cx="996696" cy="791669"/>
            <a:chOff x="1874520" y="1848467"/>
            <a:chExt cx="996696" cy="791669"/>
          </a:xfrm>
        </p:grpSpPr>
        <p:sp>
          <p:nvSpPr>
            <p:cNvPr id="27" name="직사각형 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3036" y="1396176"/>
            <a:ext cx="996696" cy="791669"/>
            <a:chOff x="1874520" y="1848467"/>
            <a:chExt cx="996696" cy="791669"/>
          </a:xfrm>
        </p:grpSpPr>
        <p:sp>
          <p:nvSpPr>
            <p:cNvPr id="31" name="직사각형 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16094" y="1396176"/>
            <a:ext cx="996696" cy="791669"/>
            <a:chOff x="1874520" y="1848467"/>
            <a:chExt cx="996696" cy="791669"/>
          </a:xfrm>
        </p:grpSpPr>
        <p:sp>
          <p:nvSpPr>
            <p:cNvPr id="35" name="직사각형 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57746" y="2143428"/>
            <a:ext cx="996696" cy="791669"/>
            <a:chOff x="1874520" y="1848467"/>
            <a:chExt cx="996696" cy="791669"/>
          </a:xfrm>
        </p:grpSpPr>
        <p:sp>
          <p:nvSpPr>
            <p:cNvPr id="39" name="직사각형 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8</a:t>
              </a:r>
              <a:endParaRPr lang="ko-KR" altLang="en-US" sz="2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50804" y="2143428"/>
            <a:ext cx="996696" cy="791669"/>
            <a:chOff x="1874520" y="1848467"/>
            <a:chExt cx="996696" cy="791669"/>
          </a:xfrm>
        </p:grpSpPr>
        <p:sp>
          <p:nvSpPr>
            <p:cNvPr id="43" name="직사각형 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9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43862" y="2143428"/>
            <a:ext cx="996696" cy="791669"/>
            <a:chOff x="1874520" y="1848467"/>
            <a:chExt cx="996696" cy="791669"/>
          </a:xfrm>
        </p:grpSpPr>
        <p:sp>
          <p:nvSpPr>
            <p:cNvPr id="47" name="직사각형 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</a:t>
              </a:r>
              <a:endParaRPr lang="ko-KR" altLang="en-US" sz="2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36920" y="2143428"/>
            <a:ext cx="996696" cy="791669"/>
            <a:chOff x="1874520" y="1848467"/>
            <a:chExt cx="996696" cy="791669"/>
          </a:xfrm>
        </p:grpSpPr>
        <p:sp>
          <p:nvSpPr>
            <p:cNvPr id="51" name="직사각형 5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11</a:t>
              </a:r>
              <a:endParaRPr lang="ko-KR" altLang="en-US" sz="2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9978" y="2143428"/>
            <a:ext cx="996696" cy="791669"/>
            <a:chOff x="1874520" y="1848467"/>
            <a:chExt cx="996696" cy="791669"/>
          </a:xfrm>
        </p:grpSpPr>
        <p:sp>
          <p:nvSpPr>
            <p:cNvPr id="55" name="직사각형 5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</a:t>
              </a:r>
              <a:endParaRPr lang="ko-KR" altLang="en-US" sz="2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823036" y="2143428"/>
            <a:ext cx="996696" cy="791669"/>
            <a:chOff x="1874520" y="1848467"/>
            <a:chExt cx="996696" cy="791669"/>
          </a:xfrm>
        </p:grpSpPr>
        <p:sp>
          <p:nvSpPr>
            <p:cNvPr id="59" name="직사각형 5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13</a:t>
              </a:r>
              <a:endParaRPr lang="ko-KR" altLang="en-US" sz="2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816094" y="2143428"/>
            <a:ext cx="996696" cy="791669"/>
            <a:chOff x="1874520" y="1848467"/>
            <a:chExt cx="996696" cy="791669"/>
          </a:xfrm>
        </p:grpSpPr>
        <p:sp>
          <p:nvSpPr>
            <p:cNvPr id="63" name="직사각형 6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14</a:t>
              </a:r>
              <a:endParaRPr lang="ko-KR" altLang="en-US" sz="2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857746" y="2890680"/>
            <a:ext cx="996696" cy="791669"/>
            <a:chOff x="1874520" y="1848467"/>
            <a:chExt cx="996696" cy="791669"/>
          </a:xfrm>
        </p:grpSpPr>
        <p:sp>
          <p:nvSpPr>
            <p:cNvPr id="67" name="직사각형 6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15</a:t>
              </a:r>
              <a:endParaRPr lang="ko-KR" altLang="en-US" sz="2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50804" y="2890680"/>
            <a:ext cx="996696" cy="791669"/>
            <a:chOff x="1874520" y="1848467"/>
            <a:chExt cx="996696" cy="791669"/>
          </a:xfrm>
        </p:grpSpPr>
        <p:sp>
          <p:nvSpPr>
            <p:cNvPr id="71" name="직사각형 7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16</a:t>
              </a:r>
              <a:endParaRPr lang="ko-KR" altLang="en-US" sz="2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43862" y="2890680"/>
            <a:ext cx="996696" cy="791669"/>
            <a:chOff x="1874520" y="1848467"/>
            <a:chExt cx="996696" cy="791669"/>
          </a:xfrm>
        </p:grpSpPr>
        <p:sp>
          <p:nvSpPr>
            <p:cNvPr id="75" name="직사각형 7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36920" y="2890680"/>
            <a:ext cx="996696" cy="791669"/>
            <a:chOff x="1874520" y="1848467"/>
            <a:chExt cx="996696" cy="791669"/>
          </a:xfrm>
        </p:grpSpPr>
        <p:sp>
          <p:nvSpPr>
            <p:cNvPr id="79" name="직사각형 7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18</a:t>
              </a:r>
              <a:endParaRPr lang="ko-KR" altLang="en-US" sz="2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29978" y="2890680"/>
            <a:ext cx="996696" cy="791669"/>
            <a:chOff x="1874520" y="1848467"/>
            <a:chExt cx="996696" cy="791669"/>
          </a:xfrm>
        </p:grpSpPr>
        <p:sp>
          <p:nvSpPr>
            <p:cNvPr id="83" name="직사각형 8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19</a:t>
              </a:r>
              <a:endParaRPr lang="ko-KR" altLang="en-US" sz="2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23036" y="2890680"/>
            <a:ext cx="996696" cy="791669"/>
            <a:chOff x="1874520" y="1848467"/>
            <a:chExt cx="996696" cy="791669"/>
          </a:xfrm>
        </p:grpSpPr>
        <p:sp>
          <p:nvSpPr>
            <p:cNvPr id="87" name="직사각형 8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20</a:t>
              </a:r>
              <a:endParaRPr lang="ko-KR" altLang="en-US" sz="2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816094" y="2890680"/>
            <a:ext cx="996696" cy="791669"/>
            <a:chOff x="1874520" y="1848467"/>
            <a:chExt cx="996696" cy="791669"/>
          </a:xfrm>
        </p:grpSpPr>
        <p:sp>
          <p:nvSpPr>
            <p:cNvPr id="91" name="직사각형 9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21</a:t>
              </a:r>
              <a:endParaRPr lang="ko-KR" altLang="en-US" sz="2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57746" y="3637932"/>
            <a:ext cx="996696" cy="791669"/>
            <a:chOff x="1874520" y="1848467"/>
            <a:chExt cx="996696" cy="791669"/>
          </a:xfrm>
        </p:grpSpPr>
        <p:sp>
          <p:nvSpPr>
            <p:cNvPr id="95" name="직사각형 9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22</a:t>
              </a:r>
              <a:endParaRPr lang="ko-KR" altLang="en-US" sz="2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50804" y="3637932"/>
            <a:ext cx="996696" cy="791669"/>
            <a:chOff x="1874520" y="1848467"/>
            <a:chExt cx="996696" cy="791669"/>
          </a:xfrm>
        </p:grpSpPr>
        <p:sp>
          <p:nvSpPr>
            <p:cNvPr id="99" name="직사각형 9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23</a:t>
              </a:r>
              <a:endParaRPr lang="ko-KR" altLang="en-US" sz="2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43862" y="3637932"/>
            <a:ext cx="996696" cy="791669"/>
            <a:chOff x="1874520" y="1848467"/>
            <a:chExt cx="996696" cy="791669"/>
          </a:xfrm>
        </p:grpSpPr>
        <p:sp>
          <p:nvSpPr>
            <p:cNvPr id="103" name="직사각형 10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24</a:t>
              </a:r>
              <a:endParaRPr lang="ko-KR" altLang="en-US" sz="2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36920" y="3637932"/>
            <a:ext cx="996696" cy="791669"/>
            <a:chOff x="1874520" y="1848467"/>
            <a:chExt cx="996696" cy="791669"/>
          </a:xfrm>
        </p:grpSpPr>
        <p:sp>
          <p:nvSpPr>
            <p:cNvPr id="107" name="직사각형 10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25</a:t>
              </a:r>
              <a:endParaRPr lang="ko-KR" altLang="en-US" sz="2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29978" y="3637932"/>
            <a:ext cx="996696" cy="791669"/>
            <a:chOff x="1874520" y="1848467"/>
            <a:chExt cx="996696" cy="791669"/>
          </a:xfrm>
        </p:grpSpPr>
        <p:sp>
          <p:nvSpPr>
            <p:cNvPr id="111" name="직사각형 11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26</a:t>
              </a:r>
              <a:endParaRPr lang="ko-KR" altLang="en-US" sz="2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823036" y="3637932"/>
            <a:ext cx="996696" cy="791669"/>
            <a:chOff x="1874520" y="1848467"/>
            <a:chExt cx="996696" cy="791669"/>
          </a:xfrm>
        </p:grpSpPr>
        <p:sp>
          <p:nvSpPr>
            <p:cNvPr id="115" name="직사각형 1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27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816094" y="3637932"/>
            <a:ext cx="996696" cy="791669"/>
            <a:chOff x="1874520" y="1848467"/>
            <a:chExt cx="996696" cy="791669"/>
          </a:xfrm>
        </p:grpSpPr>
        <p:sp>
          <p:nvSpPr>
            <p:cNvPr id="119" name="직사각형 1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57746" y="4385184"/>
            <a:ext cx="996696" cy="791669"/>
            <a:chOff x="1874520" y="1848467"/>
            <a:chExt cx="996696" cy="791669"/>
          </a:xfrm>
        </p:grpSpPr>
        <p:sp>
          <p:nvSpPr>
            <p:cNvPr id="123" name="직사각형 1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50804" y="4385184"/>
            <a:ext cx="996696" cy="791669"/>
            <a:chOff x="1874520" y="1848467"/>
            <a:chExt cx="996696" cy="791669"/>
          </a:xfrm>
        </p:grpSpPr>
        <p:sp>
          <p:nvSpPr>
            <p:cNvPr id="127" name="직사각형 1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30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43862" y="4385184"/>
            <a:ext cx="996696" cy="791669"/>
            <a:chOff x="1874520" y="1848467"/>
            <a:chExt cx="996696" cy="791669"/>
          </a:xfrm>
        </p:grpSpPr>
        <p:sp>
          <p:nvSpPr>
            <p:cNvPr id="131" name="직사각형 1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836920" y="4385184"/>
            <a:ext cx="996696" cy="791669"/>
            <a:chOff x="1874520" y="1848467"/>
            <a:chExt cx="996696" cy="791669"/>
          </a:xfrm>
        </p:grpSpPr>
        <p:sp>
          <p:nvSpPr>
            <p:cNvPr id="135" name="직사각형 1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829978" y="4385184"/>
            <a:ext cx="996696" cy="791669"/>
            <a:chOff x="1874520" y="1848467"/>
            <a:chExt cx="996696" cy="791669"/>
          </a:xfrm>
        </p:grpSpPr>
        <p:sp>
          <p:nvSpPr>
            <p:cNvPr id="139" name="직사각형 1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823036" y="4385184"/>
            <a:ext cx="996696" cy="791669"/>
            <a:chOff x="1874520" y="1848467"/>
            <a:chExt cx="996696" cy="791669"/>
          </a:xfrm>
        </p:grpSpPr>
        <p:sp>
          <p:nvSpPr>
            <p:cNvPr id="143" name="직사각형 1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816094" y="4385184"/>
            <a:ext cx="996696" cy="791669"/>
            <a:chOff x="1874520" y="1848467"/>
            <a:chExt cx="996696" cy="791669"/>
          </a:xfrm>
        </p:grpSpPr>
        <p:sp>
          <p:nvSpPr>
            <p:cNvPr id="147" name="직사각형 1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944805" y="76692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1" name="타원 150"/>
          <p:cNvSpPr/>
          <p:nvPr/>
        </p:nvSpPr>
        <p:spPr>
          <a:xfrm>
            <a:off x="7219797" y="2475988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1" idx="0"/>
            <a:endCxn id="154" idx="2"/>
          </p:cNvCxnSpPr>
          <p:nvPr/>
        </p:nvCxnSpPr>
        <p:spPr>
          <a:xfrm flipV="1">
            <a:off x="7456668" y="1215671"/>
            <a:ext cx="105224" cy="126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15858" y="8463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3145751" y="169787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03787" y="1211510"/>
            <a:ext cx="2540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round_date</a:t>
            </a:r>
            <a:r>
              <a:rPr lang="en-US" altLang="ko-KR" dirty="0" smtClean="0"/>
              <a:t>(x, ‘month’)</a:t>
            </a:r>
          </a:p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</a:t>
            </a:r>
            <a:r>
              <a:rPr lang="en-US" altLang="ko-KR" dirty="0"/>
              <a:t>, ‘month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cxnSp>
        <p:nvCxnSpPr>
          <p:cNvPr id="159" name="직선 화살표 연결선 158"/>
          <p:cNvCxnSpPr>
            <a:stCxn id="156" idx="1"/>
            <a:endCxn id="157" idx="3"/>
          </p:cNvCxnSpPr>
          <p:nvPr/>
        </p:nvCxnSpPr>
        <p:spPr>
          <a:xfrm flipH="1" flipV="1">
            <a:off x="2744483" y="1534676"/>
            <a:ext cx="470646" cy="2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131662" y="2460332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224205" y="250522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(x, ‘week’)</a:t>
            </a:r>
          </a:p>
        </p:txBody>
      </p:sp>
      <p:cxnSp>
        <p:nvCxnSpPr>
          <p:cNvPr id="164" name="직선 화살표 연결선 163"/>
          <p:cNvCxnSpPr>
            <a:stCxn id="161" idx="2"/>
            <a:endCxn id="162" idx="3"/>
          </p:cNvCxnSpPr>
          <p:nvPr/>
        </p:nvCxnSpPr>
        <p:spPr>
          <a:xfrm flipH="1" flipV="1">
            <a:off x="2475206" y="2689886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225822" y="320280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6911" y="3247692"/>
            <a:ext cx="2436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round_date</a:t>
            </a:r>
            <a:r>
              <a:rPr lang="en-US" altLang="ko-KR" dirty="0"/>
              <a:t>(x, ‘week</a:t>
            </a:r>
            <a:r>
              <a:rPr lang="en-US" altLang="ko-KR" dirty="0" smtClean="0"/>
              <a:t>’)</a:t>
            </a:r>
          </a:p>
          <a:p>
            <a:r>
              <a:rPr lang="en-US" altLang="ko-KR" dirty="0" err="1" smtClean="0"/>
              <a:t>ceiling_date</a:t>
            </a:r>
            <a:r>
              <a:rPr lang="en-US" altLang="ko-KR" dirty="0" smtClean="0"/>
              <a:t>(x</a:t>
            </a:r>
            <a:r>
              <a:rPr lang="en-US" altLang="ko-KR" dirty="0"/>
              <a:t>, ‘week’)</a:t>
            </a:r>
          </a:p>
        </p:txBody>
      </p:sp>
      <p:cxnSp>
        <p:nvCxnSpPr>
          <p:cNvPr id="173" name="직선 화살표 연결선 172"/>
          <p:cNvCxnSpPr>
            <a:stCxn id="170" idx="2"/>
            <a:endCxn id="171" idx="3"/>
          </p:cNvCxnSpPr>
          <p:nvPr/>
        </p:nvCxnSpPr>
        <p:spPr>
          <a:xfrm flipH="1">
            <a:off x="2593860" y="3432359"/>
            <a:ext cx="63196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134835" y="4690236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037206" y="5591693"/>
            <a:ext cx="266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ceiling_date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"</a:t>
            </a:r>
            <a:r>
              <a:rPr lang="ko-KR" altLang="en-US" dirty="0" err="1"/>
              <a:t>month</a:t>
            </a:r>
            <a:r>
              <a:rPr lang="ko-KR" altLang="en-US" dirty="0"/>
              <a:t>")</a:t>
            </a:r>
          </a:p>
        </p:txBody>
      </p:sp>
      <p:cxnSp>
        <p:nvCxnSpPr>
          <p:cNvPr id="177" name="직선 화살표 연결선 176"/>
          <p:cNvCxnSpPr>
            <a:stCxn id="133" idx="2"/>
            <a:endCxn id="175" idx="0"/>
          </p:cNvCxnSpPr>
          <p:nvPr/>
        </p:nvCxnSpPr>
        <p:spPr>
          <a:xfrm>
            <a:off x="5363850" y="5176853"/>
            <a:ext cx="7856" cy="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7602" y="1420349"/>
            <a:ext cx="996696" cy="774760"/>
            <a:chOff x="1874520" y="1865376"/>
            <a:chExt cx="996696" cy="774760"/>
          </a:xfrm>
        </p:grpSpPr>
        <p:sp>
          <p:nvSpPr>
            <p:cNvPr id="5" name="직사각형 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00660" y="1420349"/>
            <a:ext cx="996696" cy="774760"/>
            <a:chOff x="1874520" y="1865376"/>
            <a:chExt cx="996696" cy="774760"/>
          </a:xfrm>
        </p:grpSpPr>
        <p:sp>
          <p:nvSpPr>
            <p:cNvPr id="9" name="직사각형 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93718" y="1420349"/>
            <a:ext cx="2979174" cy="774760"/>
            <a:chOff x="1874520" y="1865376"/>
            <a:chExt cx="996696" cy="774760"/>
          </a:xfrm>
        </p:grpSpPr>
        <p:sp>
          <p:nvSpPr>
            <p:cNvPr id="13" name="직사각형 1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79832" y="1420349"/>
            <a:ext cx="996696" cy="774760"/>
            <a:chOff x="1874520" y="1865376"/>
            <a:chExt cx="996696" cy="774760"/>
          </a:xfrm>
        </p:grpSpPr>
        <p:sp>
          <p:nvSpPr>
            <p:cNvPr id="25" name="직사각형 2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2890" y="1420349"/>
            <a:ext cx="996696" cy="774760"/>
            <a:chOff x="1874520" y="1865376"/>
            <a:chExt cx="996696" cy="774760"/>
          </a:xfrm>
        </p:grpSpPr>
        <p:sp>
          <p:nvSpPr>
            <p:cNvPr id="29" name="직사각형 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94661" y="37319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75551" y="1623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7068504" y="1420349"/>
            <a:ext cx="996696" cy="774760"/>
            <a:chOff x="1874520" y="1865376"/>
            <a:chExt cx="996696" cy="774760"/>
          </a:xfrm>
        </p:grpSpPr>
        <p:sp>
          <p:nvSpPr>
            <p:cNvPr id="174" name="직사각형 17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7187632" y="87464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8061562" y="1420349"/>
            <a:ext cx="996696" cy="774760"/>
            <a:chOff x="1874520" y="1865376"/>
            <a:chExt cx="996696" cy="774760"/>
          </a:xfrm>
        </p:grpSpPr>
        <p:sp>
          <p:nvSpPr>
            <p:cNvPr id="184" name="직사각형 18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59535" y="1420349"/>
            <a:ext cx="996696" cy="774760"/>
            <a:chOff x="1874520" y="1865376"/>
            <a:chExt cx="996696" cy="774760"/>
          </a:xfrm>
        </p:grpSpPr>
        <p:sp>
          <p:nvSpPr>
            <p:cNvPr id="189" name="직사각형 18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107602" y="4264459"/>
            <a:ext cx="996696" cy="774760"/>
            <a:chOff x="1874520" y="1865376"/>
            <a:chExt cx="996696" cy="774760"/>
          </a:xfrm>
        </p:grpSpPr>
        <p:sp>
          <p:nvSpPr>
            <p:cNvPr id="217" name="직사각형 21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2100660" y="4264459"/>
            <a:ext cx="996696" cy="774760"/>
            <a:chOff x="1874520" y="1865376"/>
            <a:chExt cx="996696" cy="774760"/>
          </a:xfrm>
        </p:grpSpPr>
        <p:sp>
          <p:nvSpPr>
            <p:cNvPr id="220" name="직사각형 219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093718" y="4264459"/>
            <a:ext cx="2979174" cy="774760"/>
            <a:chOff x="1874520" y="1865376"/>
            <a:chExt cx="996696" cy="774760"/>
          </a:xfrm>
        </p:grpSpPr>
        <p:sp>
          <p:nvSpPr>
            <p:cNvPr id="223" name="직사각형 2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079832" y="4264459"/>
            <a:ext cx="996696" cy="774760"/>
            <a:chOff x="1874520" y="1865376"/>
            <a:chExt cx="996696" cy="774760"/>
          </a:xfrm>
        </p:grpSpPr>
        <p:sp>
          <p:nvSpPr>
            <p:cNvPr id="226" name="직사각형 225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072890" y="4264459"/>
            <a:ext cx="996696" cy="774760"/>
            <a:chOff x="1874520" y="1865376"/>
            <a:chExt cx="996696" cy="774760"/>
          </a:xfrm>
        </p:grpSpPr>
        <p:sp>
          <p:nvSpPr>
            <p:cNvPr id="229" name="직사각형 2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194661" y="321730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275551" y="44671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7068504" y="4264459"/>
            <a:ext cx="996696" cy="774760"/>
            <a:chOff x="1874520" y="1865376"/>
            <a:chExt cx="996696" cy="774760"/>
          </a:xfrm>
        </p:grpSpPr>
        <p:sp>
          <p:nvSpPr>
            <p:cNvPr id="234" name="직사각형 23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6165076" y="371875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8061562" y="4264459"/>
            <a:ext cx="996696" cy="774760"/>
            <a:chOff x="1874520" y="1865376"/>
            <a:chExt cx="996696" cy="774760"/>
          </a:xfrm>
        </p:grpSpPr>
        <p:sp>
          <p:nvSpPr>
            <p:cNvPr id="238" name="직사각형 237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9059535" y="4264459"/>
            <a:ext cx="996696" cy="774760"/>
            <a:chOff x="1874520" y="1865376"/>
            <a:chExt cx="996696" cy="774760"/>
          </a:xfrm>
        </p:grpSpPr>
        <p:sp>
          <p:nvSpPr>
            <p:cNvPr id="241" name="직사각형 24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cxnSp>
        <p:nvCxnSpPr>
          <p:cNvPr id="244" name="꺾인 연결선 243"/>
          <p:cNvCxnSpPr>
            <a:stCxn id="7" idx="2"/>
            <a:endCxn id="175" idx="2"/>
          </p:cNvCxnSpPr>
          <p:nvPr/>
        </p:nvCxnSpPr>
        <p:spPr>
          <a:xfrm rot="16200000" flipH="1">
            <a:off x="4608041" y="-785342"/>
            <a:ext cx="12700" cy="5960902"/>
          </a:xfrm>
          <a:prstGeom prst="bentConnector3">
            <a:avLst>
              <a:gd name="adj1" fmla="val 2496772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7" idx="2"/>
            <a:endCxn id="185" idx="2"/>
          </p:cNvCxnSpPr>
          <p:nvPr/>
        </p:nvCxnSpPr>
        <p:spPr>
          <a:xfrm rot="16200000" flipH="1">
            <a:off x="5104570" y="-1281871"/>
            <a:ext cx="12700" cy="6953960"/>
          </a:xfrm>
          <a:prstGeom prst="bentConnector3">
            <a:avLst>
              <a:gd name="adj1" fmla="val 613548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18" idx="2"/>
            <a:endCxn id="230" idx="2"/>
          </p:cNvCxnSpPr>
          <p:nvPr/>
        </p:nvCxnSpPr>
        <p:spPr>
          <a:xfrm rot="16200000" flipH="1">
            <a:off x="4110234" y="2556575"/>
            <a:ext cx="12700" cy="496528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8" idx="2"/>
            <a:endCxn id="239" idx="2"/>
          </p:cNvCxnSpPr>
          <p:nvPr/>
        </p:nvCxnSpPr>
        <p:spPr>
          <a:xfrm rot="16200000" flipH="1">
            <a:off x="5104570" y="1562239"/>
            <a:ext cx="12700" cy="6953960"/>
          </a:xfrm>
          <a:prstGeom prst="bentConnector3">
            <a:avLst>
              <a:gd name="adj1" fmla="val 5748386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3963584" y="2329888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394138" y="2744137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3374949" y="5088735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92745" y="5580743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0078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0078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0078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0078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0078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0078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40078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0078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24635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24635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24635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24635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4635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635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24635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635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오른쪽 대괄호 66"/>
          <p:cNvSpPr/>
          <p:nvPr/>
        </p:nvSpPr>
        <p:spPr>
          <a:xfrm>
            <a:off x="2969342" y="1155292"/>
            <a:ext cx="157316" cy="1415844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2"/>
            <a:endCxn id="23" idx="1"/>
          </p:cNvCxnSpPr>
          <p:nvPr/>
        </p:nvCxnSpPr>
        <p:spPr>
          <a:xfrm>
            <a:off x="3126658" y="1863214"/>
            <a:ext cx="99797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대괄호 70"/>
          <p:cNvSpPr/>
          <p:nvPr/>
        </p:nvSpPr>
        <p:spPr>
          <a:xfrm>
            <a:off x="2969342" y="1509253"/>
            <a:ext cx="285136" cy="1415844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1" idx="2"/>
            <a:endCxn id="24" idx="1"/>
          </p:cNvCxnSpPr>
          <p:nvPr/>
        </p:nvCxnSpPr>
        <p:spPr>
          <a:xfrm>
            <a:off x="3254478" y="2217175"/>
            <a:ext cx="870157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대괄호 73"/>
          <p:cNvSpPr/>
          <p:nvPr/>
        </p:nvSpPr>
        <p:spPr>
          <a:xfrm>
            <a:off x="2969342" y="1956618"/>
            <a:ext cx="412955" cy="1322439"/>
          </a:xfrm>
          <a:prstGeom prst="righ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25" idx="1"/>
          </p:cNvCxnSpPr>
          <p:nvPr/>
        </p:nvCxnSpPr>
        <p:spPr>
          <a:xfrm flipV="1">
            <a:off x="3382297" y="2571137"/>
            <a:ext cx="742338" cy="4670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대괄호 77"/>
          <p:cNvSpPr/>
          <p:nvPr/>
        </p:nvSpPr>
        <p:spPr>
          <a:xfrm>
            <a:off x="2969342" y="2305665"/>
            <a:ext cx="540774" cy="1302773"/>
          </a:xfrm>
          <a:prstGeom prst="rightBracket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26" idx="1"/>
          </p:cNvCxnSpPr>
          <p:nvPr/>
        </p:nvCxnSpPr>
        <p:spPr>
          <a:xfrm flipV="1">
            <a:off x="3510116" y="2925098"/>
            <a:ext cx="614519" cy="3195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7731" y="3893575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Rolling window : 5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143136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143136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3136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43136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143136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143136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7143136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143136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8298426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298426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8298426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98426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98426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298426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98426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98426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82" idx="3"/>
            <a:endCxn id="91" idx="1"/>
          </p:cNvCxnSpPr>
          <p:nvPr/>
        </p:nvCxnSpPr>
        <p:spPr>
          <a:xfrm>
            <a:off x="7772400" y="116020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772400" y="151908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772400" y="1877955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772400" y="2236829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772400" y="2595703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7772400" y="295457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772400" y="331345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43136" y="584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62829" y="5887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9532373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532373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9532373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9532373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532373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32373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9532373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9532373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왼쪽 대괄호 123"/>
          <p:cNvSpPr/>
          <p:nvPr/>
        </p:nvSpPr>
        <p:spPr>
          <a:xfrm rot="16200000">
            <a:off x="7872531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뺄셈 기호 124"/>
          <p:cNvSpPr/>
          <p:nvPr/>
        </p:nvSpPr>
        <p:spPr>
          <a:xfrm>
            <a:off x="7789467" y="4041058"/>
            <a:ext cx="508959" cy="221849"/>
          </a:xfrm>
          <a:prstGeom prst="mathMinu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대괄호 125"/>
          <p:cNvSpPr/>
          <p:nvPr/>
        </p:nvSpPr>
        <p:spPr>
          <a:xfrm rot="16200000">
            <a:off x="9145810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등호 127"/>
          <p:cNvSpPr/>
          <p:nvPr/>
        </p:nvSpPr>
        <p:spPr>
          <a:xfrm>
            <a:off x="9101363" y="4036135"/>
            <a:ext cx="393290" cy="255639"/>
          </a:xfrm>
          <a:prstGeom prst="mathEqual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8423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증감량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0599670" y="98813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10599670" y="134209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0.5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599670" y="169606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0.3</a:t>
            </a:r>
            <a:endParaRPr lang="ko-KR" altLang="en-US" sz="1400" dirty="0"/>
          </a:p>
        </p:txBody>
      </p:sp>
      <p:sp>
        <p:nvSpPr>
          <p:cNvPr id="133" name="직사각형 132"/>
          <p:cNvSpPr/>
          <p:nvPr/>
        </p:nvSpPr>
        <p:spPr>
          <a:xfrm>
            <a:off x="10599670" y="205002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0.25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10599670" y="240398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10599670" y="275794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0.167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10599670" y="311190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0.143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10599670" y="346586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0.125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75720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증감률</a:t>
            </a:r>
            <a:endParaRPr lang="ko-KR" altLang="en-US" dirty="0"/>
          </a:p>
        </p:txBody>
      </p:sp>
      <p:sp>
        <p:nvSpPr>
          <p:cNvPr id="139" name="오른쪽 대괄호 138"/>
          <p:cNvSpPr/>
          <p:nvPr/>
        </p:nvSpPr>
        <p:spPr>
          <a:xfrm rot="5400000" flipV="1">
            <a:off x="8326675" y="2810778"/>
            <a:ext cx="700588" cy="262521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나눗셈 기호 139"/>
          <p:cNvSpPr/>
          <p:nvPr/>
        </p:nvSpPr>
        <p:spPr>
          <a:xfrm>
            <a:off x="8330627" y="4328614"/>
            <a:ext cx="564861" cy="304800"/>
          </a:xfrm>
          <a:prstGeom prst="mathDivid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대괄호 140"/>
          <p:cNvSpPr/>
          <p:nvPr/>
        </p:nvSpPr>
        <p:spPr>
          <a:xfrm rot="5400000" flipV="1">
            <a:off x="10161012" y="3711054"/>
            <a:ext cx="650187" cy="87506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등호 141"/>
          <p:cNvSpPr/>
          <p:nvPr/>
        </p:nvSpPr>
        <p:spPr>
          <a:xfrm>
            <a:off x="10290501" y="4343362"/>
            <a:ext cx="393290" cy="255639"/>
          </a:xfrm>
          <a:prstGeom prst="mathEqual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오른쪽 대괄호 191"/>
          <p:cNvSpPr/>
          <p:nvPr/>
        </p:nvSpPr>
        <p:spPr>
          <a:xfrm rot="5400000">
            <a:off x="6925305" y="1303194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22515" r="38651" b="38994"/>
          <a:stretch/>
        </p:blipFill>
        <p:spPr>
          <a:xfrm>
            <a:off x="724618" y="1268083"/>
            <a:ext cx="3329798" cy="26396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6702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164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266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888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5510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013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7475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9375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70208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04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38542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2709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06876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41043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975210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09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68248" y="468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0083" y="54890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Lag(1)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" idx="2"/>
            <a:endCxn id="13" idx="0"/>
          </p:cNvCxnSpPr>
          <p:nvPr/>
        </p:nvCxnSpPr>
        <p:spPr>
          <a:xfrm>
            <a:off x="448165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12390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766162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408416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050670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69292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33517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63029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797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431363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65530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99697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33864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968031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602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72904" y="61984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Lag(2)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13" idx="2"/>
            <a:endCxn id="67" idx="0"/>
          </p:cNvCxnSpPr>
          <p:nvPr/>
        </p:nvCxnSpPr>
        <p:spPr>
          <a:xfrm>
            <a:off x="5119007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65779" y="58583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5" idx="2"/>
            <a:endCxn id="69" idx="0"/>
          </p:cNvCxnSpPr>
          <p:nvPr/>
        </p:nvCxnSpPr>
        <p:spPr>
          <a:xfrm>
            <a:off x="6387341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6" idx="2"/>
            <a:endCxn id="70" idx="0"/>
          </p:cNvCxnSpPr>
          <p:nvPr/>
        </p:nvCxnSpPr>
        <p:spPr>
          <a:xfrm>
            <a:off x="7021508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2"/>
            <a:endCxn id="71" idx="0"/>
          </p:cNvCxnSpPr>
          <p:nvPr/>
        </p:nvCxnSpPr>
        <p:spPr>
          <a:xfrm>
            <a:off x="7655675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8" idx="2"/>
            <a:endCxn id="72" idx="0"/>
          </p:cNvCxnSpPr>
          <p:nvPr/>
        </p:nvCxnSpPr>
        <p:spPr>
          <a:xfrm>
            <a:off x="8289842" y="5850703"/>
            <a:ext cx="626986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38551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02014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654763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89385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924007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5862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019325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827872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388705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022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7657039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291206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8925373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59540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0193707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827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6745" y="1096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98580" y="18961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diff(1)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383348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7017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651682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8285849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920016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54183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188350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0822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292328" y="2505883"/>
            <a:ext cx="21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diff(difference = 2)</a:t>
            </a:r>
          </a:p>
          <a:p>
            <a:pPr algn="ctr"/>
            <a:r>
              <a:rPr lang="en-US" altLang="ko-KR" dirty="0" smtClean="0"/>
              <a:t>diff(diff(1))</a:t>
            </a:r>
            <a:endParaRPr lang="ko-KR" altLang="en-US" dirty="0"/>
          </a:p>
        </p:txBody>
      </p:sp>
      <p:sp>
        <p:nvSpPr>
          <p:cNvPr id="135" name="오른쪽 대괄호 134"/>
          <p:cNvSpPr/>
          <p:nvPr/>
        </p:nvSpPr>
        <p:spPr>
          <a:xfrm rot="5400000">
            <a:off x="754590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른쪽 대괄호 135"/>
          <p:cNvSpPr/>
          <p:nvPr/>
        </p:nvSpPr>
        <p:spPr>
          <a:xfrm rot="5400000">
            <a:off x="8181675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대괄호 136"/>
          <p:cNvSpPr/>
          <p:nvPr/>
        </p:nvSpPr>
        <p:spPr>
          <a:xfrm rot="5400000">
            <a:off x="8817447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대괄호 137"/>
          <p:cNvSpPr/>
          <p:nvPr/>
        </p:nvSpPr>
        <p:spPr>
          <a:xfrm rot="5400000">
            <a:off x="9453219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대괄호 138"/>
          <p:cNvSpPr/>
          <p:nvPr/>
        </p:nvSpPr>
        <p:spPr>
          <a:xfrm rot="5400000">
            <a:off x="10088991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대괄호 139"/>
          <p:cNvSpPr/>
          <p:nvPr/>
        </p:nvSpPr>
        <p:spPr>
          <a:xfrm rot="5400000">
            <a:off x="1072476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뺄셈 기호 140"/>
          <p:cNvSpPr/>
          <p:nvPr/>
        </p:nvSpPr>
        <p:spPr>
          <a:xfrm>
            <a:off x="6853373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뺄셈 기호 141"/>
          <p:cNvSpPr/>
          <p:nvPr/>
        </p:nvSpPr>
        <p:spPr>
          <a:xfrm>
            <a:off x="7491680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뺄셈 기호 142"/>
          <p:cNvSpPr/>
          <p:nvPr/>
        </p:nvSpPr>
        <p:spPr>
          <a:xfrm>
            <a:off x="8129987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뺄셈 기호 143"/>
          <p:cNvSpPr/>
          <p:nvPr/>
        </p:nvSpPr>
        <p:spPr>
          <a:xfrm>
            <a:off x="8768294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뺄셈 기호 144"/>
          <p:cNvSpPr/>
          <p:nvPr/>
        </p:nvSpPr>
        <p:spPr>
          <a:xfrm>
            <a:off x="9406601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뺄셈 기호 145"/>
          <p:cNvSpPr/>
          <p:nvPr/>
        </p:nvSpPr>
        <p:spPr>
          <a:xfrm>
            <a:off x="10044908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뺄셈 기호 146"/>
          <p:cNvSpPr/>
          <p:nvPr/>
        </p:nvSpPr>
        <p:spPr>
          <a:xfrm>
            <a:off x="10683215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1" idx="1"/>
          </p:cNvCxnSpPr>
          <p:nvPr/>
        </p:nvCxnSpPr>
        <p:spPr>
          <a:xfrm>
            <a:off x="7006650" y="1675866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1"/>
          </p:cNvCxnSpPr>
          <p:nvPr/>
        </p:nvCxnSpPr>
        <p:spPr>
          <a:xfrm>
            <a:off x="7644957" y="1675866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1"/>
          </p:cNvCxnSpPr>
          <p:nvPr/>
        </p:nvCxnSpPr>
        <p:spPr>
          <a:xfrm>
            <a:off x="8283264" y="1675866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1"/>
          </p:cNvCxnSpPr>
          <p:nvPr/>
        </p:nvCxnSpPr>
        <p:spPr>
          <a:xfrm>
            <a:off x="8921571" y="1675866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1"/>
          </p:cNvCxnSpPr>
          <p:nvPr/>
        </p:nvCxnSpPr>
        <p:spPr>
          <a:xfrm>
            <a:off x="9559878" y="1675866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6" idx="1"/>
          </p:cNvCxnSpPr>
          <p:nvPr/>
        </p:nvCxnSpPr>
        <p:spPr>
          <a:xfrm>
            <a:off x="10198185" y="1675866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7" idx="1"/>
          </p:cNvCxnSpPr>
          <p:nvPr/>
        </p:nvCxnSpPr>
        <p:spPr>
          <a:xfrm>
            <a:off x="10836492" y="1675866"/>
            <a:ext cx="306012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오른쪽 대괄호 161"/>
          <p:cNvSpPr/>
          <p:nvPr/>
        </p:nvSpPr>
        <p:spPr>
          <a:xfrm rot="5400000">
            <a:off x="751501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대괄호 162"/>
          <p:cNvSpPr/>
          <p:nvPr/>
        </p:nvSpPr>
        <p:spPr>
          <a:xfrm rot="5400000">
            <a:off x="8150790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대괄호 163"/>
          <p:cNvSpPr/>
          <p:nvPr/>
        </p:nvSpPr>
        <p:spPr>
          <a:xfrm rot="5400000">
            <a:off x="8786562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대괄호 164"/>
          <p:cNvSpPr/>
          <p:nvPr/>
        </p:nvSpPr>
        <p:spPr>
          <a:xfrm rot="5400000">
            <a:off x="9422334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대괄호 165"/>
          <p:cNvSpPr/>
          <p:nvPr/>
        </p:nvSpPr>
        <p:spPr>
          <a:xfrm rot="5400000">
            <a:off x="10058106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오른쪽 대괄호 166"/>
          <p:cNvSpPr/>
          <p:nvPr/>
        </p:nvSpPr>
        <p:spPr>
          <a:xfrm rot="5400000">
            <a:off x="1069387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뺄셈 기호 168"/>
          <p:cNvSpPr/>
          <p:nvPr/>
        </p:nvSpPr>
        <p:spPr>
          <a:xfrm>
            <a:off x="7458260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뺄셈 기호 169"/>
          <p:cNvSpPr/>
          <p:nvPr/>
        </p:nvSpPr>
        <p:spPr>
          <a:xfrm>
            <a:off x="8096567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뺄셈 기호 170"/>
          <p:cNvSpPr/>
          <p:nvPr/>
        </p:nvSpPr>
        <p:spPr>
          <a:xfrm>
            <a:off x="8734874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뺄셈 기호 171"/>
          <p:cNvSpPr/>
          <p:nvPr/>
        </p:nvSpPr>
        <p:spPr>
          <a:xfrm>
            <a:off x="9373181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뺄셈 기호 172"/>
          <p:cNvSpPr/>
          <p:nvPr/>
        </p:nvSpPr>
        <p:spPr>
          <a:xfrm>
            <a:off x="10011488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뺄셈 기호 173"/>
          <p:cNvSpPr/>
          <p:nvPr/>
        </p:nvSpPr>
        <p:spPr>
          <a:xfrm>
            <a:off x="10649795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69" idx="1"/>
          </p:cNvCxnSpPr>
          <p:nvPr/>
        </p:nvCxnSpPr>
        <p:spPr>
          <a:xfrm>
            <a:off x="7611537" y="2488142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0" idx="1"/>
          </p:cNvCxnSpPr>
          <p:nvPr/>
        </p:nvCxnSpPr>
        <p:spPr>
          <a:xfrm>
            <a:off x="8249844" y="2488142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1" idx="1"/>
          </p:cNvCxnSpPr>
          <p:nvPr/>
        </p:nvCxnSpPr>
        <p:spPr>
          <a:xfrm>
            <a:off x="8888151" y="2488142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2" idx="1"/>
          </p:cNvCxnSpPr>
          <p:nvPr/>
        </p:nvCxnSpPr>
        <p:spPr>
          <a:xfrm>
            <a:off x="9526458" y="2488142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73" idx="1"/>
          </p:cNvCxnSpPr>
          <p:nvPr/>
        </p:nvCxnSpPr>
        <p:spPr>
          <a:xfrm>
            <a:off x="10164765" y="2488142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4" idx="1"/>
          </p:cNvCxnSpPr>
          <p:nvPr/>
        </p:nvCxnSpPr>
        <p:spPr>
          <a:xfrm>
            <a:off x="10803072" y="2488142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812800" y="-2916442"/>
            <a:ext cx="11234057" cy="11450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4374"/>
              </p:ext>
            </p:extLst>
          </p:nvPr>
        </p:nvGraphicFramePr>
        <p:xfrm>
          <a:off x="1473200" y="2476511"/>
          <a:ext cx="3568700" cy="48546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3257766126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95955726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349283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4193504295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181892340"/>
                    </a:ext>
                  </a:extLst>
                </a:gridCol>
              </a:tblGrid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학생수계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005034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31120771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9187938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59616066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84145440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1913656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52267903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34571955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904137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180257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079444490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2693344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32255266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41910705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9331885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3457371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7035326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19923385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21324574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8596150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6927621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73915728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5,995,239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6,454,281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9485926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2290530" y="2289539"/>
            <a:ext cx="586805" cy="51429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07882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87134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23728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47" idx="0"/>
            <a:endCxn id="38" idx="1"/>
          </p:cNvCxnSpPr>
          <p:nvPr/>
        </p:nvCxnSpPr>
        <p:spPr>
          <a:xfrm rot="16200000" flipH="1">
            <a:off x="4126541" y="1464282"/>
            <a:ext cx="758462" cy="2408974"/>
          </a:xfrm>
          <a:prstGeom prst="bentConnector4">
            <a:avLst>
              <a:gd name="adj1" fmla="val -30140"/>
              <a:gd name="adj2" fmla="val 81395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39" idx="1"/>
          </p:cNvCxnSpPr>
          <p:nvPr/>
        </p:nvCxnSpPr>
        <p:spPr>
          <a:xfrm rot="5400000" flipH="1" flipV="1">
            <a:off x="3678521" y="5447329"/>
            <a:ext cx="2287134" cy="1683103"/>
          </a:xfrm>
          <a:prstGeom prst="bentConnector4">
            <a:avLst>
              <a:gd name="adj1" fmla="val -9440"/>
              <a:gd name="adj2" fmla="val 7154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9" idx="2"/>
            <a:endCxn id="40" idx="1"/>
          </p:cNvCxnSpPr>
          <p:nvPr/>
        </p:nvCxnSpPr>
        <p:spPr>
          <a:xfrm rot="5400000" flipH="1" flipV="1">
            <a:off x="5116886" y="6839075"/>
            <a:ext cx="193618" cy="993128"/>
          </a:xfrm>
          <a:prstGeom prst="bentConnector4">
            <a:avLst>
              <a:gd name="adj1" fmla="val -216458"/>
              <a:gd name="adj2" fmla="val 6477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2125011"/>
            <a:ext cx="3674981" cy="184597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4198908"/>
            <a:ext cx="3768218" cy="18928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6315841"/>
            <a:ext cx="3674981" cy="184597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79" y="-2916442"/>
            <a:ext cx="9818834" cy="4932092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2981110" y="-1965428"/>
            <a:ext cx="265204" cy="2088101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38" idx="3"/>
            <a:endCxn id="71" idx="0"/>
          </p:cNvCxnSpPr>
          <p:nvPr/>
        </p:nvCxnSpPr>
        <p:spPr>
          <a:xfrm flipH="1" flipV="1">
            <a:off x="3113712" y="-1965428"/>
            <a:ext cx="6271528" cy="5013428"/>
          </a:xfrm>
          <a:prstGeom prst="bentConnector4">
            <a:avLst>
              <a:gd name="adj1" fmla="val -10125"/>
              <a:gd name="adj2" fmla="val 104560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3550162" y="-1955009"/>
            <a:ext cx="310624" cy="2077682"/>
          </a:xfrm>
          <a:prstGeom prst="round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99514" y="-1955009"/>
            <a:ext cx="235670" cy="2077682"/>
          </a:xfrm>
          <a:prstGeom prst="round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꺾인 연결선 76"/>
          <p:cNvCxnSpPr>
            <a:stCxn id="39" idx="3"/>
            <a:endCxn id="74" idx="0"/>
          </p:cNvCxnSpPr>
          <p:nvPr/>
        </p:nvCxnSpPr>
        <p:spPr>
          <a:xfrm flipH="1" flipV="1">
            <a:off x="3705474" y="-1955009"/>
            <a:ext cx="5726384" cy="7100323"/>
          </a:xfrm>
          <a:prstGeom prst="bentConnector4">
            <a:avLst>
              <a:gd name="adj1" fmla="val -20626"/>
              <a:gd name="adj2" fmla="val 10572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0" idx="3"/>
            <a:endCxn id="75" idx="0"/>
          </p:cNvCxnSpPr>
          <p:nvPr/>
        </p:nvCxnSpPr>
        <p:spPr>
          <a:xfrm flipH="1" flipV="1">
            <a:off x="4317349" y="-1955009"/>
            <a:ext cx="5067891" cy="9193839"/>
          </a:xfrm>
          <a:prstGeom prst="bentConnector4">
            <a:avLst>
              <a:gd name="adj1" fmla="val -34833"/>
              <a:gd name="adj2" fmla="val 10649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85239" y="3135268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/>
                </a:solidFill>
              </a:rPr>
              <a:t>cor(</a:t>
            </a:r>
            <a:r>
              <a:rPr lang="ko-KR" altLang="en-US" sz="1100" dirty="0" smtClean="0">
                <a:solidFill>
                  <a:schemeClr val="accent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2"/>
                </a:solidFill>
              </a:rPr>
              <a:t>, lag(1)) = 0.875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85240" y="5184320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/>
                </a:solidFill>
              </a:rPr>
              <a:t>cor(</a:t>
            </a:r>
            <a:r>
              <a:rPr lang="ko-KR" altLang="en-US" sz="1100" dirty="0" smtClean="0">
                <a:solidFill>
                  <a:schemeClr val="accent6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6"/>
                </a:solidFill>
              </a:rPr>
              <a:t>, lag(2)) = 0.745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85239" y="7331167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2"/>
                </a:solidFill>
              </a:rPr>
              <a:t>cor(</a:t>
            </a:r>
            <a:r>
              <a:rPr lang="ko-KR" altLang="en-US" sz="1100" dirty="0" smtClean="0">
                <a:solidFill>
                  <a:schemeClr val="tx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tx2"/>
                </a:solidFill>
              </a:rPr>
              <a:t>, lag(3)) = 0.616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43" name="꺾인 연결선 42"/>
          <p:cNvCxnSpPr>
            <a:stCxn id="41" idx="0"/>
          </p:cNvCxnSpPr>
          <p:nvPr/>
        </p:nvCxnSpPr>
        <p:spPr>
          <a:xfrm rot="5400000" flipH="1" flipV="1">
            <a:off x="2829714" y="1817970"/>
            <a:ext cx="225789" cy="717351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2705045" y="7426538"/>
            <a:ext cx="1276405" cy="217275"/>
          </a:xfrm>
          <a:prstGeom prst="bentConnector3">
            <a:avLst>
              <a:gd name="adj1" fmla="val 1868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>
            <a:off x="2434143" y="7427551"/>
            <a:ext cx="2533145" cy="425812"/>
          </a:xfrm>
          <a:prstGeom prst="bentConnector3">
            <a:avLst>
              <a:gd name="adj1" fmla="val 1870"/>
            </a:avLst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596</Words>
  <Application>Microsoft Office PowerPoint</Application>
  <PresentationFormat>와이드스크린</PresentationFormat>
  <Paragraphs>512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37</cp:revision>
  <dcterms:created xsi:type="dcterms:W3CDTF">2021-02-20T15:46:46Z</dcterms:created>
  <dcterms:modified xsi:type="dcterms:W3CDTF">2021-02-25T06:41:39Z</dcterms:modified>
</cp:coreProperties>
</file>