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99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253" y="-586"/>
      </p:cViewPr>
      <p:guideLst>
        <p:guide orient="horz" pos="2999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26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3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80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8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18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42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96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69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7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60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21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77587-4E01-4B1D-81CB-961BCCFD9D6E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40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71" b="49698"/>
          <a:stretch/>
        </p:blipFill>
        <p:spPr>
          <a:xfrm>
            <a:off x="2458509" y="1851162"/>
            <a:ext cx="3538728" cy="30819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28565" y="5023457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독립변수</a:t>
            </a:r>
            <a:endParaRPr lang="ko-KR" altLang="en-US" sz="2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5960" y="2833002"/>
            <a:ext cx="492443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000" dirty="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종속변수</a:t>
            </a:r>
            <a:endParaRPr lang="ko-KR" altLang="en-US" sz="2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71" b="49698"/>
          <a:stretch/>
        </p:blipFill>
        <p:spPr>
          <a:xfrm>
            <a:off x="6610755" y="1851162"/>
            <a:ext cx="3538728" cy="30819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24280" y="4949715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시간</a:t>
            </a:r>
            <a:endParaRPr lang="ko-KR" altLang="en-US" sz="2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8206" y="2833002"/>
            <a:ext cx="492443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000" dirty="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종속변수</a:t>
            </a:r>
            <a:endParaRPr lang="ko-KR" altLang="en-US" sz="2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8459" y="54235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일반데이터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95289" y="54235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시계열데이터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03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501" y="1170432"/>
            <a:ext cx="10016068" cy="4764024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2770632" y="1463040"/>
            <a:ext cx="0" cy="40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3142488" y="1624584"/>
            <a:ext cx="0" cy="40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 flipV="1">
            <a:off x="3529584" y="1773936"/>
            <a:ext cx="3048" cy="36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30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0779" y="513202"/>
            <a:ext cx="4154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값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0779" y="876538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0779" y="1239874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0779" y="1603210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0779" y="1966546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0779" y="2329882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00779" y="2693218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0779" y="3419890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00779" y="3056554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00779" y="3783226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00779" y="4146562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00779" y="4509898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00779" y="4873234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00779" y="5236570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00779" y="5599906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00779" y="5963228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45342" y="508818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연도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5342" y="872154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45342" y="1235490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45342" y="1598826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45342" y="1962162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45342" y="2325498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45342" y="2688834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45342" y="3415506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45342" y="3052170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06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5342" y="3778842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08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45342" y="4142178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45342" y="4505514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445342" y="4868850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45342" y="5232186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445342" y="5595522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45342" y="5958858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89497"/>
              </p:ext>
            </p:extLst>
          </p:nvPr>
        </p:nvGraphicFramePr>
        <p:xfrm>
          <a:off x="4336026" y="147490"/>
          <a:ext cx="2368140" cy="609598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120637">
                  <a:extLst>
                    <a:ext uri="{9D8B030D-6E8A-4147-A177-3AD203B41FA5}">
                      <a16:colId xmlns:a16="http://schemas.microsoft.com/office/drawing/2014/main" val="4039060918"/>
                    </a:ext>
                  </a:extLst>
                </a:gridCol>
                <a:gridCol w="1247503">
                  <a:extLst>
                    <a:ext uri="{9D8B030D-6E8A-4147-A177-3AD203B41FA5}">
                      <a16:colId xmlns:a16="http://schemas.microsoft.com/office/drawing/2014/main" val="2925464565"/>
                    </a:ext>
                  </a:extLst>
                </a:gridCol>
              </a:tblGrid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연도</a:t>
                      </a:r>
                      <a:endParaRPr lang="ko-KR" altLang="en-US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값</a:t>
                      </a:r>
                      <a:endParaRPr lang="ko-KR" altLang="en-US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82406868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1999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100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3759363459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2000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107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633264132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2001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109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749094816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2002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112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242140816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2003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116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389830684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2004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120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117177865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2005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121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264652326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2006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124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9474641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2007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128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962220311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2008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132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174177967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2009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135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701323064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2010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138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351378205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2011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141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156975067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2012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145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924720376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2013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148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39260915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2014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151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69718071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2015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155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78096213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2016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158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243936809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2017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161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918288168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2018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164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063802951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2019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168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833655560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2020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171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4511613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873051"/>
              </p:ext>
            </p:extLst>
          </p:nvPr>
        </p:nvGraphicFramePr>
        <p:xfrm>
          <a:off x="6704166" y="151899"/>
          <a:ext cx="768350" cy="635704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768350">
                  <a:extLst>
                    <a:ext uri="{9D8B030D-6E8A-4147-A177-3AD203B41FA5}">
                      <a16:colId xmlns:a16="http://schemas.microsoft.com/office/drawing/2014/main" val="1208687809"/>
                    </a:ext>
                  </a:extLst>
                </a:gridCol>
              </a:tblGrid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값</a:t>
                      </a:r>
                      <a:endParaRPr lang="ko-KR" altLang="en-US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864585168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-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264431305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100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045478634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107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074416903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109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1977499360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112</a:t>
                      </a:r>
                      <a:endParaRPr lang="en-US" altLang="ko-KR" sz="1600" u="none" strike="noStrike" kern="120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18597986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116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294922695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120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051548919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121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619098243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124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555505292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52306970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132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221613364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135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69120575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74784376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141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598369302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145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291848593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204620137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151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189710504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155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016808279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991692188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161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28303321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164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713671774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125079580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sng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171</a:t>
                      </a:r>
                      <a:endParaRPr lang="en-US" altLang="ko-KR" sz="1600" u="none" strike="sng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709289796"/>
                  </a:ext>
                </a:extLst>
              </a:tr>
            </a:tbl>
          </a:graphicData>
        </a:graphic>
      </p:graphicFrame>
      <p:cxnSp>
        <p:nvCxnSpPr>
          <p:cNvPr id="40" name="직선 화살표 연결선 39"/>
          <p:cNvCxnSpPr/>
          <p:nvPr/>
        </p:nvCxnSpPr>
        <p:spPr>
          <a:xfrm>
            <a:off x="6322142" y="581368"/>
            <a:ext cx="560439" cy="25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>
          <a:xfrm>
            <a:off x="5614219" y="580103"/>
            <a:ext cx="2015613" cy="574747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오른쪽 화살표 85"/>
          <p:cNvSpPr/>
          <p:nvPr/>
        </p:nvSpPr>
        <p:spPr>
          <a:xfrm>
            <a:off x="7787148" y="3062550"/>
            <a:ext cx="540775" cy="726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8288599" y="32520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자기상관관계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5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934627"/>
              </p:ext>
            </p:extLst>
          </p:nvPr>
        </p:nvGraphicFramePr>
        <p:xfrm>
          <a:off x="1966450" y="521121"/>
          <a:ext cx="3120486" cy="563386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40162">
                  <a:extLst>
                    <a:ext uri="{9D8B030D-6E8A-4147-A177-3AD203B41FA5}">
                      <a16:colId xmlns:a16="http://schemas.microsoft.com/office/drawing/2014/main" val="3367289528"/>
                    </a:ext>
                  </a:extLst>
                </a:gridCol>
                <a:gridCol w="1040162">
                  <a:extLst>
                    <a:ext uri="{9D8B030D-6E8A-4147-A177-3AD203B41FA5}">
                      <a16:colId xmlns:a16="http://schemas.microsoft.com/office/drawing/2014/main" val="2969341645"/>
                    </a:ext>
                  </a:extLst>
                </a:gridCol>
                <a:gridCol w="1040162">
                  <a:extLst>
                    <a:ext uri="{9D8B030D-6E8A-4147-A177-3AD203B41FA5}">
                      <a16:colId xmlns:a16="http://schemas.microsoft.com/office/drawing/2014/main" val="893241659"/>
                    </a:ext>
                  </a:extLst>
                </a:gridCol>
              </a:tblGrid>
              <a:tr h="3626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연도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전체학생수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r>
                        <a:rPr lang="ko-KR" altLang="en-US" sz="1200" u="none" strike="noStrike">
                          <a:effectLst/>
                        </a:rPr>
                        <a:t>년전학생수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782927889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1999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8,658,358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320573960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8,535,867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8,658,358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88793680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8,414,423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8,535,867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4021860938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2002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8,361,933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8,414,423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3662538182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8,379,775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8,361,933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121769673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8,371,630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8,379,775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509633406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8,371,421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8,371,630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4147688899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8,354,891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8,371,421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639396005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8,309,932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8,354,891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911485974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2008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8,187,782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8,309,932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518717415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2009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8,016,924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8,187,782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059766618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7,807,663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8,016,924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948555366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7,586,266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7,807,663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287864899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7,370,308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7,586,266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4051412762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7,173,904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7,370,308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074233406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6,973,154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7,173,904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710753065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6,806,411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6,973,154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3060066503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6,621,547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6,806,411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011096860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6,454,281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6,621,547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597100894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6,295,366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6,454,281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040323571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6,122,198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6,295,366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404980162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2020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5,995,239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6,122,198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866824299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5,995,239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571516850"/>
                  </a:ext>
                </a:extLst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3912255" y="99443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912255" y="1222641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912255" y="1450847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912255" y="1679053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912255" y="1907259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912255" y="213546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912255" y="2363671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912255" y="2591877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912255" y="2820083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912255" y="3048289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912255" y="327649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912255" y="3504701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912255" y="3732907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912255" y="3961113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912255" y="4189319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912255" y="441752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912255" y="4645731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912255" y="4873937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912255" y="5102143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912255" y="5330349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912255" y="555855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416" y="1389385"/>
            <a:ext cx="6062467" cy="3905795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3156155" y="1119009"/>
            <a:ext cx="756100" cy="4839339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193457" y="1114097"/>
            <a:ext cx="756100" cy="4839339"/>
          </a:xfrm>
          <a:prstGeom prst="round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꺾인 연결선 34"/>
          <p:cNvCxnSpPr>
            <a:stCxn id="33" idx="3"/>
            <a:endCxn id="31" idx="1"/>
          </p:cNvCxnSpPr>
          <p:nvPr/>
        </p:nvCxnSpPr>
        <p:spPr>
          <a:xfrm flipV="1">
            <a:off x="4949557" y="3342283"/>
            <a:ext cx="717859" cy="191484"/>
          </a:xfrm>
          <a:prstGeom prst="bentConnector3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32" idx="2"/>
          </p:cNvCxnSpPr>
          <p:nvPr/>
        </p:nvCxnSpPr>
        <p:spPr>
          <a:xfrm rot="5400000" flipH="1" flipV="1">
            <a:off x="5923944" y="2905440"/>
            <a:ext cx="663168" cy="5442647"/>
          </a:xfrm>
          <a:prstGeom prst="bentConnector4">
            <a:avLst>
              <a:gd name="adj1" fmla="val -34471"/>
              <a:gd name="adj2" fmla="val 100081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64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585884" y="98323"/>
            <a:ext cx="6892414" cy="5324167"/>
            <a:chOff x="2585884" y="98323"/>
            <a:chExt cx="6892414" cy="532416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4" t="27527" r="62616" b="42509"/>
            <a:stretch/>
          </p:blipFill>
          <p:spPr>
            <a:xfrm>
              <a:off x="4957915" y="98323"/>
              <a:ext cx="2435942" cy="2054942"/>
            </a:xfrm>
            <a:prstGeom prst="ellipse">
              <a:avLst/>
            </a:prstGeom>
          </p:spPr>
        </p:pic>
        <p:grpSp>
          <p:nvGrpSpPr>
            <p:cNvPr id="14" name="그룹 13"/>
            <p:cNvGrpSpPr/>
            <p:nvPr/>
          </p:nvGrpSpPr>
          <p:grpSpPr>
            <a:xfrm>
              <a:off x="2585884" y="1125793"/>
              <a:ext cx="6892414" cy="4296697"/>
              <a:chOff x="2585884" y="1125793"/>
              <a:chExt cx="6892414" cy="4296697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23" t="56918" r="49570" b="2365"/>
              <a:stretch/>
            </p:blipFill>
            <p:spPr>
              <a:xfrm>
                <a:off x="2585884" y="2630128"/>
                <a:ext cx="2880852" cy="2792362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08" t="60358" r="3262" b="2796"/>
              <a:stretch/>
            </p:blipFill>
            <p:spPr>
              <a:xfrm>
                <a:off x="6705600" y="2762863"/>
                <a:ext cx="2772698" cy="2526891"/>
              </a:xfrm>
              <a:prstGeom prst="rect">
                <a:avLst/>
              </a:prstGeom>
            </p:spPr>
          </p:pic>
          <p:sp>
            <p:nvSpPr>
              <p:cNvPr id="9" name="굽은 화살표 8"/>
              <p:cNvSpPr/>
              <p:nvPr/>
            </p:nvSpPr>
            <p:spPr>
              <a:xfrm rot="5400000">
                <a:off x="6931745" y="1199535"/>
                <a:ext cx="1484671" cy="1337188"/>
              </a:xfrm>
              <a:prstGeom prst="bentArrow">
                <a:avLst>
                  <a:gd name="adj1" fmla="val 35294"/>
                  <a:gd name="adj2" fmla="val 25000"/>
                  <a:gd name="adj3" fmla="val 25000"/>
                  <a:gd name="adj4" fmla="val 4375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굽은 화살표 9"/>
              <p:cNvSpPr/>
              <p:nvPr/>
            </p:nvSpPr>
            <p:spPr>
              <a:xfrm rot="16200000" flipH="1">
                <a:off x="3546985" y="1199535"/>
                <a:ext cx="1484671" cy="1337188"/>
              </a:xfrm>
              <a:prstGeom prst="bentArrow">
                <a:avLst>
                  <a:gd name="adj1" fmla="val 35294"/>
                  <a:gd name="adj2" fmla="val 25000"/>
                  <a:gd name="adj3" fmla="val 25000"/>
                  <a:gd name="adj4" fmla="val 4375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4660490" y="2467897"/>
                <a:ext cx="297425" cy="63909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077496" y="1809136"/>
                <a:ext cx="17780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err="1" smtClean="0">
                    <a:latin typeface="나눔손글씨 붓" panose="03060600000000000000" pitchFamily="66" charset="-127"/>
                    <a:ea typeface="나눔손글씨 붓" panose="03060600000000000000" pitchFamily="66" charset="-127"/>
                  </a:rPr>
                  <a:t>시계열</a:t>
                </a:r>
                <a:r>
                  <a:rPr lang="ko-KR" altLang="en-US" sz="3200" dirty="0" smtClean="0">
                    <a:latin typeface="나눔손글씨 붓" panose="03060600000000000000" pitchFamily="66" charset="-127"/>
                    <a:ea typeface="나눔손글씨 붓" panose="03060600000000000000" pitchFamily="66" charset="-127"/>
                  </a:rPr>
                  <a:t> 패턴</a:t>
                </a:r>
                <a:endParaRPr lang="ko-KR" altLang="en-US" sz="3200" dirty="0">
                  <a:latin typeface="나눔손글씨 붓" panose="03060600000000000000" pitchFamily="66" charset="-127"/>
                  <a:ea typeface="나눔손글씨 붓" panose="03060600000000000000" pitchFamily="66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10466" y="1783933"/>
                <a:ext cx="13885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smtClean="0">
                    <a:latin typeface="나눔손글씨 붓" panose="03060600000000000000" pitchFamily="66" charset="-127"/>
                    <a:ea typeface="나눔손글씨 붓" panose="03060600000000000000" pitchFamily="66" charset="-127"/>
                  </a:rPr>
                  <a:t>백색 잡음</a:t>
                </a:r>
                <a:endParaRPr lang="ko-KR" altLang="en-US" sz="3200" dirty="0">
                  <a:latin typeface="나눔손글씨 붓" panose="03060600000000000000" pitchFamily="66" charset="-127"/>
                  <a:ea typeface="나눔손글씨 붓" panose="03060600000000000000" pitchFamily="66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160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857746" y="1396176"/>
            <a:ext cx="996696" cy="791669"/>
            <a:chOff x="1874520" y="1848467"/>
            <a:chExt cx="996696" cy="791669"/>
          </a:xfrm>
        </p:grpSpPr>
        <p:sp>
          <p:nvSpPr>
            <p:cNvPr id="4" name="직사각형 3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일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850804" y="1396176"/>
            <a:ext cx="996696" cy="791669"/>
            <a:chOff x="1874520" y="1848467"/>
            <a:chExt cx="996696" cy="791669"/>
          </a:xfrm>
        </p:grpSpPr>
        <p:sp>
          <p:nvSpPr>
            <p:cNvPr id="15" name="직사각형 1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843862" y="1396176"/>
            <a:ext cx="996696" cy="791669"/>
            <a:chOff x="1874520" y="1848467"/>
            <a:chExt cx="996696" cy="791669"/>
          </a:xfrm>
        </p:grpSpPr>
        <p:sp>
          <p:nvSpPr>
            <p:cNvPr id="19" name="직사각형 1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3</a:t>
              </a:r>
              <a:endParaRPr lang="ko-KR" altLang="en-US" sz="24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836920" y="1396176"/>
            <a:ext cx="996696" cy="791669"/>
            <a:chOff x="1874520" y="1848467"/>
            <a:chExt cx="996696" cy="791669"/>
          </a:xfrm>
        </p:grpSpPr>
        <p:sp>
          <p:nvSpPr>
            <p:cNvPr id="23" name="직사각형 2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4</a:t>
              </a:r>
              <a:endParaRPr lang="ko-KR" altLang="en-US" sz="24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829978" y="1396176"/>
            <a:ext cx="996696" cy="791669"/>
            <a:chOff x="1874520" y="1848467"/>
            <a:chExt cx="996696" cy="791669"/>
          </a:xfrm>
        </p:grpSpPr>
        <p:sp>
          <p:nvSpPr>
            <p:cNvPr id="27" name="직사각형 2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목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5</a:t>
              </a:r>
              <a:endParaRPr lang="ko-KR" altLang="en-US" sz="24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823036" y="1396176"/>
            <a:ext cx="996696" cy="791669"/>
            <a:chOff x="1874520" y="1848467"/>
            <a:chExt cx="996696" cy="791669"/>
          </a:xfrm>
        </p:grpSpPr>
        <p:sp>
          <p:nvSpPr>
            <p:cNvPr id="31" name="직사각형 3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6</a:t>
              </a:r>
              <a:endParaRPr lang="ko-KR" altLang="en-US" sz="2400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8816094" y="1396176"/>
            <a:ext cx="996696" cy="791669"/>
            <a:chOff x="1874520" y="1848467"/>
            <a:chExt cx="996696" cy="791669"/>
          </a:xfrm>
        </p:grpSpPr>
        <p:sp>
          <p:nvSpPr>
            <p:cNvPr id="35" name="직사각형 3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</a:rPr>
                <a:t>토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7</a:t>
              </a:r>
              <a:endParaRPr lang="ko-KR" altLang="en-US" sz="24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857746" y="2143428"/>
            <a:ext cx="996696" cy="791669"/>
            <a:chOff x="1874520" y="1848467"/>
            <a:chExt cx="996696" cy="791669"/>
          </a:xfrm>
        </p:grpSpPr>
        <p:sp>
          <p:nvSpPr>
            <p:cNvPr id="39" name="직사각형 3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일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8</a:t>
              </a:r>
              <a:endParaRPr lang="ko-KR" altLang="en-US" sz="24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850804" y="2143428"/>
            <a:ext cx="996696" cy="791669"/>
            <a:chOff x="1874520" y="1848467"/>
            <a:chExt cx="996696" cy="791669"/>
          </a:xfrm>
        </p:grpSpPr>
        <p:sp>
          <p:nvSpPr>
            <p:cNvPr id="43" name="직사각형 4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9</a:t>
              </a:r>
              <a:endParaRPr lang="ko-KR" altLang="en-US" sz="24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843862" y="2143428"/>
            <a:ext cx="996696" cy="791669"/>
            <a:chOff x="1874520" y="1848467"/>
            <a:chExt cx="996696" cy="791669"/>
          </a:xfrm>
        </p:grpSpPr>
        <p:sp>
          <p:nvSpPr>
            <p:cNvPr id="47" name="직사각형 4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10</a:t>
              </a:r>
              <a:endParaRPr lang="ko-KR" altLang="en-US" sz="2400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836920" y="2143428"/>
            <a:ext cx="996696" cy="791669"/>
            <a:chOff x="1874520" y="1848467"/>
            <a:chExt cx="996696" cy="791669"/>
          </a:xfrm>
        </p:grpSpPr>
        <p:sp>
          <p:nvSpPr>
            <p:cNvPr id="51" name="직사각형 5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11</a:t>
              </a:r>
              <a:endParaRPr lang="ko-KR" altLang="en-US" sz="2400" dirty="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829978" y="2143428"/>
            <a:ext cx="996696" cy="791669"/>
            <a:chOff x="1874520" y="1848467"/>
            <a:chExt cx="996696" cy="791669"/>
          </a:xfrm>
        </p:grpSpPr>
        <p:sp>
          <p:nvSpPr>
            <p:cNvPr id="55" name="직사각형 5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목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12</a:t>
              </a:r>
              <a:endParaRPr lang="ko-KR" altLang="en-US" sz="2400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7823036" y="2143428"/>
            <a:ext cx="996696" cy="791669"/>
            <a:chOff x="1874520" y="1848467"/>
            <a:chExt cx="996696" cy="791669"/>
          </a:xfrm>
        </p:grpSpPr>
        <p:sp>
          <p:nvSpPr>
            <p:cNvPr id="59" name="직사각형 5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13</a:t>
              </a:r>
              <a:endParaRPr lang="ko-KR" altLang="en-US" sz="24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8816094" y="2143428"/>
            <a:ext cx="996696" cy="791669"/>
            <a:chOff x="1874520" y="1848467"/>
            <a:chExt cx="996696" cy="791669"/>
          </a:xfrm>
        </p:grpSpPr>
        <p:sp>
          <p:nvSpPr>
            <p:cNvPr id="63" name="직사각형 6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</a:rPr>
                <a:t>토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14</a:t>
              </a:r>
              <a:endParaRPr lang="ko-KR" altLang="en-US" sz="2400" dirty="0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857746" y="2890680"/>
            <a:ext cx="996696" cy="791669"/>
            <a:chOff x="1874520" y="1848467"/>
            <a:chExt cx="996696" cy="791669"/>
          </a:xfrm>
        </p:grpSpPr>
        <p:sp>
          <p:nvSpPr>
            <p:cNvPr id="67" name="직사각형 6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일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15</a:t>
              </a:r>
              <a:endParaRPr lang="ko-KR" altLang="en-US" sz="2400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3850804" y="2890680"/>
            <a:ext cx="996696" cy="791669"/>
            <a:chOff x="1874520" y="1848467"/>
            <a:chExt cx="996696" cy="791669"/>
          </a:xfrm>
        </p:grpSpPr>
        <p:sp>
          <p:nvSpPr>
            <p:cNvPr id="71" name="직사각형 7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16</a:t>
              </a:r>
              <a:endParaRPr lang="ko-KR" altLang="en-US" sz="2400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4843862" y="2890680"/>
            <a:ext cx="996696" cy="791669"/>
            <a:chOff x="1874520" y="1848467"/>
            <a:chExt cx="996696" cy="791669"/>
          </a:xfrm>
        </p:grpSpPr>
        <p:sp>
          <p:nvSpPr>
            <p:cNvPr id="75" name="직사각형 7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17</a:t>
              </a:r>
              <a:endParaRPr lang="ko-KR" altLang="en-US" sz="2400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836920" y="2890680"/>
            <a:ext cx="996696" cy="791669"/>
            <a:chOff x="1874520" y="1848467"/>
            <a:chExt cx="996696" cy="791669"/>
          </a:xfrm>
        </p:grpSpPr>
        <p:sp>
          <p:nvSpPr>
            <p:cNvPr id="79" name="직사각형 7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18</a:t>
              </a:r>
              <a:endParaRPr lang="ko-KR" altLang="en-US" sz="2400" dirty="0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6829978" y="2890680"/>
            <a:ext cx="996696" cy="791669"/>
            <a:chOff x="1874520" y="1848467"/>
            <a:chExt cx="996696" cy="791669"/>
          </a:xfrm>
        </p:grpSpPr>
        <p:sp>
          <p:nvSpPr>
            <p:cNvPr id="83" name="직사각형 8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목</a:t>
              </a:r>
              <a:endParaRPr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19</a:t>
              </a:r>
              <a:endParaRPr lang="ko-KR" altLang="en-US" sz="2400" dirty="0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7823036" y="2890680"/>
            <a:ext cx="996696" cy="791669"/>
            <a:chOff x="1874520" y="1848467"/>
            <a:chExt cx="996696" cy="791669"/>
          </a:xfrm>
        </p:grpSpPr>
        <p:sp>
          <p:nvSpPr>
            <p:cNvPr id="87" name="직사각형 8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20</a:t>
              </a:r>
              <a:endParaRPr lang="ko-KR" altLang="en-US" sz="2400" dirty="0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8816094" y="2890680"/>
            <a:ext cx="996696" cy="791669"/>
            <a:chOff x="1874520" y="1848467"/>
            <a:chExt cx="996696" cy="791669"/>
          </a:xfrm>
        </p:grpSpPr>
        <p:sp>
          <p:nvSpPr>
            <p:cNvPr id="91" name="직사각형 9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</a:rPr>
                <a:t>토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21</a:t>
              </a:r>
              <a:endParaRPr lang="ko-KR" altLang="en-US" sz="2400" dirty="0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2857746" y="3637932"/>
            <a:ext cx="996696" cy="791669"/>
            <a:chOff x="1874520" y="1848467"/>
            <a:chExt cx="996696" cy="791669"/>
          </a:xfrm>
        </p:grpSpPr>
        <p:sp>
          <p:nvSpPr>
            <p:cNvPr id="95" name="직사각형 9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일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22</a:t>
              </a:r>
              <a:endParaRPr lang="ko-KR" altLang="en-US" sz="2400" dirty="0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3850804" y="3637932"/>
            <a:ext cx="996696" cy="791669"/>
            <a:chOff x="1874520" y="1848467"/>
            <a:chExt cx="996696" cy="791669"/>
          </a:xfrm>
        </p:grpSpPr>
        <p:sp>
          <p:nvSpPr>
            <p:cNvPr id="99" name="직사각형 9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23</a:t>
              </a:r>
              <a:endParaRPr lang="ko-KR" altLang="en-US" sz="24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843862" y="3637932"/>
            <a:ext cx="996696" cy="791669"/>
            <a:chOff x="1874520" y="1848467"/>
            <a:chExt cx="996696" cy="791669"/>
          </a:xfrm>
        </p:grpSpPr>
        <p:sp>
          <p:nvSpPr>
            <p:cNvPr id="103" name="직사각형 10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24</a:t>
              </a:r>
              <a:endParaRPr lang="ko-KR" altLang="en-US" sz="2400" dirty="0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5836920" y="3637932"/>
            <a:ext cx="996696" cy="791669"/>
            <a:chOff x="1874520" y="1848467"/>
            <a:chExt cx="996696" cy="791669"/>
          </a:xfrm>
        </p:grpSpPr>
        <p:sp>
          <p:nvSpPr>
            <p:cNvPr id="107" name="직사각형 10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25</a:t>
              </a:r>
              <a:endParaRPr lang="ko-KR" altLang="en-US" sz="2400" dirty="0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6829978" y="3637932"/>
            <a:ext cx="996696" cy="791669"/>
            <a:chOff x="1874520" y="1848467"/>
            <a:chExt cx="996696" cy="791669"/>
          </a:xfrm>
        </p:grpSpPr>
        <p:sp>
          <p:nvSpPr>
            <p:cNvPr id="111" name="직사각형 11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목</a:t>
              </a:r>
              <a:endParaRPr lang="ko-KR" alt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26</a:t>
              </a:r>
              <a:endParaRPr lang="ko-KR" altLang="en-US" sz="2400" dirty="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7823036" y="3637932"/>
            <a:ext cx="996696" cy="791669"/>
            <a:chOff x="1874520" y="1848467"/>
            <a:chExt cx="996696" cy="791669"/>
          </a:xfrm>
        </p:grpSpPr>
        <p:sp>
          <p:nvSpPr>
            <p:cNvPr id="115" name="직사각형 11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27</a:t>
              </a:r>
              <a:endParaRPr lang="ko-KR" altLang="en-US" sz="2400" dirty="0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8816094" y="3637932"/>
            <a:ext cx="996696" cy="791669"/>
            <a:chOff x="1874520" y="1848467"/>
            <a:chExt cx="996696" cy="791669"/>
          </a:xfrm>
        </p:grpSpPr>
        <p:sp>
          <p:nvSpPr>
            <p:cNvPr id="119" name="직사각형 11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</a:rPr>
                <a:t>토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28</a:t>
              </a:r>
              <a:endParaRPr lang="ko-KR" altLang="en-US" sz="2400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2857746" y="4385184"/>
            <a:ext cx="996696" cy="791669"/>
            <a:chOff x="1874520" y="1848467"/>
            <a:chExt cx="996696" cy="791669"/>
          </a:xfrm>
        </p:grpSpPr>
        <p:sp>
          <p:nvSpPr>
            <p:cNvPr id="123" name="직사각형 12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일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29</a:t>
              </a:r>
              <a:endParaRPr lang="ko-KR" altLang="en-US" sz="2400" dirty="0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3850804" y="4385184"/>
            <a:ext cx="996696" cy="791669"/>
            <a:chOff x="1874520" y="1848467"/>
            <a:chExt cx="996696" cy="791669"/>
          </a:xfrm>
        </p:grpSpPr>
        <p:sp>
          <p:nvSpPr>
            <p:cNvPr id="127" name="직사각형 12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30</a:t>
              </a:r>
              <a:endParaRPr lang="ko-KR" altLang="en-US" sz="2400" dirty="0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4843862" y="4385184"/>
            <a:ext cx="996696" cy="791669"/>
            <a:chOff x="1874520" y="1848467"/>
            <a:chExt cx="996696" cy="791669"/>
          </a:xfrm>
        </p:grpSpPr>
        <p:sp>
          <p:nvSpPr>
            <p:cNvPr id="131" name="직사각형 13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5836920" y="4385184"/>
            <a:ext cx="996696" cy="791669"/>
            <a:chOff x="1874520" y="1848467"/>
            <a:chExt cx="996696" cy="791669"/>
          </a:xfrm>
        </p:grpSpPr>
        <p:sp>
          <p:nvSpPr>
            <p:cNvPr id="135" name="직사각형 13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6829978" y="4385184"/>
            <a:ext cx="996696" cy="791669"/>
            <a:chOff x="1874520" y="1848467"/>
            <a:chExt cx="996696" cy="791669"/>
          </a:xfrm>
        </p:grpSpPr>
        <p:sp>
          <p:nvSpPr>
            <p:cNvPr id="139" name="직사각형 13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목</a:t>
              </a:r>
              <a:endParaRPr lang="ko-KR" alt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3</a:t>
              </a:r>
              <a:endParaRPr lang="ko-KR" altLang="en-US" sz="24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7823036" y="4385184"/>
            <a:ext cx="996696" cy="791669"/>
            <a:chOff x="1874520" y="1848467"/>
            <a:chExt cx="996696" cy="791669"/>
          </a:xfrm>
        </p:grpSpPr>
        <p:sp>
          <p:nvSpPr>
            <p:cNvPr id="143" name="직사각형 14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4</a:t>
              </a:r>
              <a:endParaRPr lang="ko-KR" altLang="en-US" sz="2400" dirty="0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8816094" y="4385184"/>
            <a:ext cx="996696" cy="791669"/>
            <a:chOff x="1874520" y="1848467"/>
            <a:chExt cx="996696" cy="791669"/>
          </a:xfrm>
        </p:grpSpPr>
        <p:sp>
          <p:nvSpPr>
            <p:cNvPr id="147" name="직사각형 14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</a:rPr>
                <a:t>토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5</a:t>
              </a:r>
              <a:endParaRPr lang="ko-KR" altLang="en-US" sz="2400" dirty="0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2944805" y="766920"/>
            <a:ext cx="250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2020</a:t>
            </a:r>
            <a:r>
              <a:rPr lang="ko-KR" altLang="en-US" sz="3200" dirty="0" smtClean="0"/>
              <a:t>년 </a:t>
            </a:r>
            <a:r>
              <a:rPr lang="en-US" altLang="ko-KR" sz="3200" dirty="0" smtClean="0"/>
              <a:t>11</a:t>
            </a:r>
            <a:r>
              <a:rPr lang="ko-KR" altLang="en-US" sz="3200" dirty="0" smtClean="0"/>
              <a:t>월</a:t>
            </a:r>
            <a:endParaRPr lang="ko-KR" altLang="en-US" sz="3200" dirty="0"/>
          </a:p>
        </p:txBody>
      </p:sp>
      <p:sp>
        <p:nvSpPr>
          <p:cNvPr id="151" name="타원 150"/>
          <p:cNvSpPr/>
          <p:nvPr/>
        </p:nvSpPr>
        <p:spPr>
          <a:xfrm>
            <a:off x="7219797" y="2475988"/>
            <a:ext cx="473742" cy="459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3" name="직선 화살표 연결선 152"/>
          <p:cNvCxnSpPr>
            <a:stCxn id="151" idx="0"/>
            <a:endCxn id="154" idx="2"/>
          </p:cNvCxnSpPr>
          <p:nvPr/>
        </p:nvCxnSpPr>
        <p:spPr>
          <a:xfrm flipV="1">
            <a:off x="7456668" y="1215671"/>
            <a:ext cx="105224" cy="1260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7415858" y="84633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56" name="타원 155"/>
          <p:cNvSpPr/>
          <p:nvPr/>
        </p:nvSpPr>
        <p:spPr>
          <a:xfrm>
            <a:off x="3145751" y="1697874"/>
            <a:ext cx="473742" cy="459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203787" y="1211510"/>
            <a:ext cx="254069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round_date</a:t>
            </a:r>
            <a:r>
              <a:rPr lang="en-US" altLang="ko-KR" dirty="0" smtClean="0"/>
              <a:t>(x, ‘month’)</a:t>
            </a:r>
          </a:p>
          <a:p>
            <a:r>
              <a:rPr lang="en-US" altLang="ko-KR" dirty="0" err="1" smtClean="0"/>
              <a:t>floor_date</a:t>
            </a:r>
            <a:r>
              <a:rPr lang="en-US" altLang="ko-KR" dirty="0" smtClean="0"/>
              <a:t>(x</a:t>
            </a:r>
            <a:r>
              <a:rPr lang="en-US" altLang="ko-KR" dirty="0"/>
              <a:t>, ‘month</a:t>
            </a:r>
            <a:r>
              <a:rPr lang="en-US" altLang="ko-KR" dirty="0" smtClean="0"/>
              <a:t>’)</a:t>
            </a:r>
            <a:endParaRPr lang="ko-KR" altLang="en-US" dirty="0"/>
          </a:p>
        </p:txBody>
      </p:sp>
      <p:cxnSp>
        <p:nvCxnSpPr>
          <p:cNvPr id="159" name="직선 화살표 연결선 158"/>
          <p:cNvCxnSpPr>
            <a:stCxn id="156" idx="1"/>
            <a:endCxn id="157" idx="3"/>
          </p:cNvCxnSpPr>
          <p:nvPr/>
        </p:nvCxnSpPr>
        <p:spPr>
          <a:xfrm flipH="1" flipV="1">
            <a:off x="2744483" y="1534676"/>
            <a:ext cx="470646" cy="230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타원 160"/>
          <p:cNvSpPr/>
          <p:nvPr/>
        </p:nvSpPr>
        <p:spPr>
          <a:xfrm>
            <a:off x="3131662" y="2460332"/>
            <a:ext cx="473742" cy="459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224205" y="2505220"/>
            <a:ext cx="225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floor_date</a:t>
            </a:r>
            <a:r>
              <a:rPr lang="en-US" altLang="ko-KR" dirty="0" smtClean="0"/>
              <a:t>(x, ‘week’)</a:t>
            </a:r>
          </a:p>
        </p:txBody>
      </p:sp>
      <p:cxnSp>
        <p:nvCxnSpPr>
          <p:cNvPr id="164" name="직선 화살표 연결선 163"/>
          <p:cNvCxnSpPr>
            <a:stCxn id="161" idx="2"/>
            <a:endCxn id="162" idx="3"/>
          </p:cNvCxnSpPr>
          <p:nvPr/>
        </p:nvCxnSpPr>
        <p:spPr>
          <a:xfrm flipH="1" flipV="1">
            <a:off x="2475206" y="2689886"/>
            <a:ext cx="6564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3225822" y="3202804"/>
            <a:ext cx="473742" cy="459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156911" y="3247692"/>
            <a:ext cx="2436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round_date</a:t>
            </a:r>
            <a:r>
              <a:rPr lang="en-US" altLang="ko-KR" dirty="0"/>
              <a:t>(x, ‘week</a:t>
            </a:r>
            <a:r>
              <a:rPr lang="en-US" altLang="ko-KR" dirty="0" smtClean="0"/>
              <a:t>’)</a:t>
            </a:r>
          </a:p>
          <a:p>
            <a:r>
              <a:rPr lang="en-US" altLang="ko-KR" dirty="0" err="1" smtClean="0"/>
              <a:t>ceiling_date</a:t>
            </a:r>
            <a:r>
              <a:rPr lang="en-US" altLang="ko-KR" dirty="0" smtClean="0"/>
              <a:t>(x</a:t>
            </a:r>
            <a:r>
              <a:rPr lang="en-US" altLang="ko-KR" dirty="0"/>
              <a:t>, ‘week’)</a:t>
            </a:r>
          </a:p>
        </p:txBody>
      </p:sp>
      <p:cxnSp>
        <p:nvCxnSpPr>
          <p:cNvPr id="173" name="직선 화살표 연결선 172"/>
          <p:cNvCxnSpPr>
            <a:stCxn id="170" idx="2"/>
            <a:endCxn id="171" idx="3"/>
          </p:cNvCxnSpPr>
          <p:nvPr/>
        </p:nvCxnSpPr>
        <p:spPr>
          <a:xfrm flipH="1">
            <a:off x="2593860" y="3432359"/>
            <a:ext cx="631962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/>
          <p:cNvSpPr/>
          <p:nvPr/>
        </p:nvSpPr>
        <p:spPr>
          <a:xfrm>
            <a:off x="5134835" y="4690236"/>
            <a:ext cx="473742" cy="459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4037206" y="5591693"/>
            <a:ext cx="2669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ceiling_date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, "</a:t>
            </a:r>
            <a:r>
              <a:rPr lang="ko-KR" altLang="en-US" dirty="0" err="1"/>
              <a:t>month</a:t>
            </a:r>
            <a:r>
              <a:rPr lang="ko-KR" altLang="en-US" dirty="0"/>
              <a:t>")</a:t>
            </a:r>
          </a:p>
        </p:txBody>
      </p:sp>
      <p:cxnSp>
        <p:nvCxnSpPr>
          <p:cNvPr id="177" name="직선 화살표 연결선 176"/>
          <p:cNvCxnSpPr>
            <a:stCxn id="133" idx="2"/>
            <a:endCxn id="175" idx="0"/>
          </p:cNvCxnSpPr>
          <p:nvPr/>
        </p:nvCxnSpPr>
        <p:spPr>
          <a:xfrm>
            <a:off x="5363850" y="5176853"/>
            <a:ext cx="7856" cy="41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88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07602" y="1420349"/>
            <a:ext cx="996696" cy="774760"/>
            <a:chOff x="1874520" y="1865376"/>
            <a:chExt cx="996696" cy="774760"/>
          </a:xfrm>
        </p:grpSpPr>
        <p:sp>
          <p:nvSpPr>
            <p:cNvPr id="5" name="직사각형 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100660" y="1420349"/>
            <a:ext cx="996696" cy="774760"/>
            <a:chOff x="1874520" y="1865376"/>
            <a:chExt cx="996696" cy="774760"/>
          </a:xfrm>
        </p:grpSpPr>
        <p:sp>
          <p:nvSpPr>
            <p:cNvPr id="9" name="직사각형 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093718" y="1420349"/>
            <a:ext cx="2979174" cy="774760"/>
            <a:chOff x="1874520" y="1865376"/>
            <a:chExt cx="996696" cy="774760"/>
          </a:xfrm>
        </p:grpSpPr>
        <p:sp>
          <p:nvSpPr>
            <p:cNvPr id="13" name="직사각형 1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17216" y="2178471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079832" y="1420349"/>
            <a:ext cx="996696" cy="774760"/>
            <a:chOff x="1874520" y="1865376"/>
            <a:chExt cx="996696" cy="774760"/>
          </a:xfrm>
        </p:grpSpPr>
        <p:sp>
          <p:nvSpPr>
            <p:cNvPr id="25" name="직사각형 2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28</a:t>
              </a:r>
              <a:endParaRPr lang="ko-KR" altLang="en-US" sz="24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072890" y="1420349"/>
            <a:ext cx="996696" cy="774760"/>
            <a:chOff x="1874520" y="1865376"/>
            <a:chExt cx="996696" cy="774760"/>
          </a:xfrm>
        </p:grpSpPr>
        <p:sp>
          <p:nvSpPr>
            <p:cNvPr id="29" name="직사각형 2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29</a:t>
              </a:r>
              <a:endParaRPr lang="ko-KR" altLang="en-US" sz="2400" dirty="0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1194661" y="373198"/>
            <a:ext cx="14991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2020</a:t>
            </a:r>
            <a:r>
              <a:rPr lang="ko-KR" altLang="en-US" sz="3200" dirty="0" smtClean="0"/>
              <a:t>년</a:t>
            </a:r>
            <a:endParaRPr lang="en-US" altLang="ko-KR" sz="3200" dirty="0" smtClean="0"/>
          </a:p>
          <a:p>
            <a:r>
              <a:rPr lang="en-US" altLang="ko-KR" sz="3200" dirty="0" smtClean="0"/>
              <a:t>2</a:t>
            </a:r>
            <a:r>
              <a:rPr lang="ko-KR" altLang="en-US" sz="3200" dirty="0" smtClean="0"/>
              <a:t>월</a:t>
            </a:r>
            <a:endParaRPr lang="ko-KR" altLang="en-US" sz="3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4275551" y="162306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grpSp>
        <p:nvGrpSpPr>
          <p:cNvPr id="173" name="그룹 172"/>
          <p:cNvGrpSpPr/>
          <p:nvPr/>
        </p:nvGrpSpPr>
        <p:grpSpPr>
          <a:xfrm>
            <a:off x="7068504" y="1420349"/>
            <a:ext cx="996696" cy="774760"/>
            <a:chOff x="1874520" y="1865376"/>
            <a:chExt cx="996696" cy="774760"/>
          </a:xfrm>
        </p:grpSpPr>
        <p:sp>
          <p:nvSpPr>
            <p:cNvPr id="174" name="직사각형 173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sp>
        <p:nvSpPr>
          <p:cNvPr id="176" name="직사각형 175"/>
          <p:cNvSpPr/>
          <p:nvPr/>
        </p:nvSpPr>
        <p:spPr>
          <a:xfrm>
            <a:off x="7187632" y="874642"/>
            <a:ext cx="8210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/>
              <a:t>3</a:t>
            </a:r>
            <a:r>
              <a:rPr lang="ko-KR" altLang="en-US" sz="3200" dirty="0" smtClean="0"/>
              <a:t>월</a:t>
            </a:r>
            <a:endParaRPr lang="ko-KR" altLang="en-US" sz="3200" dirty="0"/>
          </a:p>
        </p:txBody>
      </p:sp>
      <p:grpSp>
        <p:nvGrpSpPr>
          <p:cNvPr id="183" name="그룹 182"/>
          <p:cNvGrpSpPr/>
          <p:nvPr/>
        </p:nvGrpSpPr>
        <p:grpSpPr>
          <a:xfrm>
            <a:off x="8061562" y="1420349"/>
            <a:ext cx="996696" cy="774760"/>
            <a:chOff x="1874520" y="1865376"/>
            <a:chExt cx="996696" cy="774760"/>
          </a:xfrm>
        </p:grpSpPr>
        <p:sp>
          <p:nvSpPr>
            <p:cNvPr id="184" name="직사각형 183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9059535" y="1420349"/>
            <a:ext cx="996696" cy="774760"/>
            <a:chOff x="1874520" y="1865376"/>
            <a:chExt cx="996696" cy="774760"/>
          </a:xfrm>
        </p:grpSpPr>
        <p:sp>
          <p:nvSpPr>
            <p:cNvPr id="189" name="직사각형 18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3</a:t>
              </a:r>
              <a:endParaRPr lang="ko-KR" altLang="en-US" sz="2400" dirty="0"/>
            </a:p>
          </p:txBody>
        </p:sp>
      </p:grpSp>
      <p:grpSp>
        <p:nvGrpSpPr>
          <p:cNvPr id="216" name="그룹 215"/>
          <p:cNvGrpSpPr/>
          <p:nvPr/>
        </p:nvGrpSpPr>
        <p:grpSpPr>
          <a:xfrm>
            <a:off x="1107602" y="4264459"/>
            <a:ext cx="996696" cy="774760"/>
            <a:chOff x="1874520" y="1865376"/>
            <a:chExt cx="996696" cy="774760"/>
          </a:xfrm>
        </p:grpSpPr>
        <p:sp>
          <p:nvSpPr>
            <p:cNvPr id="217" name="직사각형 21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2100660" y="4264459"/>
            <a:ext cx="996696" cy="774760"/>
            <a:chOff x="1874520" y="1865376"/>
            <a:chExt cx="996696" cy="774760"/>
          </a:xfrm>
        </p:grpSpPr>
        <p:sp>
          <p:nvSpPr>
            <p:cNvPr id="220" name="직사각형 219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3093718" y="4264459"/>
            <a:ext cx="2979174" cy="774760"/>
            <a:chOff x="1874520" y="1865376"/>
            <a:chExt cx="996696" cy="774760"/>
          </a:xfrm>
        </p:grpSpPr>
        <p:sp>
          <p:nvSpPr>
            <p:cNvPr id="223" name="직사각형 22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217216" y="2178471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dirty="0"/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5079832" y="4264459"/>
            <a:ext cx="996696" cy="774760"/>
            <a:chOff x="1874520" y="1865376"/>
            <a:chExt cx="996696" cy="774760"/>
          </a:xfrm>
        </p:grpSpPr>
        <p:sp>
          <p:nvSpPr>
            <p:cNvPr id="226" name="직사각형 225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28</a:t>
              </a:r>
              <a:endParaRPr lang="ko-KR" altLang="en-US" sz="2400" dirty="0"/>
            </a:p>
          </p:txBody>
        </p:sp>
      </p:grpSp>
      <p:grpSp>
        <p:nvGrpSpPr>
          <p:cNvPr id="228" name="그룹 227"/>
          <p:cNvGrpSpPr/>
          <p:nvPr/>
        </p:nvGrpSpPr>
        <p:grpSpPr>
          <a:xfrm>
            <a:off x="6072890" y="4264459"/>
            <a:ext cx="996696" cy="774760"/>
            <a:chOff x="1874520" y="1865376"/>
            <a:chExt cx="996696" cy="774760"/>
          </a:xfrm>
        </p:grpSpPr>
        <p:sp>
          <p:nvSpPr>
            <p:cNvPr id="229" name="직사각형 22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sp>
        <p:nvSpPr>
          <p:cNvPr id="231" name="TextBox 230"/>
          <p:cNvSpPr txBox="1"/>
          <p:nvPr/>
        </p:nvSpPr>
        <p:spPr>
          <a:xfrm>
            <a:off x="1194661" y="3217308"/>
            <a:ext cx="14991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2021</a:t>
            </a:r>
            <a:r>
              <a:rPr lang="ko-KR" altLang="en-US" sz="3200" dirty="0" smtClean="0"/>
              <a:t>년</a:t>
            </a:r>
            <a:endParaRPr lang="en-US" altLang="ko-KR" sz="3200" dirty="0" smtClean="0"/>
          </a:p>
          <a:p>
            <a:r>
              <a:rPr lang="en-US" altLang="ko-KR" sz="3200" dirty="0" smtClean="0"/>
              <a:t>2</a:t>
            </a:r>
            <a:r>
              <a:rPr lang="ko-KR" altLang="en-US" sz="3200" dirty="0" smtClean="0"/>
              <a:t>월</a:t>
            </a:r>
            <a:endParaRPr lang="ko-KR" altLang="en-US" sz="3200" dirty="0"/>
          </a:p>
        </p:txBody>
      </p:sp>
      <p:sp>
        <p:nvSpPr>
          <p:cNvPr id="232" name="TextBox 231"/>
          <p:cNvSpPr txBox="1"/>
          <p:nvPr/>
        </p:nvSpPr>
        <p:spPr>
          <a:xfrm>
            <a:off x="4275551" y="446717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grpSp>
        <p:nvGrpSpPr>
          <p:cNvPr id="233" name="그룹 232"/>
          <p:cNvGrpSpPr/>
          <p:nvPr/>
        </p:nvGrpSpPr>
        <p:grpSpPr>
          <a:xfrm>
            <a:off x="7068504" y="4264459"/>
            <a:ext cx="996696" cy="774760"/>
            <a:chOff x="1874520" y="1865376"/>
            <a:chExt cx="996696" cy="774760"/>
          </a:xfrm>
        </p:grpSpPr>
        <p:sp>
          <p:nvSpPr>
            <p:cNvPr id="234" name="직사각형 233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sp>
        <p:nvSpPr>
          <p:cNvPr id="236" name="직사각형 235"/>
          <p:cNvSpPr/>
          <p:nvPr/>
        </p:nvSpPr>
        <p:spPr>
          <a:xfrm>
            <a:off x="6165076" y="3718752"/>
            <a:ext cx="8210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/>
              <a:t>3</a:t>
            </a:r>
            <a:r>
              <a:rPr lang="ko-KR" altLang="en-US" sz="3200" dirty="0" smtClean="0"/>
              <a:t>월</a:t>
            </a:r>
            <a:endParaRPr lang="ko-KR" altLang="en-US" sz="3200" dirty="0"/>
          </a:p>
        </p:txBody>
      </p:sp>
      <p:grpSp>
        <p:nvGrpSpPr>
          <p:cNvPr id="237" name="그룹 236"/>
          <p:cNvGrpSpPr/>
          <p:nvPr/>
        </p:nvGrpSpPr>
        <p:grpSpPr>
          <a:xfrm>
            <a:off x="8061562" y="4264459"/>
            <a:ext cx="996696" cy="774760"/>
            <a:chOff x="1874520" y="1865376"/>
            <a:chExt cx="996696" cy="774760"/>
          </a:xfrm>
        </p:grpSpPr>
        <p:sp>
          <p:nvSpPr>
            <p:cNvPr id="238" name="직사각형 237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3</a:t>
              </a:r>
              <a:endParaRPr lang="ko-KR" altLang="en-US" sz="2400" dirty="0"/>
            </a:p>
          </p:txBody>
        </p:sp>
      </p:grpSp>
      <p:grpSp>
        <p:nvGrpSpPr>
          <p:cNvPr id="240" name="그룹 239"/>
          <p:cNvGrpSpPr/>
          <p:nvPr/>
        </p:nvGrpSpPr>
        <p:grpSpPr>
          <a:xfrm>
            <a:off x="9059535" y="4264459"/>
            <a:ext cx="996696" cy="774760"/>
            <a:chOff x="1874520" y="1865376"/>
            <a:chExt cx="996696" cy="774760"/>
          </a:xfrm>
        </p:grpSpPr>
        <p:sp>
          <p:nvSpPr>
            <p:cNvPr id="241" name="직사각형 24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4</a:t>
              </a:r>
              <a:endParaRPr lang="ko-KR" altLang="en-US" sz="2400" dirty="0"/>
            </a:p>
          </p:txBody>
        </p:sp>
      </p:grpSp>
      <p:cxnSp>
        <p:nvCxnSpPr>
          <p:cNvPr id="244" name="꺾인 연결선 243"/>
          <p:cNvCxnSpPr>
            <a:stCxn id="7" idx="2"/>
            <a:endCxn id="175" idx="2"/>
          </p:cNvCxnSpPr>
          <p:nvPr/>
        </p:nvCxnSpPr>
        <p:spPr>
          <a:xfrm rot="16200000" flipH="1">
            <a:off x="4608041" y="-785342"/>
            <a:ext cx="12700" cy="5960902"/>
          </a:xfrm>
          <a:prstGeom prst="bentConnector3">
            <a:avLst>
              <a:gd name="adj1" fmla="val 2496772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꺾인 연결선 245"/>
          <p:cNvCxnSpPr>
            <a:stCxn id="7" idx="2"/>
            <a:endCxn id="185" idx="2"/>
          </p:cNvCxnSpPr>
          <p:nvPr/>
        </p:nvCxnSpPr>
        <p:spPr>
          <a:xfrm rot="16200000" flipH="1">
            <a:off x="5104570" y="-1281871"/>
            <a:ext cx="12700" cy="6953960"/>
          </a:xfrm>
          <a:prstGeom prst="bentConnector3">
            <a:avLst>
              <a:gd name="adj1" fmla="val 6135488"/>
            </a:avLst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꺾인 연결선 249"/>
          <p:cNvCxnSpPr>
            <a:stCxn id="218" idx="2"/>
            <a:endCxn id="230" idx="2"/>
          </p:cNvCxnSpPr>
          <p:nvPr/>
        </p:nvCxnSpPr>
        <p:spPr>
          <a:xfrm rot="16200000" flipH="1">
            <a:off x="4110234" y="2556575"/>
            <a:ext cx="12700" cy="4965288"/>
          </a:xfrm>
          <a:prstGeom prst="bentConnector3">
            <a:avLst>
              <a:gd name="adj1" fmla="val 1800000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꺾인 연결선 251"/>
          <p:cNvCxnSpPr>
            <a:stCxn id="218" idx="2"/>
            <a:endCxn id="239" idx="2"/>
          </p:cNvCxnSpPr>
          <p:nvPr/>
        </p:nvCxnSpPr>
        <p:spPr>
          <a:xfrm rot="16200000" flipH="1">
            <a:off x="5104570" y="1562239"/>
            <a:ext cx="12700" cy="6953960"/>
          </a:xfrm>
          <a:prstGeom prst="bentConnector3">
            <a:avLst>
              <a:gd name="adj1" fmla="val 5748386"/>
            </a:avLst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직사각형 253"/>
          <p:cNvSpPr/>
          <p:nvPr/>
        </p:nvSpPr>
        <p:spPr>
          <a:xfrm>
            <a:off x="3963584" y="2329888"/>
            <a:ext cx="123944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 err="1"/>
              <a:t>months</a:t>
            </a:r>
            <a:r>
              <a:rPr lang="ko-KR" altLang="en-US" dirty="0"/>
              <a:t>(1)</a:t>
            </a:r>
          </a:p>
        </p:txBody>
      </p:sp>
      <p:sp>
        <p:nvSpPr>
          <p:cNvPr id="255" name="직사각형 254"/>
          <p:cNvSpPr/>
          <p:nvPr/>
        </p:nvSpPr>
        <p:spPr>
          <a:xfrm>
            <a:off x="4394138" y="2744137"/>
            <a:ext cx="26212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d</a:t>
            </a:r>
            <a:r>
              <a:rPr lang="ko-KR" altLang="en-US" dirty="0" err="1" smtClean="0"/>
              <a:t>months</a:t>
            </a:r>
            <a:r>
              <a:rPr lang="ko-KR" altLang="en-US" dirty="0" smtClean="0"/>
              <a:t>(1) </a:t>
            </a:r>
            <a:r>
              <a:rPr lang="en-US" altLang="ko-KR" dirty="0" smtClean="0"/>
              <a:t>: 30</a:t>
            </a:r>
            <a:r>
              <a:rPr lang="ko-KR" altLang="en-US" dirty="0" smtClean="0"/>
              <a:t>일 이후</a:t>
            </a:r>
            <a:endParaRPr lang="ko-KR" altLang="en-US" dirty="0"/>
          </a:p>
        </p:txBody>
      </p:sp>
      <p:sp>
        <p:nvSpPr>
          <p:cNvPr id="256" name="직사각형 255"/>
          <p:cNvSpPr/>
          <p:nvPr/>
        </p:nvSpPr>
        <p:spPr>
          <a:xfrm>
            <a:off x="3374949" y="5088735"/>
            <a:ext cx="123944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 err="1"/>
              <a:t>months</a:t>
            </a:r>
            <a:r>
              <a:rPr lang="ko-KR" altLang="en-US" dirty="0"/>
              <a:t>(1)</a:t>
            </a:r>
          </a:p>
        </p:txBody>
      </p:sp>
      <p:sp>
        <p:nvSpPr>
          <p:cNvPr id="257" name="직사각형 256"/>
          <p:cNvSpPr/>
          <p:nvPr/>
        </p:nvSpPr>
        <p:spPr>
          <a:xfrm>
            <a:off x="4592745" y="5580743"/>
            <a:ext cx="26212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d</a:t>
            </a:r>
            <a:r>
              <a:rPr lang="ko-KR" altLang="en-US" dirty="0" err="1" smtClean="0"/>
              <a:t>months</a:t>
            </a:r>
            <a:r>
              <a:rPr lang="ko-KR" altLang="en-US" dirty="0" smtClean="0"/>
              <a:t>(1) </a:t>
            </a:r>
            <a:r>
              <a:rPr lang="en-US" altLang="ko-KR" dirty="0" smtClean="0"/>
              <a:t>: 30</a:t>
            </a:r>
            <a:r>
              <a:rPr lang="ko-KR" altLang="en-US" dirty="0" smtClean="0"/>
              <a:t>일 이후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87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40078" y="98322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40078" y="133718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40078" y="169114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40078" y="204510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40078" y="2399070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340078" y="275303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340078" y="310699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40078" y="346095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124635" y="97831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124635" y="133227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124635" y="1686234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124635" y="204019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124635" y="239415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124635" y="274811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124635" y="310207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124635" y="345603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67" name="오른쪽 대괄호 66"/>
          <p:cNvSpPr/>
          <p:nvPr/>
        </p:nvSpPr>
        <p:spPr>
          <a:xfrm>
            <a:off x="2969342" y="1155292"/>
            <a:ext cx="157316" cy="1415844"/>
          </a:xfrm>
          <a:prstGeom prst="rightBracket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>
            <a:stCxn id="67" idx="2"/>
            <a:endCxn id="23" idx="1"/>
          </p:cNvCxnSpPr>
          <p:nvPr/>
        </p:nvCxnSpPr>
        <p:spPr>
          <a:xfrm>
            <a:off x="3126658" y="1863214"/>
            <a:ext cx="997977" cy="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오른쪽 대괄호 70"/>
          <p:cNvSpPr/>
          <p:nvPr/>
        </p:nvSpPr>
        <p:spPr>
          <a:xfrm>
            <a:off x="2969342" y="1509253"/>
            <a:ext cx="285136" cy="1415844"/>
          </a:xfrm>
          <a:prstGeom prst="rightBracket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/>
          <p:cNvCxnSpPr>
            <a:stCxn id="71" idx="2"/>
            <a:endCxn id="24" idx="1"/>
          </p:cNvCxnSpPr>
          <p:nvPr/>
        </p:nvCxnSpPr>
        <p:spPr>
          <a:xfrm>
            <a:off x="3254478" y="2217175"/>
            <a:ext cx="870157" cy="1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오른쪽 대괄호 73"/>
          <p:cNvSpPr/>
          <p:nvPr/>
        </p:nvSpPr>
        <p:spPr>
          <a:xfrm>
            <a:off x="2969342" y="1956618"/>
            <a:ext cx="412955" cy="1322439"/>
          </a:xfrm>
          <a:prstGeom prst="rightBracket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/>
          <p:cNvCxnSpPr>
            <a:stCxn id="74" idx="2"/>
            <a:endCxn id="25" idx="1"/>
          </p:cNvCxnSpPr>
          <p:nvPr/>
        </p:nvCxnSpPr>
        <p:spPr>
          <a:xfrm flipV="1">
            <a:off x="3382297" y="2571137"/>
            <a:ext cx="742338" cy="46701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오른쪽 대괄호 77"/>
          <p:cNvSpPr/>
          <p:nvPr/>
        </p:nvSpPr>
        <p:spPr>
          <a:xfrm>
            <a:off x="2969342" y="2305665"/>
            <a:ext cx="540774" cy="1302773"/>
          </a:xfrm>
          <a:prstGeom prst="rightBracket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>
            <a:stCxn id="78" idx="2"/>
            <a:endCxn id="26" idx="1"/>
          </p:cNvCxnSpPr>
          <p:nvPr/>
        </p:nvCxnSpPr>
        <p:spPr>
          <a:xfrm flipV="1">
            <a:off x="3510116" y="2925098"/>
            <a:ext cx="614519" cy="31954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477731" y="3893575"/>
            <a:ext cx="212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Rolling window : 5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7143136" y="98322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7143136" y="133718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7143136" y="169114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7143136" y="204510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7143136" y="2399070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7143136" y="275303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7143136" y="310699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143136" y="346095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8298426" y="97831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8298426" y="133227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8298426" y="1686234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98426" y="204019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98426" y="239415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8298426" y="274811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8298426" y="310207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8298426" y="345603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cxnSp>
        <p:nvCxnSpPr>
          <p:cNvPr id="107" name="직선 화살표 연결선 106"/>
          <p:cNvCxnSpPr>
            <a:stCxn id="82" idx="3"/>
            <a:endCxn id="91" idx="1"/>
          </p:cNvCxnSpPr>
          <p:nvPr/>
        </p:nvCxnSpPr>
        <p:spPr>
          <a:xfrm>
            <a:off x="7772400" y="1160207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>
            <a:off x="7772400" y="1519081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7772400" y="1877955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7772400" y="2236829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7772400" y="2595703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7772400" y="2954577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7772400" y="3313451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143136" y="5844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</a:t>
            </a:r>
            <a:endParaRPr lang="ko-KR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8362829" y="58872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lag</a:t>
            </a:r>
            <a:endParaRPr lang="ko-KR" altLang="en-US" dirty="0"/>
          </a:p>
        </p:txBody>
      </p:sp>
      <p:sp>
        <p:nvSpPr>
          <p:cNvPr id="116" name="직사각형 115"/>
          <p:cNvSpPr/>
          <p:nvPr/>
        </p:nvSpPr>
        <p:spPr>
          <a:xfrm>
            <a:off x="9532373" y="97831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9532373" y="133227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8" name="직사각형 117"/>
          <p:cNvSpPr/>
          <p:nvPr/>
        </p:nvSpPr>
        <p:spPr>
          <a:xfrm>
            <a:off x="9532373" y="1686234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9" name="직사각형 118"/>
          <p:cNvSpPr/>
          <p:nvPr/>
        </p:nvSpPr>
        <p:spPr>
          <a:xfrm>
            <a:off x="9532373" y="204019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0" name="직사각형 119"/>
          <p:cNvSpPr/>
          <p:nvPr/>
        </p:nvSpPr>
        <p:spPr>
          <a:xfrm>
            <a:off x="9532373" y="239415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1" name="직사각형 120"/>
          <p:cNvSpPr/>
          <p:nvPr/>
        </p:nvSpPr>
        <p:spPr>
          <a:xfrm>
            <a:off x="9532373" y="274811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2" name="직사각형 121"/>
          <p:cNvSpPr/>
          <p:nvPr/>
        </p:nvSpPr>
        <p:spPr>
          <a:xfrm>
            <a:off x="9532373" y="310207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9532373" y="345603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4" name="왼쪽 대괄호 123"/>
          <p:cNvSpPr/>
          <p:nvPr/>
        </p:nvSpPr>
        <p:spPr>
          <a:xfrm rot="16200000">
            <a:off x="7872531" y="3413598"/>
            <a:ext cx="344134" cy="1156591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뺄셈 기호 124"/>
          <p:cNvSpPr/>
          <p:nvPr/>
        </p:nvSpPr>
        <p:spPr>
          <a:xfrm>
            <a:off x="7789467" y="4041058"/>
            <a:ext cx="508959" cy="221849"/>
          </a:xfrm>
          <a:prstGeom prst="mathMinu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왼쪽 대괄호 125"/>
          <p:cNvSpPr/>
          <p:nvPr/>
        </p:nvSpPr>
        <p:spPr>
          <a:xfrm rot="16200000">
            <a:off x="9145810" y="3413598"/>
            <a:ext cx="344134" cy="1156591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등호 127"/>
          <p:cNvSpPr/>
          <p:nvPr/>
        </p:nvSpPr>
        <p:spPr>
          <a:xfrm>
            <a:off x="9101363" y="4036135"/>
            <a:ext cx="393290" cy="255639"/>
          </a:xfrm>
          <a:prstGeom prst="mathEqual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9408423" y="5844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증감량</a:t>
            </a:r>
            <a:endParaRPr lang="ko-KR" altLang="en-US" dirty="0"/>
          </a:p>
        </p:txBody>
      </p:sp>
      <p:sp>
        <p:nvSpPr>
          <p:cNvPr id="130" name="직사각형 129"/>
          <p:cNvSpPr/>
          <p:nvPr/>
        </p:nvSpPr>
        <p:spPr>
          <a:xfrm>
            <a:off x="10599670" y="98813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NA</a:t>
            </a:r>
            <a:endParaRPr lang="ko-KR" altLang="en-US" sz="1400" dirty="0"/>
          </a:p>
        </p:txBody>
      </p:sp>
      <p:sp>
        <p:nvSpPr>
          <p:cNvPr id="131" name="직사각형 130"/>
          <p:cNvSpPr/>
          <p:nvPr/>
        </p:nvSpPr>
        <p:spPr>
          <a:xfrm>
            <a:off x="10599670" y="134209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0.5</a:t>
            </a:r>
            <a:endParaRPr lang="ko-KR" altLang="en-US" sz="1400" dirty="0"/>
          </a:p>
        </p:txBody>
      </p:sp>
      <p:sp>
        <p:nvSpPr>
          <p:cNvPr id="132" name="직사각형 131"/>
          <p:cNvSpPr/>
          <p:nvPr/>
        </p:nvSpPr>
        <p:spPr>
          <a:xfrm>
            <a:off x="10599670" y="1696060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0.3</a:t>
            </a:r>
            <a:endParaRPr lang="ko-KR" altLang="en-US" sz="1400" dirty="0"/>
          </a:p>
        </p:txBody>
      </p:sp>
      <p:sp>
        <p:nvSpPr>
          <p:cNvPr id="133" name="직사각형 132"/>
          <p:cNvSpPr/>
          <p:nvPr/>
        </p:nvSpPr>
        <p:spPr>
          <a:xfrm>
            <a:off x="10599670" y="205002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0.25</a:t>
            </a:r>
            <a:endParaRPr lang="ko-KR" altLang="en-US" sz="1400" dirty="0"/>
          </a:p>
        </p:txBody>
      </p:sp>
      <p:sp>
        <p:nvSpPr>
          <p:cNvPr id="134" name="직사각형 133"/>
          <p:cNvSpPr/>
          <p:nvPr/>
        </p:nvSpPr>
        <p:spPr>
          <a:xfrm>
            <a:off x="10599670" y="240398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0.2</a:t>
            </a:r>
            <a:endParaRPr lang="ko-KR" altLang="en-US" sz="1400" dirty="0"/>
          </a:p>
        </p:txBody>
      </p:sp>
      <p:sp>
        <p:nvSpPr>
          <p:cNvPr id="135" name="직사각형 134"/>
          <p:cNvSpPr/>
          <p:nvPr/>
        </p:nvSpPr>
        <p:spPr>
          <a:xfrm>
            <a:off x="10599670" y="275794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0.167</a:t>
            </a:r>
            <a:endParaRPr lang="ko-KR" altLang="en-US" sz="1400" dirty="0"/>
          </a:p>
        </p:txBody>
      </p:sp>
      <p:sp>
        <p:nvSpPr>
          <p:cNvPr id="136" name="직사각형 135"/>
          <p:cNvSpPr/>
          <p:nvPr/>
        </p:nvSpPr>
        <p:spPr>
          <a:xfrm>
            <a:off x="10599670" y="3111904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0.143</a:t>
            </a:r>
            <a:endParaRPr lang="ko-KR" altLang="en-US" sz="1400" dirty="0"/>
          </a:p>
        </p:txBody>
      </p:sp>
      <p:sp>
        <p:nvSpPr>
          <p:cNvPr id="137" name="직사각형 136"/>
          <p:cNvSpPr/>
          <p:nvPr/>
        </p:nvSpPr>
        <p:spPr>
          <a:xfrm>
            <a:off x="10599670" y="346586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0.125</a:t>
            </a:r>
            <a:endParaRPr lang="ko-KR" altLang="en-US" sz="1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0475720" y="5844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증감률</a:t>
            </a:r>
            <a:endParaRPr lang="ko-KR" altLang="en-US" dirty="0"/>
          </a:p>
        </p:txBody>
      </p:sp>
      <p:sp>
        <p:nvSpPr>
          <p:cNvPr id="139" name="오른쪽 대괄호 138"/>
          <p:cNvSpPr/>
          <p:nvPr/>
        </p:nvSpPr>
        <p:spPr>
          <a:xfrm rot="5400000" flipV="1">
            <a:off x="8326675" y="2810778"/>
            <a:ext cx="700588" cy="2625216"/>
          </a:xfrm>
          <a:prstGeom prst="rightBracket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나눗셈 기호 139"/>
          <p:cNvSpPr/>
          <p:nvPr/>
        </p:nvSpPr>
        <p:spPr>
          <a:xfrm>
            <a:off x="8330627" y="4328614"/>
            <a:ext cx="564861" cy="304800"/>
          </a:xfrm>
          <a:prstGeom prst="mathDivide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오른쪽 대괄호 140"/>
          <p:cNvSpPr/>
          <p:nvPr/>
        </p:nvSpPr>
        <p:spPr>
          <a:xfrm rot="5400000" flipV="1">
            <a:off x="10161012" y="3711054"/>
            <a:ext cx="650187" cy="875066"/>
          </a:xfrm>
          <a:prstGeom prst="rightBracket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등호 141"/>
          <p:cNvSpPr/>
          <p:nvPr/>
        </p:nvSpPr>
        <p:spPr>
          <a:xfrm>
            <a:off x="10290501" y="4343362"/>
            <a:ext cx="393290" cy="255639"/>
          </a:xfrm>
          <a:prstGeom prst="mathEqual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62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오른쪽 대괄호 191"/>
          <p:cNvSpPr/>
          <p:nvPr/>
        </p:nvSpPr>
        <p:spPr>
          <a:xfrm rot="5400000">
            <a:off x="6925305" y="1303194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79" t="22515" r="38651" b="38994"/>
          <a:stretch/>
        </p:blipFill>
        <p:spPr>
          <a:xfrm>
            <a:off x="724618" y="1268083"/>
            <a:ext cx="3329798" cy="263968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167022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801644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436266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070888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05510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340132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974754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609375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70208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804375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438542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072709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706876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341043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975210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8609375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68248" y="46892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80083" y="5489056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Lag(1)</a:t>
            </a:r>
            <a:endParaRPr lang="ko-KR" altLang="en-US" dirty="0"/>
          </a:p>
        </p:txBody>
      </p:sp>
      <p:cxnSp>
        <p:nvCxnSpPr>
          <p:cNvPr id="58" name="직선 화살표 연결선 57"/>
          <p:cNvCxnSpPr>
            <a:stCxn id="3" idx="2"/>
            <a:endCxn id="13" idx="0"/>
          </p:cNvCxnSpPr>
          <p:nvPr/>
        </p:nvCxnSpPr>
        <p:spPr>
          <a:xfrm>
            <a:off x="4481654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5123908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5766162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6408416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7050670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7692924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8335178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163029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797196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431363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065530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6699697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7333864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7968031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8602196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372904" y="619844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Lag(2)</a:t>
            </a:r>
            <a:endParaRPr lang="ko-KR" altLang="en-US" dirty="0"/>
          </a:p>
        </p:txBody>
      </p:sp>
      <p:cxnSp>
        <p:nvCxnSpPr>
          <p:cNvPr id="77" name="직선 화살표 연결선 76"/>
          <p:cNvCxnSpPr>
            <a:stCxn id="13" idx="2"/>
            <a:endCxn id="67" idx="0"/>
          </p:cNvCxnSpPr>
          <p:nvPr/>
        </p:nvCxnSpPr>
        <p:spPr>
          <a:xfrm>
            <a:off x="5119007" y="5850703"/>
            <a:ext cx="626988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5765779" y="5858388"/>
            <a:ext cx="626988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15" idx="2"/>
            <a:endCxn id="69" idx="0"/>
          </p:cNvCxnSpPr>
          <p:nvPr/>
        </p:nvCxnSpPr>
        <p:spPr>
          <a:xfrm>
            <a:off x="6387341" y="5850703"/>
            <a:ext cx="626988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6" idx="2"/>
            <a:endCxn id="70" idx="0"/>
          </p:cNvCxnSpPr>
          <p:nvPr/>
        </p:nvCxnSpPr>
        <p:spPr>
          <a:xfrm>
            <a:off x="7021508" y="5850703"/>
            <a:ext cx="626988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17" idx="2"/>
            <a:endCxn id="71" idx="0"/>
          </p:cNvCxnSpPr>
          <p:nvPr/>
        </p:nvCxnSpPr>
        <p:spPr>
          <a:xfrm>
            <a:off x="7655675" y="5850703"/>
            <a:ext cx="626988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18" idx="2"/>
            <a:endCxn id="72" idx="0"/>
          </p:cNvCxnSpPr>
          <p:nvPr/>
        </p:nvCxnSpPr>
        <p:spPr>
          <a:xfrm>
            <a:off x="8289842" y="5850703"/>
            <a:ext cx="626986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385519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020141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7654763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89385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8924007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9558629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10193251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10827872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6388705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7022872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>
          <a:xfrm>
            <a:off x="7657039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2" name="직사각형 101"/>
          <p:cNvSpPr/>
          <p:nvPr/>
        </p:nvSpPr>
        <p:spPr>
          <a:xfrm>
            <a:off x="8291206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3" name="직사각형 102"/>
          <p:cNvSpPr/>
          <p:nvPr/>
        </p:nvSpPr>
        <p:spPr>
          <a:xfrm>
            <a:off x="8925373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9559540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5" name="직사각형 104"/>
          <p:cNvSpPr/>
          <p:nvPr/>
        </p:nvSpPr>
        <p:spPr>
          <a:xfrm>
            <a:off x="10193707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10827872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5686745" y="10963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5598580" y="189619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diff(1)</a:t>
            </a:r>
            <a:endParaRPr lang="ko-KR" altLang="en-US" dirty="0"/>
          </a:p>
        </p:txBody>
      </p:sp>
      <p:sp>
        <p:nvSpPr>
          <p:cNvPr id="116" name="직사각형 115"/>
          <p:cNvSpPr/>
          <p:nvPr/>
        </p:nvSpPr>
        <p:spPr>
          <a:xfrm>
            <a:off x="6383348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7017515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118" name="직사각형 117"/>
          <p:cNvSpPr/>
          <p:nvPr/>
        </p:nvSpPr>
        <p:spPr>
          <a:xfrm>
            <a:off x="7651682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19" name="직사각형 118"/>
          <p:cNvSpPr/>
          <p:nvPr/>
        </p:nvSpPr>
        <p:spPr>
          <a:xfrm>
            <a:off x="8285849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0" name="직사각형 119"/>
          <p:cNvSpPr/>
          <p:nvPr/>
        </p:nvSpPr>
        <p:spPr>
          <a:xfrm>
            <a:off x="8920016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1" name="직사각형 120"/>
          <p:cNvSpPr/>
          <p:nvPr/>
        </p:nvSpPr>
        <p:spPr>
          <a:xfrm>
            <a:off x="9554183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2" name="직사각형 121"/>
          <p:cNvSpPr/>
          <p:nvPr/>
        </p:nvSpPr>
        <p:spPr>
          <a:xfrm>
            <a:off x="10188350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10822515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4292328" y="2505883"/>
            <a:ext cx="2154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diff(difference = 2)</a:t>
            </a:r>
          </a:p>
          <a:p>
            <a:pPr algn="ctr"/>
            <a:r>
              <a:rPr lang="en-US" altLang="ko-KR" dirty="0" smtClean="0"/>
              <a:t>diff(diff(1))</a:t>
            </a:r>
            <a:endParaRPr lang="ko-KR" altLang="en-US" dirty="0"/>
          </a:p>
        </p:txBody>
      </p:sp>
      <p:sp>
        <p:nvSpPr>
          <p:cNvPr id="135" name="오른쪽 대괄호 134"/>
          <p:cNvSpPr/>
          <p:nvPr/>
        </p:nvSpPr>
        <p:spPr>
          <a:xfrm rot="5400000">
            <a:off x="7545903" y="1311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오른쪽 대괄호 135"/>
          <p:cNvSpPr/>
          <p:nvPr/>
        </p:nvSpPr>
        <p:spPr>
          <a:xfrm rot="5400000">
            <a:off x="8181675" y="1311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오른쪽 대괄호 136"/>
          <p:cNvSpPr/>
          <p:nvPr/>
        </p:nvSpPr>
        <p:spPr>
          <a:xfrm rot="5400000">
            <a:off x="8817447" y="1311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오른쪽 대괄호 137"/>
          <p:cNvSpPr/>
          <p:nvPr/>
        </p:nvSpPr>
        <p:spPr>
          <a:xfrm rot="5400000">
            <a:off x="9453219" y="1311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오른쪽 대괄호 138"/>
          <p:cNvSpPr/>
          <p:nvPr/>
        </p:nvSpPr>
        <p:spPr>
          <a:xfrm rot="5400000">
            <a:off x="10088991" y="1311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오른쪽 대괄호 139"/>
          <p:cNvSpPr/>
          <p:nvPr/>
        </p:nvSpPr>
        <p:spPr>
          <a:xfrm rot="5400000">
            <a:off x="10724763" y="1311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뺄셈 기호 140"/>
          <p:cNvSpPr/>
          <p:nvPr/>
        </p:nvSpPr>
        <p:spPr>
          <a:xfrm>
            <a:off x="6853373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뺄셈 기호 141"/>
          <p:cNvSpPr/>
          <p:nvPr/>
        </p:nvSpPr>
        <p:spPr>
          <a:xfrm>
            <a:off x="7491680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뺄셈 기호 142"/>
          <p:cNvSpPr/>
          <p:nvPr/>
        </p:nvSpPr>
        <p:spPr>
          <a:xfrm>
            <a:off x="8129987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뺄셈 기호 143"/>
          <p:cNvSpPr/>
          <p:nvPr/>
        </p:nvSpPr>
        <p:spPr>
          <a:xfrm>
            <a:off x="8768294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뺄셈 기호 144"/>
          <p:cNvSpPr/>
          <p:nvPr/>
        </p:nvSpPr>
        <p:spPr>
          <a:xfrm>
            <a:off x="9406601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뺄셈 기호 145"/>
          <p:cNvSpPr/>
          <p:nvPr/>
        </p:nvSpPr>
        <p:spPr>
          <a:xfrm>
            <a:off x="10044908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뺄셈 기호 146"/>
          <p:cNvSpPr/>
          <p:nvPr/>
        </p:nvSpPr>
        <p:spPr>
          <a:xfrm>
            <a:off x="10683215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화살표 연결선 148"/>
          <p:cNvCxnSpPr>
            <a:stCxn id="141" idx="1"/>
          </p:cNvCxnSpPr>
          <p:nvPr/>
        </p:nvCxnSpPr>
        <p:spPr>
          <a:xfrm>
            <a:off x="7006650" y="1675866"/>
            <a:ext cx="33085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42" idx="1"/>
          </p:cNvCxnSpPr>
          <p:nvPr/>
        </p:nvCxnSpPr>
        <p:spPr>
          <a:xfrm>
            <a:off x="7644957" y="1675866"/>
            <a:ext cx="32671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43" idx="1"/>
          </p:cNvCxnSpPr>
          <p:nvPr/>
        </p:nvCxnSpPr>
        <p:spPr>
          <a:xfrm>
            <a:off x="8283264" y="1675866"/>
            <a:ext cx="32257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44" idx="1"/>
          </p:cNvCxnSpPr>
          <p:nvPr/>
        </p:nvCxnSpPr>
        <p:spPr>
          <a:xfrm>
            <a:off x="8921571" y="1675866"/>
            <a:ext cx="31843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45" idx="1"/>
          </p:cNvCxnSpPr>
          <p:nvPr/>
        </p:nvCxnSpPr>
        <p:spPr>
          <a:xfrm>
            <a:off x="9559878" y="1675866"/>
            <a:ext cx="31429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>
            <a:stCxn id="146" idx="1"/>
          </p:cNvCxnSpPr>
          <p:nvPr/>
        </p:nvCxnSpPr>
        <p:spPr>
          <a:xfrm>
            <a:off x="10198185" y="1675866"/>
            <a:ext cx="31015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47" idx="1"/>
          </p:cNvCxnSpPr>
          <p:nvPr/>
        </p:nvCxnSpPr>
        <p:spPr>
          <a:xfrm>
            <a:off x="10836492" y="1675866"/>
            <a:ext cx="306012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오른쪽 대괄호 161"/>
          <p:cNvSpPr/>
          <p:nvPr/>
        </p:nvSpPr>
        <p:spPr>
          <a:xfrm rot="5400000">
            <a:off x="7515018" y="2123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오른쪽 대괄호 162"/>
          <p:cNvSpPr/>
          <p:nvPr/>
        </p:nvSpPr>
        <p:spPr>
          <a:xfrm rot="5400000">
            <a:off x="8150790" y="2123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오른쪽 대괄호 163"/>
          <p:cNvSpPr/>
          <p:nvPr/>
        </p:nvSpPr>
        <p:spPr>
          <a:xfrm rot="5400000">
            <a:off x="8786562" y="2123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오른쪽 대괄호 164"/>
          <p:cNvSpPr/>
          <p:nvPr/>
        </p:nvSpPr>
        <p:spPr>
          <a:xfrm rot="5400000">
            <a:off x="9422334" y="2123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오른쪽 대괄호 165"/>
          <p:cNvSpPr/>
          <p:nvPr/>
        </p:nvSpPr>
        <p:spPr>
          <a:xfrm rot="5400000">
            <a:off x="10058106" y="2123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오른쪽 대괄호 166"/>
          <p:cNvSpPr/>
          <p:nvPr/>
        </p:nvSpPr>
        <p:spPr>
          <a:xfrm rot="5400000">
            <a:off x="10693878" y="2123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뺄셈 기호 168"/>
          <p:cNvSpPr/>
          <p:nvPr/>
        </p:nvSpPr>
        <p:spPr>
          <a:xfrm>
            <a:off x="7458260" y="2369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뺄셈 기호 169"/>
          <p:cNvSpPr/>
          <p:nvPr/>
        </p:nvSpPr>
        <p:spPr>
          <a:xfrm>
            <a:off x="8096567" y="2369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뺄셈 기호 170"/>
          <p:cNvSpPr/>
          <p:nvPr/>
        </p:nvSpPr>
        <p:spPr>
          <a:xfrm>
            <a:off x="8734874" y="2369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뺄셈 기호 171"/>
          <p:cNvSpPr/>
          <p:nvPr/>
        </p:nvSpPr>
        <p:spPr>
          <a:xfrm>
            <a:off x="9373181" y="2369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뺄셈 기호 172"/>
          <p:cNvSpPr/>
          <p:nvPr/>
        </p:nvSpPr>
        <p:spPr>
          <a:xfrm>
            <a:off x="10011488" y="2369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뺄셈 기호 173"/>
          <p:cNvSpPr/>
          <p:nvPr/>
        </p:nvSpPr>
        <p:spPr>
          <a:xfrm>
            <a:off x="10649795" y="2369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6" name="직선 화살표 연결선 175"/>
          <p:cNvCxnSpPr>
            <a:stCxn id="169" idx="1"/>
          </p:cNvCxnSpPr>
          <p:nvPr/>
        </p:nvCxnSpPr>
        <p:spPr>
          <a:xfrm>
            <a:off x="7611537" y="2488142"/>
            <a:ext cx="33085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170" idx="1"/>
          </p:cNvCxnSpPr>
          <p:nvPr/>
        </p:nvCxnSpPr>
        <p:spPr>
          <a:xfrm>
            <a:off x="8249844" y="2488142"/>
            <a:ext cx="32671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71" idx="1"/>
          </p:cNvCxnSpPr>
          <p:nvPr/>
        </p:nvCxnSpPr>
        <p:spPr>
          <a:xfrm>
            <a:off x="8888151" y="2488142"/>
            <a:ext cx="32257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stCxn id="172" idx="1"/>
          </p:cNvCxnSpPr>
          <p:nvPr/>
        </p:nvCxnSpPr>
        <p:spPr>
          <a:xfrm>
            <a:off x="9526458" y="2488142"/>
            <a:ext cx="31843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73" idx="1"/>
          </p:cNvCxnSpPr>
          <p:nvPr/>
        </p:nvCxnSpPr>
        <p:spPr>
          <a:xfrm>
            <a:off x="10164765" y="2488142"/>
            <a:ext cx="31429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174" idx="1"/>
          </p:cNvCxnSpPr>
          <p:nvPr/>
        </p:nvCxnSpPr>
        <p:spPr>
          <a:xfrm>
            <a:off x="10803072" y="2488142"/>
            <a:ext cx="31015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059694"/>
              </p:ext>
            </p:extLst>
          </p:nvPr>
        </p:nvGraphicFramePr>
        <p:xfrm>
          <a:off x="0" y="-68181"/>
          <a:ext cx="3095815" cy="435134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619163">
                  <a:extLst>
                    <a:ext uri="{9D8B030D-6E8A-4147-A177-3AD203B41FA5}">
                      <a16:colId xmlns:a16="http://schemas.microsoft.com/office/drawing/2014/main" val="3257766126"/>
                    </a:ext>
                  </a:extLst>
                </a:gridCol>
                <a:gridCol w="619163">
                  <a:extLst>
                    <a:ext uri="{9D8B030D-6E8A-4147-A177-3AD203B41FA5}">
                      <a16:colId xmlns:a16="http://schemas.microsoft.com/office/drawing/2014/main" val="1959557260"/>
                    </a:ext>
                  </a:extLst>
                </a:gridCol>
                <a:gridCol w="619163">
                  <a:extLst>
                    <a:ext uri="{9D8B030D-6E8A-4147-A177-3AD203B41FA5}">
                      <a16:colId xmlns:a16="http://schemas.microsoft.com/office/drawing/2014/main" val="3492830002"/>
                    </a:ext>
                  </a:extLst>
                </a:gridCol>
                <a:gridCol w="619163">
                  <a:extLst>
                    <a:ext uri="{9D8B030D-6E8A-4147-A177-3AD203B41FA5}">
                      <a16:colId xmlns:a16="http://schemas.microsoft.com/office/drawing/2014/main" val="4193504295"/>
                    </a:ext>
                  </a:extLst>
                </a:gridCol>
                <a:gridCol w="619163">
                  <a:extLst>
                    <a:ext uri="{9D8B030D-6E8A-4147-A177-3AD203B41FA5}">
                      <a16:colId xmlns:a16="http://schemas.microsoft.com/office/drawing/2014/main" val="2181892340"/>
                    </a:ext>
                  </a:extLst>
                </a:gridCol>
              </a:tblGrid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연도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학생수계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lag(1)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lag(2)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lag(3)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210050341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1999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8,658,358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331120771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8,535,867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8,658,358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59187938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8,414,423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8,535,867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8,658,358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59616066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8,361,933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8,414,423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8,535,867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8,658,358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84145440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8,379,775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8,361,933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8,414,423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8,535,867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11913656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8,371,630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8,379,775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8,361,933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8,414,423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252267903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8,371,421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8,371,630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8,379,775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8,361,933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234571955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8,354,891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8,371,421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8,371,630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8,379,775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44904137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8,309,932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8,354,891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8,371,421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8,371,630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44180257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8,187,782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8,309,932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8,354,891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8,371,421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207944449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8,016,924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8,187,782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8,309,932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8,354,891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52693344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7,807,663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8,016,924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8,187,782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8,309,932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32255266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7,586,266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7,807,663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8,016,924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8,187,782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41910705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7,370,308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7,586,266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7,807,663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8,016,924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93318856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7,173,904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7,370,308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7,586,266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7,807,663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13457371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6,973,154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7,173,904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7,370,308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7,586,266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70353266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6,806,411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6,973,154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7,173,904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7,370,308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419923385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6,621,547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6,806,411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6,973,154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7,173,904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21324574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6,454,281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6,621,547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6,806,411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6,973,154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385961501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6,295,366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6,454,281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6,621,547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6,806,411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16927621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6,122,198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6,295,366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6,454,281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6,621,547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373915728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5,995,239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6,122,198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6,295,366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6,454,281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2194859265"/>
                  </a:ext>
                </a:extLst>
              </a:tr>
            </a:tbl>
          </a:graphicData>
        </a:graphic>
      </p:graphicFrame>
      <p:sp>
        <p:nvSpPr>
          <p:cNvPr id="41" name="모서리가 둥근 직사각형 40"/>
          <p:cNvSpPr/>
          <p:nvPr/>
        </p:nvSpPr>
        <p:spPr>
          <a:xfrm>
            <a:off x="664931" y="-225259"/>
            <a:ext cx="509048" cy="460970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꺾인 연결선 44"/>
          <p:cNvCxnSpPr>
            <a:stCxn id="40" idx="2"/>
            <a:endCxn id="41" idx="2"/>
          </p:cNvCxnSpPr>
          <p:nvPr/>
        </p:nvCxnSpPr>
        <p:spPr>
          <a:xfrm rot="5400000" flipH="1">
            <a:off x="3411718" y="1892186"/>
            <a:ext cx="729370" cy="5713895"/>
          </a:xfrm>
          <a:prstGeom prst="bentConnector3">
            <a:avLst>
              <a:gd name="adj1" fmla="val -31342"/>
            </a:avLst>
          </a:prstGeom>
          <a:ln w="158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1293383" y="-225260"/>
            <a:ext cx="509048" cy="4609707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921835" y="-225260"/>
            <a:ext cx="509048" cy="4609707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531429" y="-225260"/>
            <a:ext cx="509048" cy="4609707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꺾인 연결선 52"/>
          <p:cNvCxnSpPr>
            <a:stCxn id="47" idx="0"/>
            <a:endCxn id="38" idx="1"/>
          </p:cNvCxnSpPr>
          <p:nvPr/>
        </p:nvCxnSpPr>
        <p:spPr>
          <a:xfrm rot="16200000" flipH="1">
            <a:off x="3059253" y="-1736606"/>
            <a:ext cx="225260" cy="3247952"/>
          </a:xfrm>
          <a:prstGeom prst="bentConnector4">
            <a:avLst>
              <a:gd name="adj1" fmla="val -101483"/>
              <a:gd name="adj2" fmla="val 53918"/>
            </a:avLst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48" idx="2"/>
            <a:endCxn id="39" idx="1"/>
          </p:cNvCxnSpPr>
          <p:nvPr/>
        </p:nvCxnSpPr>
        <p:spPr>
          <a:xfrm rot="5400000" flipH="1" flipV="1">
            <a:off x="2319232" y="1954440"/>
            <a:ext cx="2287133" cy="2572881"/>
          </a:xfrm>
          <a:prstGeom prst="bentConnector4">
            <a:avLst>
              <a:gd name="adj1" fmla="val -9995"/>
              <a:gd name="adj2" fmla="val 54946"/>
            </a:avLst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49" idx="2"/>
            <a:endCxn id="40" idx="1"/>
          </p:cNvCxnSpPr>
          <p:nvPr/>
        </p:nvCxnSpPr>
        <p:spPr>
          <a:xfrm rot="5400000" flipH="1" flipV="1">
            <a:off x="3694097" y="3282686"/>
            <a:ext cx="193617" cy="2009906"/>
          </a:xfrm>
          <a:prstGeom prst="bentConnector4">
            <a:avLst>
              <a:gd name="adj1" fmla="val -278739"/>
              <a:gd name="adj2" fmla="val 56332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41" idx="2"/>
            <a:endCxn id="39" idx="2"/>
          </p:cNvCxnSpPr>
          <p:nvPr/>
        </p:nvCxnSpPr>
        <p:spPr>
          <a:xfrm rot="5400000" flipH="1" flipV="1">
            <a:off x="3106038" y="857137"/>
            <a:ext cx="1340728" cy="5713894"/>
          </a:xfrm>
          <a:prstGeom prst="bentConnector3">
            <a:avLst>
              <a:gd name="adj1" fmla="val -70486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endCxn id="38" idx="2"/>
          </p:cNvCxnSpPr>
          <p:nvPr/>
        </p:nvCxnSpPr>
        <p:spPr>
          <a:xfrm flipV="1">
            <a:off x="895970" y="922989"/>
            <a:ext cx="5737380" cy="4410875"/>
          </a:xfrm>
          <a:prstGeom prst="bentConnector2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859" y="-922989"/>
            <a:ext cx="3674981" cy="1845978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240" y="1150908"/>
            <a:ext cx="3768218" cy="189281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859" y="3267841"/>
            <a:ext cx="3674981" cy="1845977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89" y="6403897"/>
            <a:ext cx="9818834" cy="4932092"/>
          </a:xfrm>
          <a:prstGeom prst="rect">
            <a:avLst/>
          </a:prstGeom>
        </p:spPr>
      </p:pic>
      <p:sp>
        <p:nvSpPr>
          <p:cNvPr id="71" name="모서리가 둥근 직사각형 70"/>
          <p:cNvSpPr/>
          <p:nvPr/>
        </p:nvSpPr>
        <p:spPr>
          <a:xfrm>
            <a:off x="1400537" y="7350022"/>
            <a:ext cx="265204" cy="2088101"/>
          </a:xfrm>
          <a:prstGeom prst="round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꺾인 연결선 72"/>
          <p:cNvCxnSpPr>
            <a:stCxn id="38" idx="3"/>
            <a:endCxn id="71" idx="0"/>
          </p:cNvCxnSpPr>
          <p:nvPr/>
        </p:nvCxnSpPr>
        <p:spPr>
          <a:xfrm flipH="1">
            <a:off x="1533139" y="0"/>
            <a:ext cx="6937701" cy="7350022"/>
          </a:xfrm>
          <a:prstGeom prst="bentConnector4">
            <a:avLst>
              <a:gd name="adj1" fmla="val -3295"/>
              <a:gd name="adj2" fmla="val 83365"/>
            </a:avLst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1969589" y="7360441"/>
            <a:ext cx="310624" cy="2077682"/>
          </a:xfrm>
          <a:prstGeom prst="roundRect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2618941" y="7360441"/>
            <a:ext cx="235670" cy="2077682"/>
          </a:xfrm>
          <a:prstGeom prst="round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꺾인 연결선 76"/>
          <p:cNvCxnSpPr>
            <a:stCxn id="39" idx="3"/>
            <a:endCxn id="74" idx="0"/>
          </p:cNvCxnSpPr>
          <p:nvPr/>
        </p:nvCxnSpPr>
        <p:spPr>
          <a:xfrm flipH="1">
            <a:off x="2124901" y="2097314"/>
            <a:ext cx="6392557" cy="5263127"/>
          </a:xfrm>
          <a:prstGeom prst="bentConnector4">
            <a:avLst>
              <a:gd name="adj1" fmla="val -7922"/>
              <a:gd name="adj2" fmla="val 69987"/>
            </a:avLst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40" idx="3"/>
            <a:endCxn id="75" idx="0"/>
          </p:cNvCxnSpPr>
          <p:nvPr/>
        </p:nvCxnSpPr>
        <p:spPr>
          <a:xfrm flipH="1">
            <a:off x="2736776" y="4190830"/>
            <a:ext cx="5734064" cy="3169611"/>
          </a:xfrm>
          <a:prstGeom prst="bentConnector4">
            <a:avLst>
              <a:gd name="adj1" fmla="val -23971"/>
              <a:gd name="adj2" fmla="val 72229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91432" y="251084"/>
            <a:ext cx="2012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>
                <a:solidFill>
                  <a:schemeClr val="accent2"/>
                </a:solidFill>
              </a:rPr>
              <a:t>cor</a:t>
            </a:r>
            <a:r>
              <a:rPr lang="en-US" altLang="ko-KR" sz="1100" dirty="0" smtClean="0">
                <a:solidFill>
                  <a:schemeClr val="accent2"/>
                </a:solidFill>
              </a:rPr>
              <a:t>(</a:t>
            </a:r>
            <a:r>
              <a:rPr lang="ko-KR" altLang="en-US" sz="1100" dirty="0" err="1" smtClean="0">
                <a:solidFill>
                  <a:schemeClr val="accent2"/>
                </a:solidFill>
              </a:rPr>
              <a:t>학생수계</a:t>
            </a:r>
            <a:r>
              <a:rPr lang="en-US" altLang="ko-KR" sz="1100" dirty="0" smtClean="0">
                <a:solidFill>
                  <a:schemeClr val="accent2"/>
                </a:solidFill>
              </a:rPr>
              <a:t>, lag(1)) = 0.875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813357" y="1817983"/>
            <a:ext cx="2012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>
                <a:solidFill>
                  <a:schemeClr val="accent6"/>
                </a:solidFill>
              </a:rPr>
              <a:t>cor</a:t>
            </a:r>
            <a:r>
              <a:rPr lang="en-US" altLang="ko-KR" sz="1100" dirty="0" smtClean="0">
                <a:solidFill>
                  <a:schemeClr val="accent6"/>
                </a:solidFill>
              </a:rPr>
              <a:t>(</a:t>
            </a:r>
            <a:r>
              <a:rPr lang="ko-KR" altLang="en-US" sz="1100" dirty="0" err="1" smtClean="0">
                <a:solidFill>
                  <a:schemeClr val="accent6"/>
                </a:solidFill>
              </a:rPr>
              <a:t>학생수계</a:t>
            </a:r>
            <a:r>
              <a:rPr lang="en-US" altLang="ko-KR" sz="1100" dirty="0" smtClean="0">
                <a:solidFill>
                  <a:schemeClr val="accent6"/>
                </a:solidFill>
              </a:rPr>
              <a:t>, lag(2)) = 0.745</a:t>
            </a:r>
            <a:endParaRPr lang="ko-KR" altLang="en-US" sz="1100" dirty="0">
              <a:solidFill>
                <a:schemeClr val="accent6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043373" y="3929219"/>
            <a:ext cx="2012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>
                <a:solidFill>
                  <a:schemeClr val="tx2"/>
                </a:solidFill>
              </a:rPr>
              <a:t>cor</a:t>
            </a:r>
            <a:r>
              <a:rPr lang="en-US" altLang="ko-KR" sz="1100" dirty="0" smtClean="0">
                <a:solidFill>
                  <a:schemeClr val="tx2"/>
                </a:solidFill>
              </a:rPr>
              <a:t>(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학생수계</a:t>
            </a:r>
            <a:r>
              <a:rPr lang="en-US" altLang="ko-KR" sz="1100" dirty="0" smtClean="0">
                <a:solidFill>
                  <a:schemeClr val="tx2"/>
                </a:solidFill>
              </a:rPr>
              <a:t>, lag(3)) = 0.616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75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</TotalTime>
  <Words>596</Words>
  <Application>Microsoft Office PowerPoint</Application>
  <PresentationFormat>와이드스크린</PresentationFormat>
  <Paragraphs>512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나눔손글씨 붓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32</cp:revision>
  <dcterms:created xsi:type="dcterms:W3CDTF">2021-02-20T15:46:46Z</dcterms:created>
  <dcterms:modified xsi:type="dcterms:W3CDTF">2021-02-24T15:25:30Z</dcterms:modified>
</cp:coreProperties>
</file>