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48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1" y="1170432"/>
            <a:ext cx="10016068" cy="476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770632" y="1463040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42488" y="1624584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29584" y="1773936"/>
            <a:ext cx="3048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0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-2"/>
            <a:ext cx="9706312" cy="599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32078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202798" y="476323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0279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0279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97389" y="10588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4675237" y="4283795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4675237" y="3194360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4444182" y="4058018"/>
            <a:ext cx="383456" cy="8330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443336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4433363" y="1179871"/>
            <a:ext cx="394275" cy="1160206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등호 17"/>
          <p:cNvSpPr/>
          <p:nvPr/>
        </p:nvSpPr>
        <p:spPr>
          <a:xfrm>
            <a:off x="461624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1" y="38099"/>
            <a:ext cx="9737238" cy="60102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66393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545948" y="451558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4594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4594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40539" y="9826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6787332" y="4058018"/>
            <a:ext cx="383456" cy="52482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677651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6776513" y="1114425"/>
            <a:ext cx="394275" cy="1225652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695939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덧셈 기호 16"/>
          <p:cNvSpPr/>
          <p:nvPr/>
        </p:nvSpPr>
        <p:spPr>
          <a:xfrm>
            <a:off x="7008862" y="3018847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7008861" y="4124035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2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861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3445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78279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3113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7947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2278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761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2450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7284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82118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96952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1178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861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19.4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3445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1.16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78279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318.46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3113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629.00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07947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869.17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2278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919.34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761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935.26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52450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803.42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67284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854.59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2118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890.51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96952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898.80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31178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385.47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25964" y="2138298"/>
            <a:ext cx="963043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</a:t>
            </a:r>
            <a:r>
              <a:rPr lang="ko-KR" altLang="en-US" sz="1000" dirty="0" smtClean="0">
                <a:solidFill>
                  <a:schemeClr val="tx1"/>
                </a:solidFill>
              </a:rPr>
              <a:t>년도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예측데이터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245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7287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72121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6955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01789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662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145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46292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61126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75960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90794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0562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84987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곱셈 기호 59"/>
          <p:cNvSpPr/>
          <p:nvPr/>
        </p:nvSpPr>
        <p:spPr>
          <a:xfrm>
            <a:off x="371440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446162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곱셈 기호 72"/>
          <p:cNvSpPr/>
          <p:nvPr/>
        </p:nvSpPr>
        <p:spPr>
          <a:xfrm>
            <a:off x="432615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07337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곱셈 기호 74"/>
          <p:cNvSpPr/>
          <p:nvPr/>
        </p:nvSpPr>
        <p:spPr>
          <a:xfrm>
            <a:off x="493791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568513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곱셈 기호 76"/>
          <p:cNvSpPr/>
          <p:nvPr/>
        </p:nvSpPr>
        <p:spPr>
          <a:xfrm>
            <a:off x="554966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629688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곱셈 기호 78"/>
          <p:cNvSpPr/>
          <p:nvPr/>
        </p:nvSpPr>
        <p:spPr>
          <a:xfrm>
            <a:off x="616142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690864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곱셈 기호 80"/>
          <p:cNvSpPr/>
          <p:nvPr/>
        </p:nvSpPr>
        <p:spPr>
          <a:xfrm>
            <a:off x="677317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752039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곱셈 기호 82"/>
          <p:cNvSpPr/>
          <p:nvPr/>
        </p:nvSpPr>
        <p:spPr>
          <a:xfrm>
            <a:off x="738492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3214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곱셈 기호 84"/>
          <p:cNvSpPr/>
          <p:nvPr/>
        </p:nvSpPr>
        <p:spPr>
          <a:xfrm>
            <a:off x="799668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874390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곱셈 기호 86"/>
          <p:cNvSpPr/>
          <p:nvPr/>
        </p:nvSpPr>
        <p:spPr>
          <a:xfrm>
            <a:off x="860843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935565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곱셈 기호 88"/>
          <p:cNvSpPr/>
          <p:nvPr/>
        </p:nvSpPr>
        <p:spPr>
          <a:xfrm>
            <a:off x="922019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996741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곱셈 기호 90"/>
          <p:cNvSpPr/>
          <p:nvPr/>
        </p:nvSpPr>
        <p:spPr>
          <a:xfrm>
            <a:off x="983194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1057916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곱셈 기호 92"/>
          <p:cNvSpPr/>
          <p:nvPr/>
        </p:nvSpPr>
        <p:spPr>
          <a:xfrm>
            <a:off x="1044369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대괄호 93"/>
          <p:cNvSpPr/>
          <p:nvPr/>
        </p:nvSpPr>
        <p:spPr>
          <a:xfrm rot="5400000" flipV="1">
            <a:off x="4045603" y="2299625"/>
            <a:ext cx="221213" cy="6003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덧셈 기호 94"/>
          <p:cNvSpPr/>
          <p:nvPr/>
        </p:nvSpPr>
        <p:spPr>
          <a:xfrm>
            <a:off x="4027592" y="2576486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등호 95"/>
          <p:cNvSpPr/>
          <p:nvPr/>
        </p:nvSpPr>
        <p:spPr>
          <a:xfrm>
            <a:off x="4581699" y="2626013"/>
            <a:ext cx="288710" cy="168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97426" y="2543388"/>
            <a:ext cx="201121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19.4 * x + 1.16 * 1 + 24850.61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934700" y="914019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intercept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34700" y="1264921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24850.61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꺾인 연결선 105"/>
          <p:cNvCxnSpPr>
            <a:stCxn id="104" idx="2"/>
            <a:endCxn id="95" idx="2"/>
          </p:cNvCxnSpPr>
          <p:nvPr/>
        </p:nvCxnSpPr>
        <p:spPr>
          <a:xfrm rot="16200000" flipH="1">
            <a:off x="3100992" y="1749717"/>
            <a:ext cx="1101821" cy="819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덧셈 기호 106"/>
          <p:cNvSpPr/>
          <p:nvPr/>
        </p:nvSpPr>
        <p:spPr>
          <a:xfrm>
            <a:off x="3421226" y="2572564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812800" y="-2916442"/>
            <a:ext cx="11234057" cy="11450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4374"/>
              </p:ext>
            </p:extLst>
          </p:nvPr>
        </p:nvGraphicFramePr>
        <p:xfrm>
          <a:off x="1473200" y="2476511"/>
          <a:ext cx="3568700" cy="4854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학생수계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2290530" y="2289539"/>
            <a:ext cx="586805" cy="51429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07882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7134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3728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4126541" y="1464282"/>
            <a:ext cx="758462" cy="2408974"/>
          </a:xfrm>
          <a:prstGeom prst="bentConnector4">
            <a:avLst>
              <a:gd name="adj1" fmla="val -30140"/>
              <a:gd name="adj2" fmla="val 8139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3678521" y="5447329"/>
            <a:ext cx="2287134" cy="1683103"/>
          </a:xfrm>
          <a:prstGeom prst="bentConnector4">
            <a:avLst>
              <a:gd name="adj1" fmla="val -9440"/>
              <a:gd name="adj2" fmla="val 7154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5116886" y="6839075"/>
            <a:ext cx="193618" cy="993128"/>
          </a:xfrm>
          <a:prstGeom prst="bentConnector4">
            <a:avLst>
              <a:gd name="adj1" fmla="val -216458"/>
              <a:gd name="adj2" fmla="val 6477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2125011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4198908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6315841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79" y="-2916442"/>
            <a:ext cx="9818834" cy="4932092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981110" y="-1965428"/>
            <a:ext cx="265204" cy="2088101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 flipH="1" flipV="1">
            <a:off x="3113712" y="-1965428"/>
            <a:ext cx="6271528" cy="5013428"/>
          </a:xfrm>
          <a:prstGeom prst="bentConnector4">
            <a:avLst>
              <a:gd name="adj1" fmla="val -10125"/>
              <a:gd name="adj2" fmla="val 104560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3550162" y="-1955009"/>
            <a:ext cx="310624" cy="2077682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99514" y="-1955009"/>
            <a:ext cx="235670" cy="207768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H="1" flipV="1">
            <a:off x="3705474" y="-1955009"/>
            <a:ext cx="5726384" cy="7100323"/>
          </a:xfrm>
          <a:prstGeom prst="bentConnector4">
            <a:avLst>
              <a:gd name="adj1" fmla="val -20626"/>
              <a:gd name="adj2" fmla="val 10572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75" idx="0"/>
          </p:cNvCxnSpPr>
          <p:nvPr/>
        </p:nvCxnSpPr>
        <p:spPr>
          <a:xfrm flipH="1" flipV="1">
            <a:off x="4317349" y="-1955009"/>
            <a:ext cx="5067891" cy="9193839"/>
          </a:xfrm>
          <a:prstGeom prst="bentConnector4">
            <a:avLst>
              <a:gd name="adj1" fmla="val -34833"/>
              <a:gd name="adj2" fmla="val 10649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85239" y="3135268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/>
                </a:solidFill>
              </a:rPr>
              <a:t>cor(</a:t>
            </a:r>
            <a:r>
              <a:rPr lang="ko-KR" altLang="en-US" sz="1100" dirty="0" smtClean="0">
                <a:solidFill>
                  <a:schemeClr val="accent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2"/>
                </a:solidFill>
              </a:rPr>
              <a:t>, lag(1)) = 0.875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85240" y="5184320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/>
                </a:solidFill>
              </a:rPr>
              <a:t>cor(</a:t>
            </a:r>
            <a:r>
              <a:rPr lang="ko-KR" altLang="en-US" sz="1100" dirty="0" smtClean="0">
                <a:solidFill>
                  <a:schemeClr val="accent6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6"/>
                </a:solidFill>
              </a:rPr>
              <a:t>, lag(2)) = 0.745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85239" y="7331167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</a:rPr>
              <a:t>cor(</a:t>
            </a:r>
            <a:r>
              <a:rPr lang="ko-KR" altLang="en-US" sz="1100" dirty="0" smtClean="0">
                <a:solidFill>
                  <a:schemeClr val="tx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tx2"/>
                </a:solidFill>
              </a:rPr>
              <a:t>, lag(3)) = 0.616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43" name="꺾인 연결선 42"/>
          <p:cNvCxnSpPr>
            <a:stCxn id="41" idx="0"/>
          </p:cNvCxnSpPr>
          <p:nvPr/>
        </p:nvCxnSpPr>
        <p:spPr>
          <a:xfrm rot="5400000" flipH="1" flipV="1">
            <a:off x="2829714" y="1817970"/>
            <a:ext cx="225789" cy="71735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705045" y="7426538"/>
            <a:ext cx="1276405" cy="217275"/>
          </a:xfrm>
          <a:prstGeom prst="bentConnector3">
            <a:avLst>
              <a:gd name="adj1" fmla="val 1868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>
            <a:off x="2434143" y="7427551"/>
            <a:ext cx="2533145" cy="425812"/>
          </a:xfrm>
          <a:prstGeom prst="bentConnector3">
            <a:avLst>
              <a:gd name="adj1" fmla="val 1870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648</Words>
  <Application>Microsoft Office PowerPoint</Application>
  <PresentationFormat>와이드스크린</PresentationFormat>
  <Paragraphs>553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41</cp:revision>
  <dcterms:created xsi:type="dcterms:W3CDTF">2021-02-20T15:46:46Z</dcterms:created>
  <dcterms:modified xsi:type="dcterms:W3CDTF">2021-02-26T09:43:14Z</dcterms:modified>
</cp:coreProperties>
</file>