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584" y="1158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1" y="1170432"/>
            <a:ext cx="10016068" cy="4764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770632" y="1463040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42488" y="1624584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529584" y="1773936"/>
            <a:ext cx="3048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0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오른쪽 대괄호 191"/>
          <p:cNvSpPr/>
          <p:nvPr/>
        </p:nvSpPr>
        <p:spPr>
          <a:xfrm rot="5400000">
            <a:off x="6925305" y="1303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724618" y="1268083"/>
            <a:ext cx="3329798" cy="2639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702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70208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4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8542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2709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06876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1043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975210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09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8248" y="468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083" y="54890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" idx="2"/>
            <a:endCxn id="13" idx="0"/>
          </p:cNvCxnSpPr>
          <p:nvPr/>
        </p:nvCxnSpPr>
        <p:spPr>
          <a:xfrm>
            <a:off x="448165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12390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766162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08416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050670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69292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33517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63029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797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431363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65530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99697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33864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8031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602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72904" y="61984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3" idx="2"/>
            <a:endCxn id="67" idx="0"/>
          </p:cNvCxnSpPr>
          <p:nvPr/>
        </p:nvCxnSpPr>
        <p:spPr>
          <a:xfrm>
            <a:off x="5119007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65779" y="58583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5" idx="2"/>
            <a:endCxn id="69" idx="0"/>
          </p:cNvCxnSpPr>
          <p:nvPr/>
        </p:nvCxnSpPr>
        <p:spPr>
          <a:xfrm>
            <a:off x="6387341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6" idx="2"/>
            <a:endCxn id="70" idx="0"/>
          </p:cNvCxnSpPr>
          <p:nvPr/>
        </p:nvCxnSpPr>
        <p:spPr>
          <a:xfrm>
            <a:off x="7021508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2"/>
            <a:endCxn id="71" idx="0"/>
          </p:cNvCxnSpPr>
          <p:nvPr/>
        </p:nvCxnSpPr>
        <p:spPr>
          <a:xfrm>
            <a:off x="7655675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8" idx="2"/>
            <a:endCxn id="72" idx="0"/>
          </p:cNvCxnSpPr>
          <p:nvPr/>
        </p:nvCxnSpPr>
        <p:spPr>
          <a:xfrm>
            <a:off x="8289842" y="5850703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8551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02014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54763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89385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924007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5862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019325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827872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388705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022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657039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291206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8925373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59540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193707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827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6745" y="1096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98580" y="1896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diff(1)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83348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17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651682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8285849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920016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54183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188350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0822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292328" y="2505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135" name="오른쪽 대괄호 134"/>
          <p:cNvSpPr/>
          <p:nvPr/>
        </p:nvSpPr>
        <p:spPr>
          <a:xfrm rot="5400000">
            <a:off x="754590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대괄호 135"/>
          <p:cNvSpPr/>
          <p:nvPr/>
        </p:nvSpPr>
        <p:spPr>
          <a:xfrm rot="5400000">
            <a:off x="8181675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대괄호 136"/>
          <p:cNvSpPr/>
          <p:nvPr/>
        </p:nvSpPr>
        <p:spPr>
          <a:xfrm rot="5400000">
            <a:off x="8817447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5400000">
            <a:off x="9453219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rot="5400000">
            <a:off x="10088991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대괄호 139"/>
          <p:cNvSpPr/>
          <p:nvPr/>
        </p:nvSpPr>
        <p:spPr>
          <a:xfrm rot="5400000">
            <a:off x="1072476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뺄셈 기호 140"/>
          <p:cNvSpPr/>
          <p:nvPr/>
        </p:nvSpPr>
        <p:spPr>
          <a:xfrm>
            <a:off x="6853373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뺄셈 기호 141"/>
          <p:cNvSpPr/>
          <p:nvPr/>
        </p:nvSpPr>
        <p:spPr>
          <a:xfrm>
            <a:off x="7491680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뺄셈 기호 142"/>
          <p:cNvSpPr/>
          <p:nvPr/>
        </p:nvSpPr>
        <p:spPr>
          <a:xfrm>
            <a:off x="8129987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뺄셈 기호 143"/>
          <p:cNvSpPr/>
          <p:nvPr/>
        </p:nvSpPr>
        <p:spPr>
          <a:xfrm>
            <a:off x="8768294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뺄셈 기호 144"/>
          <p:cNvSpPr/>
          <p:nvPr/>
        </p:nvSpPr>
        <p:spPr>
          <a:xfrm>
            <a:off x="9406601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뺄셈 기호 145"/>
          <p:cNvSpPr/>
          <p:nvPr/>
        </p:nvSpPr>
        <p:spPr>
          <a:xfrm>
            <a:off x="10044908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뺄셈 기호 146"/>
          <p:cNvSpPr/>
          <p:nvPr/>
        </p:nvSpPr>
        <p:spPr>
          <a:xfrm>
            <a:off x="10683215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1" idx="1"/>
          </p:cNvCxnSpPr>
          <p:nvPr/>
        </p:nvCxnSpPr>
        <p:spPr>
          <a:xfrm>
            <a:off x="7006650" y="1675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1"/>
          </p:cNvCxnSpPr>
          <p:nvPr/>
        </p:nvCxnSpPr>
        <p:spPr>
          <a:xfrm>
            <a:off x="7644957" y="1675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1"/>
          </p:cNvCxnSpPr>
          <p:nvPr/>
        </p:nvCxnSpPr>
        <p:spPr>
          <a:xfrm>
            <a:off x="8283264" y="1675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1"/>
          </p:cNvCxnSpPr>
          <p:nvPr/>
        </p:nvCxnSpPr>
        <p:spPr>
          <a:xfrm>
            <a:off x="8921571" y="1675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1"/>
          </p:cNvCxnSpPr>
          <p:nvPr/>
        </p:nvCxnSpPr>
        <p:spPr>
          <a:xfrm>
            <a:off x="9559878" y="1675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6" idx="1"/>
          </p:cNvCxnSpPr>
          <p:nvPr/>
        </p:nvCxnSpPr>
        <p:spPr>
          <a:xfrm>
            <a:off x="10198185" y="1675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7" idx="1"/>
          </p:cNvCxnSpPr>
          <p:nvPr/>
        </p:nvCxnSpPr>
        <p:spPr>
          <a:xfrm>
            <a:off x="10836492" y="1675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오른쪽 대괄호 161"/>
          <p:cNvSpPr/>
          <p:nvPr/>
        </p:nvSpPr>
        <p:spPr>
          <a:xfrm rot="5400000">
            <a:off x="751501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대괄호 162"/>
          <p:cNvSpPr/>
          <p:nvPr/>
        </p:nvSpPr>
        <p:spPr>
          <a:xfrm rot="5400000">
            <a:off x="8150790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대괄호 163"/>
          <p:cNvSpPr/>
          <p:nvPr/>
        </p:nvSpPr>
        <p:spPr>
          <a:xfrm rot="5400000">
            <a:off x="8786562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대괄호 164"/>
          <p:cNvSpPr/>
          <p:nvPr/>
        </p:nvSpPr>
        <p:spPr>
          <a:xfrm rot="5400000">
            <a:off x="9422334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대괄호 165"/>
          <p:cNvSpPr/>
          <p:nvPr/>
        </p:nvSpPr>
        <p:spPr>
          <a:xfrm rot="5400000">
            <a:off x="10058106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대괄호 166"/>
          <p:cNvSpPr/>
          <p:nvPr/>
        </p:nvSpPr>
        <p:spPr>
          <a:xfrm rot="5400000">
            <a:off x="1069387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뺄셈 기호 168"/>
          <p:cNvSpPr/>
          <p:nvPr/>
        </p:nvSpPr>
        <p:spPr>
          <a:xfrm>
            <a:off x="7458260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뺄셈 기호 169"/>
          <p:cNvSpPr/>
          <p:nvPr/>
        </p:nvSpPr>
        <p:spPr>
          <a:xfrm>
            <a:off x="8096567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뺄셈 기호 170"/>
          <p:cNvSpPr/>
          <p:nvPr/>
        </p:nvSpPr>
        <p:spPr>
          <a:xfrm>
            <a:off x="8734874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뺄셈 기호 171"/>
          <p:cNvSpPr/>
          <p:nvPr/>
        </p:nvSpPr>
        <p:spPr>
          <a:xfrm>
            <a:off x="9373181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뺄셈 기호 172"/>
          <p:cNvSpPr/>
          <p:nvPr/>
        </p:nvSpPr>
        <p:spPr>
          <a:xfrm>
            <a:off x="10011488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뺄셈 기호 173"/>
          <p:cNvSpPr/>
          <p:nvPr/>
        </p:nvSpPr>
        <p:spPr>
          <a:xfrm>
            <a:off x="10649795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69" idx="1"/>
          </p:cNvCxnSpPr>
          <p:nvPr/>
        </p:nvCxnSpPr>
        <p:spPr>
          <a:xfrm>
            <a:off x="7611537" y="2488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0" idx="1"/>
          </p:cNvCxnSpPr>
          <p:nvPr/>
        </p:nvCxnSpPr>
        <p:spPr>
          <a:xfrm>
            <a:off x="8249844" y="2488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1" idx="1"/>
          </p:cNvCxnSpPr>
          <p:nvPr/>
        </p:nvCxnSpPr>
        <p:spPr>
          <a:xfrm>
            <a:off x="8888151" y="2488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2" idx="1"/>
          </p:cNvCxnSpPr>
          <p:nvPr/>
        </p:nvCxnSpPr>
        <p:spPr>
          <a:xfrm>
            <a:off x="9526458" y="2488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3" idx="1"/>
          </p:cNvCxnSpPr>
          <p:nvPr/>
        </p:nvCxnSpPr>
        <p:spPr>
          <a:xfrm>
            <a:off x="10164765" y="2488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4" idx="1"/>
          </p:cNvCxnSpPr>
          <p:nvPr/>
        </p:nvCxnSpPr>
        <p:spPr>
          <a:xfrm>
            <a:off x="10803072" y="2488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812800" y="-2916442"/>
            <a:ext cx="11234057" cy="11450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4374"/>
              </p:ext>
            </p:extLst>
          </p:nvPr>
        </p:nvGraphicFramePr>
        <p:xfrm>
          <a:off x="1473200" y="2476511"/>
          <a:ext cx="3568700" cy="48546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학생수계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2290530" y="2289539"/>
            <a:ext cx="586805" cy="51429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07882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87134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23728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47" idx="0"/>
            <a:endCxn id="38" idx="1"/>
          </p:cNvCxnSpPr>
          <p:nvPr/>
        </p:nvCxnSpPr>
        <p:spPr>
          <a:xfrm rot="16200000" flipH="1">
            <a:off x="4126541" y="1464282"/>
            <a:ext cx="758462" cy="2408974"/>
          </a:xfrm>
          <a:prstGeom prst="bentConnector4">
            <a:avLst>
              <a:gd name="adj1" fmla="val -30140"/>
              <a:gd name="adj2" fmla="val 81395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39" idx="1"/>
          </p:cNvCxnSpPr>
          <p:nvPr/>
        </p:nvCxnSpPr>
        <p:spPr>
          <a:xfrm rot="5400000" flipH="1" flipV="1">
            <a:off x="3678521" y="5447329"/>
            <a:ext cx="2287134" cy="1683103"/>
          </a:xfrm>
          <a:prstGeom prst="bentConnector4">
            <a:avLst>
              <a:gd name="adj1" fmla="val -9440"/>
              <a:gd name="adj2" fmla="val 7154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2"/>
            <a:endCxn id="40" idx="1"/>
          </p:cNvCxnSpPr>
          <p:nvPr/>
        </p:nvCxnSpPr>
        <p:spPr>
          <a:xfrm rot="5400000" flipH="1" flipV="1">
            <a:off x="5116886" y="6839075"/>
            <a:ext cx="193618" cy="993128"/>
          </a:xfrm>
          <a:prstGeom prst="bentConnector4">
            <a:avLst>
              <a:gd name="adj1" fmla="val -216458"/>
              <a:gd name="adj2" fmla="val 6477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2125011"/>
            <a:ext cx="3674981" cy="18459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4198908"/>
            <a:ext cx="3768218" cy="18928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6315841"/>
            <a:ext cx="3674981" cy="18459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79" y="-2916442"/>
            <a:ext cx="9818834" cy="4932092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2981110" y="-1965428"/>
            <a:ext cx="265204" cy="2088101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38" idx="3"/>
            <a:endCxn id="71" idx="0"/>
          </p:cNvCxnSpPr>
          <p:nvPr/>
        </p:nvCxnSpPr>
        <p:spPr>
          <a:xfrm flipH="1" flipV="1">
            <a:off x="3113712" y="-1965428"/>
            <a:ext cx="6271528" cy="5013428"/>
          </a:xfrm>
          <a:prstGeom prst="bentConnector4">
            <a:avLst>
              <a:gd name="adj1" fmla="val -10125"/>
              <a:gd name="adj2" fmla="val 104560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3550162" y="-1955009"/>
            <a:ext cx="310624" cy="2077682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99514" y="-1955009"/>
            <a:ext cx="235670" cy="2077682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>
            <a:stCxn id="39" idx="3"/>
            <a:endCxn id="74" idx="0"/>
          </p:cNvCxnSpPr>
          <p:nvPr/>
        </p:nvCxnSpPr>
        <p:spPr>
          <a:xfrm flipH="1" flipV="1">
            <a:off x="3705474" y="-1955009"/>
            <a:ext cx="5726384" cy="7100323"/>
          </a:xfrm>
          <a:prstGeom prst="bentConnector4">
            <a:avLst>
              <a:gd name="adj1" fmla="val -20626"/>
              <a:gd name="adj2" fmla="val 10572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  <a:endCxn id="75" idx="0"/>
          </p:cNvCxnSpPr>
          <p:nvPr/>
        </p:nvCxnSpPr>
        <p:spPr>
          <a:xfrm flipH="1" flipV="1">
            <a:off x="4317349" y="-1955009"/>
            <a:ext cx="5067891" cy="9193839"/>
          </a:xfrm>
          <a:prstGeom prst="bentConnector4">
            <a:avLst>
              <a:gd name="adj1" fmla="val -34833"/>
              <a:gd name="adj2" fmla="val 10649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85239" y="3135268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/>
                </a:solidFill>
              </a:rPr>
              <a:t>cor(</a:t>
            </a:r>
            <a:r>
              <a:rPr lang="ko-KR" altLang="en-US" sz="1100" dirty="0" smtClean="0">
                <a:solidFill>
                  <a:schemeClr val="accent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2"/>
                </a:solidFill>
              </a:rPr>
              <a:t>, lag(1)) = 0.875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85240" y="5184320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/>
                </a:solidFill>
              </a:rPr>
              <a:t>cor(</a:t>
            </a:r>
            <a:r>
              <a:rPr lang="ko-KR" altLang="en-US" sz="1100" dirty="0" smtClean="0">
                <a:solidFill>
                  <a:schemeClr val="accent6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6"/>
                </a:solidFill>
              </a:rPr>
              <a:t>, lag(2)) = 0.745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85239" y="7331167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/>
                </a:solidFill>
              </a:rPr>
              <a:t>cor(</a:t>
            </a:r>
            <a:r>
              <a:rPr lang="ko-KR" altLang="en-US" sz="1100" dirty="0" smtClean="0">
                <a:solidFill>
                  <a:schemeClr val="tx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tx2"/>
                </a:solidFill>
              </a:rPr>
              <a:t>, lag(3)) = 0.616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43" name="꺾인 연결선 42"/>
          <p:cNvCxnSpPr>
            <a:stCxn id="41" idx="0"/>
          </p:cNvCxnSpPr>
          <p:nvPr/>
        </p:nvCxnSpPr>
        <p:spPr>
          <a:xfrm rot="5400000" flipH="1" flipV="1">
            <a:off x="2829714" y="1817970"/>
            <a:ext cx="225789" cy="717351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705045" y="7426538"/>
            <a:ext cx="1276405" cy="217275"/>
          </a:xfrm>
          <a:prstGeom prst="bentConnector3">
            <a:avLst>
              <a:gd name="adj1" fmla="val 1868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>
            <a:off x="2434143" y="7427551"/>
            <a:ext cx="2533145" cy="425812"/>
          </a:xfrm>
          <a:prstGeom prst="bentConnector3">
            <a:avLst>
              <a:gd name="adj1" fmla="val 1870"/>
            </a:avLst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596</Words>
  <Application>Microsoft Office PowerPoint</Application>
  <PresentationFormat>와이드스크린</PresentationFormat>
  <Paragraphs>512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35</cp:revision>
  <dcterms:created xsi:type="dcterms:W3CDTF">2021-02-20T15:46:46Z</dcterms:created>
  <dcterms:modified xsi:type="dcterms:W3CDTF">2021-02-25T00:30:38Z</dcterms:modified>
</cp:coreProperties>
</file>